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 id="2147483681" r:id="rId2"/>
  </p:sldMasterIdLst>
  <p:notesMasterIdLst>
    <p:notesMasterId r:id="rId34"/>
  </p:notesMasterIdLst>
  <p:sldIdLst>
    <p:sldId id="290" r:id="rId3"/>
    <p:sldId id="287" r:id="rId4"/>
    <p:sldId id="297" r:id="rId5"/>
    <p:sldId id="288" r:id="rId6"/>
    <p:sldId id="289" r:id="rId7"/>
    <p:sldId id="261" r:id="rId8"/>
    <p:sldId id="262" r:id="rId9"/>
    <p:sldId id="268" r:id="rId10"/>
    <p:sldId id="269" r:id="rId11"/>
    <p:sldId id="270" r:id="rId12"/>
    <p:sldId id="271" r:id="rId13"/>
    <p:sldId id="272" r:id="rId14"/>
    <p:sldId id="291" r:id="rId15"/>
    <p:sldId id="274" r:id="rId16"/>
    <p:sldId id="301" r:id="rId17"/>
    <p:sldId id="300" r:id="rId18"/>
    <p:sldId id="277" r:id="rId19"/>
    <p:sldId id="278" r:id="rId20"/>
    <p:sldId id="292" r:id="rId21"/>
    <p:sldId id="293" r:id="rId22"/>
    <p:sldId id="294" r:id="rId23"/>
    <p:sldId id="295" r:id="rId24"/>
    <p:sldId id="280" r:id="rId25"/>
    <p:sldId id="281" r:id="rId26"/>
    <p:sldId id="282" r:id="rId27"/>
    <p:sldId id="296" r:id="rId28"/>
    <p:sldId id="283" r:id="rId29"/>
    <p:sldId id="284" r:id="rId30"/>
    <p:sldId id="298" r:id="rId31"/>
    <p:sldId id="285" r:id="rId32"/>
    <p:sldId id="30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813324-D77A-41BD-9F9B-F47A5DCBD961}" v="2" dt="2021-11-14T02:11:14.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1" autoAdjust="0"/>
    <p:restoredTop sz="76818" autoAdjust="0"/>
  </p:normalViewPr>
  <p:slideViewPr>
    <p:cSldViewPr snapToGrid="0">
      <p:cViewPr varScale="1">
        <p:scale>
          <a:sx n="88" d="100"/>
          <a:sy n="88" d="100"/>
        </p:scale>
        <p:origin x="9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ou Norris" userId="7a28b70b944c4795" providerId="LiveId" clId="{3B813324-D77A-41BD-9F9B-F47A5DCBD961}"/>
    <pc:docChg chg="custSel addSld modSld">
      <pc:chgData name="Zhou Norris" userId="7a28b70b944c4795" providerId="LiveId" clId="{3B813324-D77A-41BD-9F9B-F47A5DCBD961}" dt="2021-11-14T02:16:26.729" v="43" actId="1076"/>
      <pc:docMkLst>
        <pc:docMk/>
      </pc:docMkLst>
      <pc:sldChg chg="modSp add mod">
        <pc:chgData name="Zhou Norris" userId="7a28b70b944c4795" providerId="LiveId" clId="{3B813324-D77A-41BD-9F9B-F47A5DCBD961}" dt="2021-11-14T02:14:18.441" v="14" actId="1076"/>
        <pc:sldMkLst>
          <pc:docMk/>
          <pc:sldMk cId="3066090201" sldId="268"/>
        </pc:sldMkLst>
        <pc:spChg chg="mod">
          <ac:chgData name="Zhou Norris" userId="7a28b70b944c4795" providerId="LiveId" clId="{3B813324-D77A-41BD-9F9B-F47A5DCBD961}" dt="2021-11-14T02:11:43.834" v="3" actId="2711"/>
          <ac:spMkLst>
            <pc:docMk/>
            <pc:sldMk cId="3066090201" sldId="268"/>
            <ac:spMk id="4" creationId="{2E85CB9F-C382-489C-B242-3C93740260B3}"/>
          </ac:spMkLst>
        </pc:spChg>
        <pc:spChg chg="mod">
          <ac:chgData name="Zhou Norris" userId="7a28b70b944c4795" providerId="LiveId" clId="{3B813324-D77A-41BD-9F9B-F47A5DCBD961}" dt="2021-11-14T02:14:08.877" v="12" actId="14100"/>
          <ac:spMkLst>
            <pc:docMk/>
            <pc:sldMk cId="3066090201" sldId="268"/>
            <ac:spMk id="5" creationId="{4003D261-02CD-41E5-B1E4-6479A9EB15A9}"/>
          </ac:spMkLst>
        </pc:spChg>
        <pc:spChg chg="mod">
          <ac:chgData name="Zhou Norris" userId="7a28b70b944c4795" providerId="LiveId" clId="{3B813324-D77A-41BD-9F9B-F47A5DCBD961}" dt="2021-11-14T02:14:13.239" v="13" actId="1076"/>
          <ac:spMkLst>
            <pc:docMk/>
            <pc:sldMk cId="3066090201" sldId="268"/>
            <ac:spMk id="10" creationId="{6FADB0B3-7A4B-49FB-8447-127C212A4611}"/>
          </ac:spMkLst>
        </pc:spChg>
        <pc:picChg chg="mod">
          <ac:chgData name="Zhou Norris" userId="7a28b70b944c4795" providerId="LiveId" clId="{3B813324-D77A-41BD-9F9B-F47A5DCBD961}" dt="2021-11-14T02:14:18.441" v="14" actId="1076"/>
          <ac:picMkLst>
            <pc:docMk/>
            <pc:sldMk cId="3066090201" sldId="268"/>
            <ac:picMk id="6" creationId="{F7AAEE66-E9E7-4BDC-A9F6-10C6C7322FE2}"/>
          </ac:picMkLst>
        </pc:picChg>
      </pc:sldChg>
      <pc:sldChg chg="modSp add mod">
        <pc:chgData name="Zhou Norris" userId="7a28b70b944c4795" providerId="LiveId" clId="{3B813324-D77A-41BD-9F9B-F47A5DCBD961}" dt="2021-11-14T02:14:44.172" v="21" actId="14100"/>
        <pc:sldMkLst>
          <pc:docMk/>
          <pc:sldMk cId="1259927880" sldId="269"/>
        </pc:sldMkLst>
        <pc:spChg chg="mod">
          <ac:chgData name="Zhou Norris" userId="7a28b70b944c4795" providerId="LiveId" clId="{3B813324-D77A-41BD-9F9B-F47A5DCBD961}" dt="2021-11-14T02:11:51.090" v="4" actId="2711"/>
          <ac:spMkLst>
            <pc:docMk/>
            <pc:sldMk cId="1259927880" sldId="269"/>
            <ac:spMk id="4" creationId="{2E85CB9F-C382-489C-B242-3C93740260B3}"/>
          </ac:spMkLst>
        </pc:spChg>
        <pc:spChg chg="mod">
          <ac:chgData name="Zhou Norris" userId="7a28b70b944c4795" providerId="LiveId" clId="{3B813324-D77A-41BD-9F9B-F47A5DCBD961}" dt="2021-11-14T02:14:44.172" v="21" actId="14100"/>
          <ac:spMkLst>
            <pc:docMk/>
            <pc:sldMk cId="1259927880" sldId="269"/>
            <ac:spMk id="5" creationId="{4003D261-02CD-41E5-B1E4-6479A9EB15A9}"/>
          </ac:spMkLst>
        </pc:spChg>
      </pc:sldChg>
      <pc:sldChg chg="modSp add mod">
        <pc:chgData name="Zhou Norris" userId="7a28b70b944c4795" providerId="LiveId" clId="{3B813324-D77A-41BD-9F9B-F47A5DCBD961}" dt="2021-11-14T02:15:32.856" v="31" actId="1076"/>
        <pc:sldMkLst>
          <pc:docMk/>
          <pc:sldMk cId="1016409158" sldId="270"/>
        </pc:sldMkLst>
        <pc:spChg chg="mod">
          <ac:chgData name="Zhou Norris" userId="7a28b70b944c4795" providerId="LiveId" clId="{3B813324-D77A-41BD-9F9B-F47A5DCBD961}" dt="2021-11-14T02:11:57.849" v="5" actId="2711"/>
          <ac:spMkLst>
            <pc:docMk/>
            <pc:sldMk cId="1016409158" sldId="270"/>
            <ac:spMk id="4" creationId="{2E85CB9F-C382-489C-B242-3C93740260B3}"/>
          </ac:spMkLst>
        </pc:spChg>
        <pc:spChg chg="mod">
          <ac:chgData name="Zhou Norris" userId="7a28b70b944c4795" providerId="LiveId" clId="{3B813324-D77A-41BD-9F9B-F47A5DCBD961}" dt="2021-11-14T02:15:05.348" v="24" actId="14100"/>
          <ac:spMkLst>
            <pc:docMk/>
            <pc:sldMk cId="1016409158" sldId="270"/>
            <ac:spMk id="5" creationId="{4003D261-02CD-41E5-B1E4-6479A9EB15A9}"/>
          </ac:spMkLst>
        </pc:spChg>
        <pc:picChg chg="mod">
          <ac:chgData name="Zhou Norris" userId="7a28b70b944c4795" providerId="LiveId" clId="{3B813324-D77A-41BD-9F9B-F47A5DCBD961}" dt="2021-11-14T02:15:32.856" v="31" actId="1076"/>
          <ac:picMkLst>
            <pc:docMk/>
            <pc:sldMk cId="1016409158" sldId="270"/>
            <ac:picMk id="7" creationId="{B76CC059-54EB-4A53-AF5A-3649CFDEF8BC}"/>
          </ac:picMkLst>
        </pc:picChg>
        <pc:picChg chg="mod">
          <ac:chgData name="Zhou Norris" userId="7a28b70b944c4795" providerId="LiveId" clId="{3B813324-D77A-41BD-9F9B-F47A5DCBD961}" dt="2021-11-14T02:15:25.790" v="29" actId="1076"/>
          <ac:picMkLst>
            <pc:docMk/>
            <pc:sldMk cId="1016409158" sldId="270"/>
            <ac:picMk id="9" creationId="{BF44E79C-B413-431B-A58B-A1FFD0956F7F}"/>
          </ac:picMkLst>
        </pc:picChg>
      </pc:sldChg>
      <pc:sldChg chg="modSp add mod">
        <pc:chgData name="Zhou Norris" userId="7a28b70b944c4795" providerId="LiveId" clId="{3B813324-D77A-41BD-9F9B-F47A5DCBD961}" dt="2021-11-14T02:16:09.617" v="39" actId="1076"/>
        <pc:sldMkLst>
          <pc:docMk/>
          <pc:sldMk cId="2020133912" sldId="271"/>
        </pc:sldMkLst>
        <pc:spChg chg="mod">
          <ac:chgData name="Zhou Norris" userId="7a28b70b944c4795" providerId="LiveId" clId="{3B813324-D77A-41BD-9F9B-F47A5DCBD961}" dt="2021-11-14T02:12:05.087" v="6" actId="2711"/>
          <ac:spMkLst>
            <pc:docMk/>
            <pc:sldMk cId="2020133912" sldId="271"/>
            <ac:spMk id="2" creationId="{B95BA53F-4A97-4F15-ABF7-B43FB400039B}"/>
          </ac:spMkLst>
        </pc:spChg>
        <pc:spChg chg="mod">
          <ac:chgData name="Zhou Norris" userId="7a28b70b944c4795" providerId="LiveId" clId="{3B813324-D77A-41BD-9F9B-F47A5DCBD961}" dt="2021-11-14T02:12:05.087" v="6" actId="2711"/>
          <ac:spMkLst>
            <pc:docMk/>
            <pc:sldMk cId="2020133912" sldId="271"/>
            <ac:spMk id="3" creationId="{0F8F91B8-91E9-4DE1-A3FD-F5714A2E89E3}"/>
          </ac:spMkLst>
        </pc:spChg>
        <pc:picChg chg="mod">
          <ac:chgData name="Zhou Norris" userId="7a28b70b944c4795" providerId="LiveId" clId="{3B813324-D77A-41BD-9F9B-F47A5DCBD961}" dt="2021-11-14T02:16:09.617" v="39" actId="1076"/>
          <ac:picMkLst>
            <pc:docMk/>
            <pc:sldMk cId="2020133912" sldId="271"/>
            <ac:picMk id="4" creationId="{B40A2E24-32DB-4BB6-B37A-91D6B5EE281B}"/>
          </ac:picMkLst>
        </pc:picChg>
        <pc:picChg chg="mod">
          <ac:chgData name="Zhou Norris" userId="7a28b70b944c4795" providerId="LiveId" clId="{3B813324-D77A-41BD-9F9B-F47A5DCBD961}" dt="2021-11-14T02:16:09.617" v="39" actId="1076"/>
          <ac:picMkLst>
            <pc:docMk/>
            <pc:sldMk cId="2020133912" sldId="271"/>
            <ac:picMk id="6" creationId="{B1688728-3C41-4B9D-A034-045AA579B2CA}"/>
          </ac:picMkLst>
        </pc:picChg>
      </pc:sldChg>
      <pc:sldChg chg="modSp add mod">
        <pc:chgData name="Zhou Norris" userId="7a28b70b944c4795" providerId="LiveId" clId="{3B813324-D77A-41BD-9F9B-F47A5DCBD961}" dt="2021-11-14T02:16:26.729" v="43" actId="1076"/>
        <pc:sldMkLst>
          <pc:docMk/>
          <pc:sldMk cId="2705669961" sldId="272"/>
        </pc:sldMkLst>
        <pc:spChg chg="mod">
          <ac:chgData name="Zhou Norris" userId="7a28b70b944c4795" providerId="LiveId" clId="{3B813324-D77A-41BD-9F9B-F47A5DCBD961}" dt="2021-11-14T02:12:11.290" v="7" actId="2711"/>
          <ac:spMkLst>
            <pc:docMk/>
            <pc:sldMk cId="2705669961" sldId="272"/>
            <ac:spMk id="2" creationId="{84C3EEC0-8096-4C4D-8B59-34BF6F034647}"/>
          </ac:spMkLst>
        </pc:spChg>
        <pc:spChg chg="mod">
          <ac:chgData name="Zhou Norris" userId="7a28b70b944c4795" providerId="LiveId" clId="{3B813324-D77A-41BD-9F9B-F47A5DCBD961}" dt="2021-11-14T02:16:21.969" v="41" actId="14100"/>
          <ac:spMkLst>
            <pc:docMk/>
            <pc:sldMk cId="2705669961" sldId="272"/>
            <ac:spMk id="3" creationId="{B8B81B97-5BFB-4B27-BF36-DAAB05063AB2}"/>
          </ac:spMkLst>
        </pc:spChg>
        <pc:spChg chg="mod">
          <ac:chgData name="Zhou Norris" userId="7a28b70b944c4795" providerId="LiveId" clId="{3B813324-D77A-41BD-9F9B-F47A5DCBD961}" dt="2021-11-14T02:16:24.299" v="42" actId="1076"/>
          <ac:spMkLst>
            <pc:docMk/>
            <pc:sldMk cId="2705669961" sldId="272"/>
            <ac:spMk id="5" creationId="{33F644F6-F382-4F61-AF83-BB1910A34A50}"/>
          </ac:spMkLst>
        </pc:spChg>
        <pc:spChg chg="mod">
          <ac:chgData name="Zhou Norris" userId="7a28b70b944c4795" providerId="LiveId" clId="{3B813324-D77A-41BD-9F9B-F47A5DCBD961}" dt="2021-11-14T02:16:26.729" v="43" actId="1076"/>
          <ac:spMkLst>
            <pc:docMk/>
            <pc:sldMk cId="2705669961" sldId="272"/>
            <ac:spMk id="6" creationId="{E78A1E77-7197-4E07-A6EE-F61624E93DBA}"/>
          </ac:spMkLst>
        </pc:spChg>
      </pc:sldChg>
      <pc:sldChg chg="modSp add mod">
        <pc:chgData name="Zhou Norris" userId="7a28b70b944c4795" providerId="LiveId" clId="{3B813324-D77A-41BD-9F9B-F47A5DCBD961}" dt="2021-11-14T02:12:16.601" v="8" actId="2711"/>
        <pc:sldMkLst>
          <pc:docMk/>
          <pc:sldMk cId="1949289119" sldId="273"/>
        </pc:sldMkLst>
        <pc:spChg chg="mod">
          <ac:chgData name="Zhou Norris" userId="7a28b70b944c4795" providerId="LiveId" clId="{3B813324-D77A-41BD-9F9B-F47A5DCBD961}" dt="2021-11-14T02:12:16.601" v="8" actId="2711"/>
          <ac:spMkLst>
            <pc:docMk/>
            <pc:sldMk cId="1949289119" sldId="273"/>
            <ac:spMk id="2" creationId="{EEAEE132-7B60-439D-AC1F-22841A77DB7F}"/>
          </ac:spMkLst>
        </pc:spChg>
        <pc:spChg chg="mod">
          <ac:chgData name="Zhou Norris" userId="7a28b70b944c4795" providerId="LiveId" clId="{3B813324-D77A-41BD-9F9B-F47A5DCBD961}" dt="2021-11-14T02:12:16.601" v="8" actId="2711"/>
          <ac:spMkLst>
            <pc:docMk/>
            <pc:sldMk cId="1949289119" sldId="273"/>
            <ac:spMk id="3" creationId="{4609D45A-19AB-44A0-A1A1-C2D73E1C8FED}"/>
          </ac:spMkLst>
        </pc:spChg>
      </pc:sldChg>
    </pc:docChg>
  </pc:docChgLst>
  <pc:docChgLst>
    <pc:chgData name="Zhou Norris" userId="7a28b70b944c4795" providerId="LiveId" clId="{CECA283F-2F84-4A08-BED6-AC89B77AAA7B}"/>
    <pc:docChg chg="undo custSel addSld delSld modSld">
      <pc:chgData name="Zhou Norris" userId="7a28b70b944c4795" providerId="LiveId" clId="{CECA283F-2F84-4A08-BED6-AC89B77AAA7B}" dt="2021-11-13T04:33:53.993" v="3578"/>
      <pc:docMkLst>
        <pc:docMk/>
      </pc:docMkLst>
      <pc:sldChg chg="addSp delSp modSp mod">
        <pc:chgData name="Zhou Norris" userId="7a28b70b944c4795" providerId="LiveId" clId="{CECA283F-2F84-4A08-BED6-AC89B77AAA7B}" dt="2021-11-13T03:48:08.729" v="757" actId="2711"/>
        <pc:sldMkLst>
          <pc:docMk/>
          <pc:sldMk cId="2958565623" sldId="256"/>
        </pc:sldMkLst>
        <pc:spChg chg="add del mod">
          <ac:chgData name="Zhou Norris" userId="7a28b70b944c4795" providerId="LiveId" clId="{CECA283F-2F84-4A08-BED6-AC89B77AAA7B}" dt="2021-11-13T03:48:08.729" v="757" actId="2711"/>
          <ac:spMkLst>
            <pc:docMk/>
            <pc:sldMk cId="2958565623" sldId="256"/>
            <ac:spMk id="3" creationId="{11CF5897-90C1-4FBF-8DBC-7E89F654246E}"/>
          </ac:spMkLst>
        </pc:spChg>
        <pc:spChg chg="add del mod">
          <ac:chgData name="Zhou Norris" userId="7a28b70b944c4795" providerId="LiveId" clId="{CECA283F-2F84-4A08-BED6-AC89B77AAA7B}" dt="2021-11-13T03:33:59.445" v="181" actId="478"/>
          <ac:spMkLst>
            <pc:docMk/>
            <pc:sldMk cId="2958565623" sldId="256"/>
            <ac:spMk id="5" creationId="{AFF136B8-2280-46A5-9AA5-D81166674DAA}"/>
          </ac:spMkLst>
        </pc:spChg>
        <pc:spChg chg="add del mod">
          <ac:chgData name="Zhou Norris" userId="7a28b70b944c4795" providerId="LiveId" clId="{CECA283F-2F84-4A08-BED6-AC89B77AAA7B}" dt="2021-11-13T03:33:58.319" v="178"/>
          <ac:spMkLst>
            <pc:docMk/>
            <pc:sldMk cId="2958565623" sldId="256"/>
            <ac:spMk id="9" creationId="{DF475831-D604-4E28-9342-96E60EF256AB}"/>
          </ac:spMkLst>
        </pc:spChg>
        <pc:spChg chg="add mod">
          <ac:chgData name="Zhou Norris" userId="7a28b70b944c4795" providerId="LiveId" clId="{CECA283F-2F84-4A08-BED6-AC89B77AAA7B}" dt="2021-11-13T03:34:28.596" v="188" actId="164"/>
          <ac:spMkLst>
            <pc:docMk/>
            <pc:sldMk cId="2958565623" sldId="256"/>
            <ac:spMk id="10" creationId="{68101C50-E235-4FB1-A160-083C496B221D}"/>
          </ac:spMkLst>
        </pc:spChg>
        <pc:spChg chg="mod">
          <ac:chgData name="Zhou Norris" userId="7a28b70b944c4795" providerId="LiveId" clId="{CECA283F-2F84-4A08-BED6-AC89B77AAA7B}" dt="2021-11-13T03:35:17.739" v="205"/>
          <ac:spMkLst>
            <pc:docMk/>
            <pc:sldMk cId="2958565623" sldId="256"/>
            <ac:spMk id="16" creationId="{830DC1A1-D20F-4B8C-9967-9CDC8FF1504D}"/>
          </ac:spMkLst>
        </pc:spChg>
        <pc:spChg chg="mod">
          <ac:chgData name="Zhou Norris" userId="7a28b70b944c4795" providerId="LiveId" clId="{CECA283F-2F84-4A08-BED6-AC89B77AAA7B}" dt="2021-11-13T03:35:23.276" v="207"/>
          <ac:spMkLst>
            <pc:docMk/>
            <pc:sldMk cId="2958565623" sldId="256"/>
            <ac:spMk id="21" creationId="{43D8CC03-B87B-4023-A700-F90B98954AA1}"/>
          </ac:spMkLst>
        </pc:spChg>
        <pc:spChg chg="mod">
          <ac:chgData name="Zhou Norris" userId="7a28b70b944c4795" providerId="LiveId" clId="{CECA283F-2F84-4A08-BED6-AC89B77AAA7B}" dt="2021-11-13T03:35:27.917" v="208"/>
          <ac:spMkLst>
            <pc:docMk/>
            <pc:sldMk cId="2958565623" sldId="256"/>
            <ac:spMk id="26" creationId="{4F3587E0-0D33-4F10-8C8E-BD18BD843037}"/>
          </ac:spMkLst>
        </pc:spChg>
        <pc:spChg chg="mod">
          <ac:chgData name="Zhou Norris" userId="7a28b70b944c4795" providerId="LiveId" clId="{CECA283F-2F84-4A08-BED6-AC89B77AAA7B}" dt="2021-11-13T03:35:31.426" v="209"/>
          <ac:spMkLst>
            <pc:docMk/>
            <pc:sldMk cId="2958565623" sldId="256"/>
            <ac:spMk id="31" creationId="{EC6BC56B-836B-4443-ABD3-2D2D5B6B20FC}"/>
          </ac:spMkLst>
        </pc:spChg>
        <pc:spChg chg="mod">
          <ac:chgData name="Zhou Norris" userId="7a28b70b944c4795" providerId="LiveId" clId="{CECA283F-2F84-4A08-BED6-AC89B77AAA7B}" dt="2021-11-13T03:37:16.552" v="264" actId="20577"/>
          <ac:spMkLst>
            <pc:docMk/>
            <pc:sldMk cId="2958565623" sldId="256"/>
            <ac:spMk id="36" creationId="{EC22768F-474B-47FB-B77B-BE3C08CE5360}"/>
          </ac:spMkLst>
        </pc:spChg>
        <pc:spChg chg="add del mod">
          <ac:chgData name="Zhou Norris" userId="7a28b70b944c4795" providerId="LiveId" clId="{CECA283F-2F84-4A08-BED6-AC89B77AAA7B}" dt="2021-11-13T03:37:15.724" v="260" actId="478"/>
          <ac:spMkLst>
            <pc:docMk/>
            <pc:sldMk cId="2958565623" sldId="256"/>
            <ac:spMk id="41" creationId="{CE603DA1-7F35-4486-9510-FF88994F2FD3}"/>
          </ac:spMkLst>
        </pc:spChg>
        <pc:grpChg chg="add del mod">
          <ac:chgData name="Zhou Norris" userId="7a28b70b944c4795" providerId="LiveId" clId="{CECA283F-2F84-4A08-BED6-AC89B77AAA7B}" dt="2021-11-13T03:33:58.868" v="180"/>
          <ac:grpSpMkLst>
            <pc:docMk/>
            <pc:sldMk cId="2958565623" sldId="256"/>
            <ac:grpSpMk id="6" creationId="{A38DF84F-5F08-40F8-BA18-B65310367110}"/>
          </ac:grpSpMkLst>
        </pc:grpChg>
        <pc:grpChg chg="add mod">
          <ac:chgData name="Zhou Norris" userId="7a28b70b944c4795" providerId="LiveId" clId="{CECA283F-2F84-4A08-BED6-AC89B77AAA7B}" dt="2021-11-13T03:34:28.596" v="188" actId="164"/>
          <ac:grpSpMkLst>
            <pc:docMk/>
            <pc:sldMk cId="2958565623" sldId="256"/>
            <ac:grpSpMk id="11" creationId="{7EE2934A-824B-4B6E-8A89-095B52D3DE52}"/>
          </ac:grpSpMkLst>
        </pc:grpChg>
        <pc:grpChg chg="add del mod">
          <ac:chgData name="Zhou Norris" userId="7a28b70b944c4795" providerId="LiveId" clId="{CECA283F-2F84-4A08-BED6-AC89B77AAA7B}" dt="2021-11-13T03:37:22.751" v="265" actId="478"/>
          <ac:grpSpMkLst>
            <pc:docMk/>
            <pc:sldMk cId="2958565623" sldId="256"/>
            <ac:grpSpMk id="14" creationId="{DE759317-B354-4D55-82B6-F7094B74420F}"/>
          </ac:grpSpMkLst>
        </pc:grpChg>
        <pc:grpChg chg="add del mod">
          <ac:chgData name="Zhou Norris" userId="7a28b70b944c4795" providerId="LiveId" clId="{CECA283F-2F84-4A08-BED6-AC89B77AAA7B}" dt="2021-11-13T03:37:22.751" v="265" actId="478"/>
          <ac:grpSpMkLst>
            <pc:docMk/>
            <pc:sldMk cId="2958565623" sldId="256"/>
            <ac:grpSpMk id="15" creationId="{6439F9E1-FB10-4692-B20D-C1B235D5999A}"/>
          </ac:grpSpMkLst>
        </pc:grpChg>
        <pc:grpChg chg="mod">
          <ac:chgData name="Zhou Norris" userId="7a28b70b944c4795" providerId="LiveId" clId="{CECA283F-2F84-4A08-BED6-AC89B77AAA7B}" dt="2021-11-13T03:34:30.213" v="189"/>
          <ac:grpSpMkLst>
            <pc:docMk/>
            <pc:sldMk cId="2958565623" sldId="256"/>
            <ac:grpSpMk id="17" creationId="{DF21CF06-44EB-4639-9E2F-E9F5096EB29C}"/>
          </ac:grpSpMkLst>
        </pc:grpChg>
        <pc:grpChg chg="add del mod">
          <ac:chgData name="Zhou Norris" userId="7a28b70b944c4795" providerId="LiveId" clId="{CECA283F-2F84-4A08-BED6-AC89B77AAA7B}" dt="2021-11-13T03:37:22.751" v="265" actId="478"/>
          <ac:grpSpMkLst>
            <pc:docMk/>
            <pc:sldMk cId="2958565623" sldId="256"/>
            <ac:grpSpMk id="20" creationId="{D0CEDA22-F1EC-49A0-A220-D4E0F0558160}"/>
          </ac:grpSpMkLst>
        </pc:grpChg>
        <pc:grpChg chg="mod">
          <ac:chgData name="Zhou Norris" userId="7a28b70b944c4795" providerId="LiveId" clId="{CECA283F-2F84-4A08-BED6-AC89B77AAA7B}" dt="2021-11-13T03:34:30.801" v="190"/>
          <ac:grpSpMkLst>
            <pc:docMk/>
            <pc:sldMk cId="2958565623" sldId="256"/>
            <ac:grpSpMk id="22" creationId="{004894ED-1045-42BD-9772-B8B32DCB5346}"/>
          </ac:grpSpMkLst>
        </pc:grpChg>
        <pc:grpChg chg="add del mod">
          <ac:chgData name="Zhou Norris" userId="7a28b70b944c4795" providerId="LiveId" clId="{CECA283F-2F84-4A08-BED6-AC89B77AAA7B}" dt="2021-11-13T03:37:22.751" v="265" actId="478"/>
          <ac:grpSpMkLst>
            <pc:docMk/>
            <pc:sldMk cId="2958565623" sldId="256"/>
            <ac:grpSpMk id="25" creationId="{4837A334-7370-44F0-B068-12CD646A513F}"/>
          </ac:grpSpMkLst>
        </pc:grpChg>
        <pc:grpChg chg="mod">
          <ac:chgData name="Zhou Norris" userId="7a28b70b944c4795" providerId="LiveId" clId="{CECA283F-2F84-4A08-BED6-AC89B77AAA7B}" dt="2021-11-13T03:34:31.190" v="191"/>
          <ac:grpSpMkLst>
            <pc:docMk/>
            <pc:sldMk cId="2958565623" sldId="256"/>
            <ac:grpSpMk id="27" creationId="{DFC9EA2C-D0B0-49F9-83B3-BF0C588DF2F6}"/>
          </ac:grpSpMkLst>
        </pc:grpChg>
        <pc:grpChg chg="add del mod">
          <ac:chgData name="Zhou Norris" userId="7a28b70b944c4795" providerId="LiveId" clId="{CECA283F-2F84-4A08-BED6-AC89B77AAA7B}" dt="2021-11-13T03:37:22.751" v="265" actId="478"/>
          <ac:grpSpMkLst>
            <pc:docMk/>
            <pc:sldMk cId="2958565623" sldId="256"/>
            <ac:grpSpMk id="30" creationId="{622A6764-F672-46B3-AEBD-3A4C63C923BD}"/>
          </ac:grpSpMkLst>
        </pc:grpChg>
        <pc:grpChg chg="mod">
          <ac:chgData name="Zhou Norris" userId="7a28b70b944c4795" providerId="LiveId" clId="{CECA283F-2F84-4A08-BED6-AC89B77AAA7B}" dt="2021-11-13T03:34:32.032" v="192"/>
          <ac:grpSpMkLst>
            <pc:docMk/>
            <pc:sldMk cId="2958565623" sldId="256"/>
            <ac:grpSpMk id="32" creationId="{3E1FB608-CB99-4D1B-BFC4-B7B6959B10C8}"/>
          </ac:grpSpMkLst>
        </pc:grpChg>
        <pc:grpChg chg="add del mod">
          <ac:chgData name="Zhou Norris" userId="7a28b70b944c4795" providerId="LiveId" clId="{CECA283F-2F84-4A08-BED6-AC89B77AAA7B}" dt="2021-11-13T03:37:22.751" v="265" actId="478"/>
          <ac:grpSpMkLst>
            <pc:docMk/>
            <pc:sldMk cId="2958565623" sldId="256"/>
            <ac:grpSpMk id="35" creationId="{AFACC550-2910-4C61-8D7E-501B9A4D15A3}"/>
          </ac:grpSpMkLst>
        </pc:grpChg>
        <pc:grpChg chg="mod">
          <ac:chgData name="Zhou Norris" userId="7a28b70b944c4795" providerId="LiveId" clId="{CECA283F-2F84-4A08-BED6-AC89B77AAA7B}" dt="2021-11-13T03:34:32.237" v="193"/>
          <ac:grpSpMkLst>
            <pc:docMk/>
            <pc:sldMk cId="2958565623" sldId="256"/>
            <ac:grpSpMk id="37" creationId="{A4FFAE73-C5EF-48E5-8A95-7E7D94B13DF0}"/>
          </ac:grpSpMkLst>
        </pc:grpChg>
        <pc:cxnChg chg="mod">
          <ac:chgData name="Zhou Norris" userId="7a28b70b944c4795" providerId="LiveId" clId="{CECA283F-2F84-4A08-BED6-AC89B77AAA7B}" dt="2021-11-13T03:33:46.215" v="175"/>
          <ac:cxnSpMkLst>
            <pc:docMk/>
            <pc:sldMk cId="2958565623" sldId="256"/>
            <ac:cxnSpMk id="7" creationId="{6343D2E1-1E68-406A-A01B-EBAC88D04AD6}"/>
          </ac:cxnSpMkLst>
        </pc:cxnChg>
        <pc:cxnChg chg="mod">
          <ac:chgData name="Zhou Norris" userId="7a28b70b944c4795" providerId="LiveId" clId="{CECA283F-2F84-4A08-BED6-AC89B77AAA7B}" dt="2021-11-13T03:33:46.215" v="175"/>
          <ac:cxnSpMkLst>
            <pc:docMk/>
            <pc:sldMk cId="2958565623" sldId="256"/>
            <ac:cxnSpMk id="8" creationId="{A88A397F-4328-47CB-B76B-4D6D05D90A89}"/>
          </ac:cxnSpMkLst>
        </pc:cxnChg>
        <pc:cxnChg chg="mod">
          <ac:chgData name="Zhou Norris" userId="7a28b70b944c4795" providerId="LiveId" clId="{CECA283F-2F84-4A08-BED6-AC89B77AAA7B}" dt="2021-11-13T03:34:07.196" v="183"/>
          <ac:cxnSpMkLst>
            <pc:docMk/>
            <pc:sldMk cId="2958565623" sldId="256"/>
            <ac:cxnSpMk id="12" creationId="{47D600FE-CB19-48B3-B266-91F151B506C5}"/>
          </ac:cxnSpMkLst>
        </pc:cxnChg>
        <pc:cxnChg chg="mod">
          <ac:chgData name="Zhou Norris" userId="7a28b70b944c4795" providerId="LiveId" clId="{CECA283F-2F84-4A08-BED6-AC89B77AAA7B}" dt="2021-11-13T03:34:07.196" v="183"/>
          <ac:cxnSpMkLst>
            <pc:docMk/>
            <pc:sldMk cId="2958565623" sldId="256"/>
            <ac:cxnSpMk id="13" creationId="{82780E78-B9D0-4058-BFDC-A22A731BC5E4}"/>
          </ac:cxnSpMkLst>
        </pc:cxnChg>
        <pc:cxnChg chg="mod">
          <ac:chgData name="Zhou Norris" userId="7a28b70b944c4795" providerId="LiveId" clId="{CECA283F-2F84-4A08-BED6-AC89B77AAA7B}" dt="2021-11-13T03:34:30.213" v="189"/>
          <ac:cxnSpMkLst>
            <pc:docMk/>
            <pc:sldMk cId="2958565623" sldId="256"/>
            <ac:cxnSpMk id="18" creationId="{B8ED1BFA-C53E-45D0-B645-6E9DD8A80944}"/>
          </ac:cxnSpMkLst>
        </pc:cxnChg>
        <pc:cxnChg chg="mod">
          <ac:chgData name="Zhou Norris" userId="7a28b70b944c4795" providerId="LiveId" clId="{CECA283F-2F84-4A08-BED6-AC89B77AAA7B}" dt="2021-11-13T03:34:30.213" v="189"/>
          <ac:cxnSpMkLst>
            <pc:docMk/>
            <pc:sldMk cId="2958565623" sldId="256"/>
            <ac:cxnSpMk id="19" creationId="{16207735-1289-427F-BB58-43EB1C4465DA}"/>
          </ac:cxnSpMkLst>
        </pc:cxnChg>
        <pc:cxnChg chg="mod">
          <ac:chgData name="Zhou Norris" userId="7a28b70b944c4795" providerId="LiveId" clId="{CECA283F-2F84-4A08-BED6-AC89B77AAA7B}" dt="2021-11-13T03:34:30.801" v="190"/>
          <ac:cxnSpMkLst>
            <pc:docMk/>
            <pc:sldMk cId="2958565623" sldId="256"/>
            <ac:cxnSpMk id="23" creationId="{348D91A7-5F9B-407A-857D-4B03752BFAE9}"/>
          </ac:cxnSpMkLst>
        </pc:cxnChg>
        <pc:cxnChg chg="mod">
          <ac:chgData name="Zhou Norris" userId="7a28b70b944c4795" providerId="LiveId" clId="{CECA283F-2F84-4A08-BED6-AC89B77AAA7B}" dt="2021-11-13T03:34:30.801" v="190"/>
          <ac:cxnSpMkLst>
            <pc:docMk/>
            <pc:sldMk cId="2958565623" sldId="256"/>
            <ac:cxnSpMk id="24" creationId="{B57FC532-3EC8-467D-85A1-5FBC782189FE}"/>
          </ac:cxnSpMkLst>
        </pc:cxnChg>
        <pc:cxnChg chg="mod">
          <ac:chgData name="Zhou Norris" userId="7a28b70b944c4795" providerId="LiveId" clId="{CECA283F-2F84-4A08-BED6-AC89B77AAA7B}" dt="2021-11-13T03:34:31.190" v="191"/>
          <ac:cxnSpMkLst>
            <pc:docMk/>
            <pc:sldMk cId="2958565623" sldId="256"/>
            <ac:cxnSpMk id="28" creationId="{558C2422-8C74-494D-B256-A30075F4F2E5}"/>
          </ac:cxnSpMkLst>
        </pc:cxnChg>
        <pc:cxnChg chg="mod">
          <ac:chgData name="Zhou Norris" userId="7a28b70b944c4795" providerId="LiveId" clId="{CECA283F-2F84-4A08-BED6-AC89B77AAA7B}" dt="2021-11-13T03:34:31.190" v="191"/>
          <ac:cxnSpMkLst>
            <pc:docMk/>
            <pc:sldMk cId="2958565623" sldId="256"/>
            <ac:cxnSpMk id="29" creationId="{35ECBCDA-7E66-4B97-8F16-707296D15C41}"/>
          </ac:cxnSpMkLst>
        </pc:cxnChg>
        <pc:cxnChg chg="mod">
          <ac:chgData name="Zhou Norris" userId="7a28b70b944c4795" providerId="LiveId" clId="{CECA283F-2F84-4A08-BED6-AC89B77AAA7B}" dt="2021-11-13T03:34:32.032" v="192"/>
          <ac:cxnSpMkLst>
            <pc:docMk/>
            <pc:sldMk cId="2958565623" sldId="256"/>
            <ac:cxnSpMk id="33" creationId="{E94730C1-355B-4E87-B7EE-C858A1D03E3F}"/>
          </ac:cxnSpMkLst>
        </pc:cxnChg>
        <pc:cxnChg chg="mod">
          <ac:chgData name="Zhou Norris" userId="7a28b70b944c4795" providerId="LiveId" clId="{CECA283F-2F84-4A08-BED6-AC89B77AAA7B}" dt="2021-11-13T03:34:32.032" v="192"/>
          <ac:cxnSpMkLst>
            <pc:docMk/>
            <pc:sldMk cId="2958565623" sldId="256"/>
            <ac:cxnSpMk id="34" creationId="{2764B1AF-D17D-43E8-A60E-A6AC56F7BD75}"/>
          </ac:cxnSpMkLst>
        </pc:cxnChg>
        <pc:cxnChg chg="mod">
          <ac:chgData name="Zhou Norris" userId="7a28b70b944c4795" providerId="LiveId" clId="{CECA283F-2F84-4A08-BED6-AC89B77AAA7B}" dt="2021-11-13T03:34:32.237" v="193"/>
          <ac:cxnSpMkLst>
            <pc:docMk/>
            <pc:sldMk cId="2958565623" sldId="256"/>
            <ac:cxnSpMk id="38" creationId="{9E64785B-94D7-4F17-8FBE-87FD97B6ABBE}"/>
          </ac:cxnSpMkLst>
        </pc:cxnChg>
        <pc:cxnChg chg="mod">
          <ac:chgData name="Zhou Norris" userId="7a28b70b944c4795" providerId="LiveId" clId="{CECA283F-2F84-4A08-BED6-AC89B77AAA7B}" dt="2021-11-13T03:34:32.237" v="193"/>
          <ac:cxnSpMkLst>
            <pc:docMk/>
            <pc:sldMk cId="2958565623" sldId="256"/>
            <ac:cxnSpMk id="39" creationId="{05FECA7D-032A-44D3-87B4-F330B6F95874}"/>
          </ac:cxnSpMkLst>
        </pc:cxnChg>
      </pc:sldChg>
      <pc:sldChg chg="addSp delSp modSp new mod">
        <pc:chgData name="Zhou Norris" userId="7a28b70b944c4795" providerId="LiveId" clId="{CECA283F-2F84-4A08-BED6-AC89B77AAA7B}" dt="2021-11-13T03:37:42.394" v="268" actId="6549"/>
        <pc:sldMkLst>
          <pc:docMk/>
          <pc:sldMk cId="434995444" sldId="257"/>
        </pc:sldMkLst>
        <pc:spChg chg="del mod">
          <ac:chgData name="Zhou Norris" userId="7a28b70b944c4795" providerId="LiveId" clId="{CECA283F-2F84-4A08-BED6-AC89B77AAA7B}" dt="2021-11-13T03:31:46.976" v="121" actId="478"/>
          <ac:spMkLst>
            <pc:docMk/>
            <pc:sldMk cId="434995444" sldId="257"/>
            <ac:spMk id="2" creationId="{554A8D9B-1668-4AFC-8697-617EAF1292BC}"/>
          </ac:spMkLst>
        </pc:spChg>
        <pc:spChg chg="del mod">
          <ac:chgData name="Zhou Norris" userId="7a28b70b944c4795" providerId="LiveId" clId="{CECA283F-2F84-4A08-BED6-AC89B77AAA7B}" dt="2021-11-13T03:31:46.976" v="121" actId="478"/>
          <ac:spMkLst>
            <pc:docMk/>
            <pc:sldMk cId="434995444" sldId="257"/>
            <ac:spMk id="3" creationId="{DD1A8E2D-30CE-4CA6-B086-1D7F1951F2E7}"/>
          </ac:spMkLst>
        </pc:spChg>
        <pc:spChg chg="add del mod">
          <ac:chgData name="Zhou Norris" userId="7a28b70b944c4795" providerId="LiveId" clId="{CECA283F-2F84-4A08-BED6-AC89B77AAA7B}" dt="2021-11-13T03:31:49.325" v="123" actId="478"/>
          <ac:spMkLst>
            <pc:docMk/>
            <pc:sldMk cId="434995444" sldId="257"/>
            <ac:spMk id="5" creationId="{4B2FB967-2FC8-47D4-91B6-E294DBBD6738}"/>
          </ac:spMkLst>
        </pc:spChg>
        <pc:spChg chg="add del mod">
          <ac:chgData name="Zhou Norris" userId="7a28b70b944c4795" providerId="LiveId" clId="{CECA283F-2F84-4A08-BED6-AC89B77AAA7B}" dt="2021-11-13T03:31:51.715" v="124" actId="478"/>
          <ac:spMkLst>
            <pc:docMk/>
            <pc:sldMk cId="434995444" sldId="257"/>
            <ac:spMk id="7" creationId="{842B52A0-374E-4EF9-89D7-69F67822AB76}"/>
          </ac:spMkLst>
        </pc:spChg>
        <pc:spChg chg="add mod topLvl">
          <ac:chgData name="Zhou Norris" userId="7a28b70b944c4795" providerId="LiveId" clId="{CECA283F-2F84-4A08-BED6-AC89B77AAA7B}" dt="2021-11-13T03:33:18.724" v="158" actId="20577"/>
          <ac:spMkLst>
            <pc:docMk/>
            <pc:sldMk cId="434995444" sldId="257"/>
            <ac:spMk id="8" creationId="{0913AF19-8AD7-448E-85E1-DA8F9F6C7382}"/>
          </ac:spMkLst>
        </pc:spChg>
        <pc:spChg chg="add mod topLvl">
          <ac:chgData name="Zhou Norris" userId="7a28b70b944c4795" providerId="LiveId" clId="{CECA283F-2F84-4A08-BED6-AC89B77AAA7B}" dt="2021-11-13T03:33:13.390" v="155" actId="165"/>
          <ac:spMkLst>
            <pc:docMk/>
            <pc:sldMk cId="434995444" sldId="257"/>
            <ac:spMk id="9" creationId="{F50F7180-7195-4FB0-8233-461E73F15D4C}"/>
          </ac:spMkLst>
        </pc:spChg>
        <pc:spChg chg="add mod topLvl">
          <ac:chgData name="Zhou Norris" userId="7a28b70b944c4795" providerId="LiveId" clId="{CECA283F-2F84-4A08-BED6-AC89B77AAA7B}" dt="2021-11-13T03:33:21.186" v="161" actId="20577"/>
          <ac:spMkLst>
            <pc:docMk/>
            <pc:sldMk cId="434995444" sldId="257"/>
            <ac:spMk id="10" creationId="{661AA347-B50E-4C07-9421-0B9D6D5AB1AD}"/>
          </ac:spMkLst>
        </pc:spChg>
        <pc:spChg chg="add mod topLvl">
          <ac:chgData name="Zhou Norris" userId="7a28b70b944c4795" providerId="LiveId" clId="{CECA283F-2F84-4A08-BED6-AC89B77AAA7B}" dt="2021-11-13T03:33:13.390" v="155" actId="165"/>
          <ac:spMkLst>
            <pc:docMk/>
            <pc:sldMk cId="434995444" sldId="257"/>
            <ac:spMk id="11" creationId="{9313EA58-933D-4250-9757-52065D139FF8}"/>
          </ac:spMkLst>
        </pc:spChg>
        <pc:spChg chg="add mod topLvl">
          <ac:chgData name="Zhou Norris" userId="7a28b70b944c4795" providerId="LiveId" clId="{CECA283F-2F84-4A08-BED6-AC89B77AAA7B}" dt="2021-11-13T03:33:23.747" v="164" actId="20577"/>
          <ac:spMkLst>
            <pc:docMk/>
            <pc:sldMk cId="434995444" sldId="257"/>
            <ac:spMk id="12" creationId="{EA69D075-AD7D-4D57-BF54-5107D1719815}"/>
          </ac:spMkLst>
        </pc:spChg>
        <pc:spChg chg="add mod topLvl">
          <ac:chgData name="Zhou Norris" userId="7a28b70b944c4795" providerId="LiveId" clId="{CECA283F-2F84-4A08-BED6-AC89B77AAA7B}" dt="2021-11-13T03:33:13.390" v="155" actId="165"/>
          <ac:spMkLst>
            <pc:docMk/>
            <pc:sldMk cId="434995444" sldId="257"/>
            <ac:spMk id="13" creationId="{A7AEB0C4-5871-454F-A62D-F74BE0611FE2}"/>
          </ac:spMkLst>
        </pc:spChg>
        <pc:spChg chg="add mod topLvl">
          <ac:chgData name="Zhou Norris" userId="7a28b70b944c4795" providerId="LiveId" clId="{CECA283F-2F84-4A08-BED6-AC89B77AAA7B}" dt="2021-11-13T03:33:26.490" v="167" actId="20577"/>
          <ac:spMkLst>
            <pc:docMk/>
            <pc:sldMk cId="434995444" sldId="257"/>
            <ac:spMk id="14" creationId="{66814B8E-8E85-4B13-979C-FAE9EF7E9747}"/>
          </ac:spMkLst>
        </pc:spChg>
        <pc:spChg chg="add mod topLvl">
          <ac:chgData name="Zhou Norris" userId="7a28b70b944c4795" providerId="LiveId" clId="{CECA283F-2F84-4A08-BED6-AC89B77AAA7B}" dt="2021-11-13T03:37:42.394" v="268" actId="6549"/>
          <ac:spMkLst>
            <pc:docMk/>
            <pc:sldMk cId="434995444" sldId="257"/>
            <ac:spMk id="15" creationId="{AF6D0ED2-8C79-4D03-91C0-A52F5C44EA2C}"/>
          </ac:spMkLst>
        </pc:spChg>
        <pc:spChg chg="add mod topLvl">
          <ac:chgData name="Zhou Norris" userId="7a28b70b944c4795" providerId="LiveId" clId="{CECA283F-2F84-4A08-BED6-AC89B77AAA7B}" dt="2021-11-13T03:33:13.390" v="155" actId="165"/>
          <ac:spMkLst>
            <pc:docMk/>
            <pc:sldMk cId="434995444" sldId="257"/>
            <ac:spMk id="20" creationId="{6A7B2FEA-06CC-486B-9DCF-B4E9A2B24060}"/>
          </ac:spMkLst>
        </pc:spChg>
        <pc:spChg chg="mod">
          <ac:chgData name="Zhou Norris" userId="7a28b70b944c4795" providerId="LiveId" clId="{CECA283F-2F84-4A08-BED6-AC89B77AAA7B}" dt="2021-11-13T03:33:13.390" v="155" actId="165"/>
          <ac:spMkLst>
            <pc:docMk/>
            <pc:sldMk cId="434995444" sldId="257"/>
            <ac:spMk id="22" creationId="{0EC30D63-CF40-4271-9EF2-3B220743EDBC}"/>
          </ac:spMkLst>
        </pc:spChg>
        <pc:spChg chg="mod">
          <ac:chgData name="Zhou Norris" userId="7a28b70b944c4795" providerId="LiveId" clId="{CECA283F-2F84-4A08-BED6-AC89B77AAA7B}" dt="2021-11-13T03:33:13.390" v="155" actId="165"/>
          <ac:spMkLst>
            <pc:docMk/>
            <pc:sldMk cId="434995444" sldId="257"/>
            <ac:spMk id="23" creationId="{107C5866-DA46-43E5-A1A5-F801178B394F}"/>
          </ac:spMkLst>
        </pc:spChg>
        <pc:spChg chg="add mod topLvl">
          <ac:chgData name="Zhou Norris" userId="7a28b70b944c4795" providerId="LiveId" clId="{CECA283F-2F84-4A08-BED6-AC89B77AAA7B}" dt="2021-11-13T03:33:29.013" v="170" actId="20577"/>
          <ac:spMkLst>
            <pc:docMk/>
            <pc:sldMk cId="434995444" sldId="257"/>
            <ac:spMk id="24" creationId="{CB1DC53D-E49F-477F-9A58-F7CEBA06410C}"/>
          </ac:spMkLst>
        </pc:spChg>
        <pc:spChg chg="add mod topLvl">
          <ac:chgData name="Zhou Norris" userId="7a28b70b944c4795" providerId="LiveId" clId="{CECA283F-2F84-4A08-BED6-AC89B77AAA7B}" dt="2021-11-13T03:33:13.390" v="155" actId="165"/>
          <ac:spMkLst>
            <pc:docMk/>
            <pc:sldMk cId="434995444" sldId="257"/>
            <ac:spMk id="25" creationId="{8D4696EF-6A2D-4DCB-B6B1-165B719699F1}"/>
          </ac:spMkLst>
        </pc:spChg>
        <pc:spChg chg="add mod topLvl">
          <ac:chgData name="Zhou Norris" userId="7a28b70b944c4795" providerId="LiveId" clId="{CECA283F-2F84-4A08-BED6-AC89B77AAA7B}" dt="2021-11-13T03:33:31.596" v="173" actId="20577"/>
          <ac:spMkLst>
            <pc:docMk/>
            <pc:sldMk cId="434995444" sldId="257"/>
            <ac:spMk id="26" creationId="{DF78B053-DB25-43F4-8786-2F988A275BB9}"/>
          </ac:spMkLst>
        </pc:spChg>
        <pc:spChg chg="add mod topLvl">
          <ac:chgData name="Zhou Norris" userId="7a28b70b944c4795" providerId="LiveId" clId="{CECA283F-2F84-4A08-BED6-AC89B77AAA7B}" dt="2021-11-13T03:33:13.390" v="155" actId="165"/>
          <ac:spMkLst>
            <pc:docMk/>
            <pc:sldMk cId="434995444" sldId="257"/>
            <ac:spMk id="27" creationId="{F412B012-649B-403B-8878-B5D3F46AC6BB}"/>
          </ac:spMkLst>
        </pc:spChg>
        <pc:grpChg chg="add mod topLvl">
          <ac:chgData name="Zhou Norris" userId="7a28b70b944c4795" providerId="LiveId" clId="{CECA283F-2F84-4A08-BED6-AC89B77AAA7B}" dt="2021-11-13T03:33:13.390" v="155" actId="165"/>
          <ac:grpSpMkLst>
            <pc:docMk/>
            <pc:sldMk cId="434995444" sldId="257"/>
            <ac:grpSpMk id="21" creationId="{A9505A42-64DF-43BB-A6E0-7F0BA650E82A}"/>
          </ac:grpSpMkLst>
        </pc:grpChg>
        <pc:grpChg chg="add del mod">
          <ac:chgData name="Zhou Norris" userId="7a28b70b944c4795" providerId="LiveId" clId="{CECA283F-2F84-4A08-BED6-AC89B77AAA7B}" dt="2021-11-13T03:33:13.390" v="155" actId="165"/>
          <ac:grpSpMkLst>
            <pc:docMk/>
            <pc:sldMk cId="434995444" sldId="257"/>
            <ac:grpSpMk id="42" creationId="{2A484335-8C7B-4CB3-85DB-8EAF4677D77F}"/>
          </ac:grpSpMkLst>
        </pc:grpChg>
        <pc:cxnChg chg="add mod topLvl">
          <ac:chgData name="Zhou Norris" userId="7a28b70b944c4795" providerId="LiveId" clId="{CECA283F-2F84-4A08-BED6-AC89B77AAA7B}" dt="2021-11-13T03:33:13.390" v="155" actId="165"/>
          <ac:cxnSpMkLst>
            <pc:docMk/>
            <pc:sldMk cId="434995444" sldId="257"/>
            <ac:cxnSpMk id="16" creationId="{6A0571CD-9F47-42E5-A7F3-CA934990E325}"/>
          </ac:cxnSpMkLst>
        </pc:cxnChg>
        <pc:cxnChg chg="add mod topLvl">
          <ac:chgData name="Zhou Norris" userId="7a28b70b944c4795" providerId="LiveId" clId="{CECA283F-2F84-4A08-BED6-AC89B77AAA7B}" dt="2021-11-13T03:33:13.390" v="155" actId="165"/>
          <ac:cxnSpMkLst>
            <pc:docMk/>
            <pc:sldMk cId="434995444" sldId="257"/>
            <ac:cxnSpMk id="17" creationId="{1C5C1802-30F8-4917-AD98-4CA655EF23C5}"/>
          </ac:cxnSpMkLst>
        </pc:cxnChg>
        <pc:cxnChg chg="add mod topLvl">
          <ac:chgData name="Zhou Norris" userId="7a28b70b944c4795" providerId="LiveId" clId="{CECA283F-2F84-4A08-BED6-AC89B77AAA7B}" dt="2021-11-13T03:33:13.390" v="155" actId="165"/>
          <ac:cxnSpMkLst>
            <pc:docMk/>
            <pc:sldMk cId="434995444" sldId="257"/>
            <ac:cxnSpMk id="18" creationId="{DD0FF12A-E6AB-41BB-94C8-18025AC1323F}"/>
          </ac:cxnSpMkLst>
        </pc:cxnChg>
        <pc:cxnChg chg="add mod topLvl">
          <ac:chgData name="Zhou Norris" userId="7a28b70b944c4795" providerId="LiveId" clId="{CECA283F-2F84-4A08-BED6-AC89B77AAA7B}" dt="2021-11-13T03:33:13.390" v="155" actId="165"/>
          <ac:cxnSpMkLst>
            <pc:docMk/>
            <pc:sldMk cId="434995444" sldId="257"/>
            <ac:cxnSpMk id="19" creationId="{272E2EB6-CF8E-41FF-84C2-33142222EC2C}"/>
          </ac:cxnSpMkLst>
        </pc:cxnChg>
        <pc:cxnChg chg="add mod topLvl">
          <ac:chgData name="Zhou Norris" userId="7a28b70b944c4795" providerId="LiveId" clId="{CECA283F-2F84-4A08-BED6-AC89B77AAA7B}" dt="2021-11-13T03:33:13.390" v="155" actId="165"/>
          <ac:cxnSpMkLst>
            <pc:docMk/>
            <pc:sldMk cId="434995444" sldId="257"/>
            <ac:cxnSpMk id="28" creationId="{254BC5E4-9046-41E4-A334-D6793A25E4A1}"/>
          </ac:cxnSpMkLst>
        </pc:cxnChg>
        <pc:cxnChg chg="add mod topLvl">
          <ac:chgData name="Zhou Norris" userId="7a28b70b944c4795" providerId="LiveId" clId="{CECA283F-2F84-4A08-BED6-AC89B77AAA7B}" dt="2021-11-13T03:33:13.390" v="155" actId="165"/>
          <ac:cxnSpMkLst>
            <pc:docMk/>
            <pc:sldMk cId="434995444" sldId="257"/>
            <ac:cxnSpMk id="29" creationId="{88E48FB7-3FF3-48A2-83C5-D430B0B0CA9C}"/>
          </ac:cxnSpMkLst>
        </pc:cxnChg>
      </pc:sldChg>
      <pc:sldChg chg="add del">
        <pc:chgData name="Zhou Norris" userId="7a28b70b944c4795" providerId="LiveId" clId="{CECA283F-2F84-4A08-BED6-AC89B77AAA7B}" dt="2021-11-13T03:29:33.755" v="74" actId="47"/>
        <pc:sldMkLst>
          <pc:docMk/>
          <pc:sldMk cId="3160618848" sldId="258"/>
        </pc:sldMkLst>
      </pc:sldChg>
      <pc:sldChg chg="modSp new mod modNotesTx">
        <pc:chgData name="Zhou Norris" userId="7a28b70b944c4795" providerId="LiveId" clId="{CECA283F-2F84-4A08-BED6-AC89B77AAA7B}" dt="2021-11-13T04:13:58.563" v="2641" actId="20577"/>
        <pc:sldMkLst>
          <pc:docMk/>
          <pc:sldMk cId="3718330397" sldId="258"/>
        </pc:sldMkLst>
        <pc:spChg chg="mod">
          <ac:chgData name="Zhou Norris" userId="7a28b70b944c4795" providerId="LiveId" clId="{CECA283F-2F84-4A08-BED6-AC89B77AAA7B}" dt="2021-11-13T03:48:38.759" v="759" actId="2711"/>
          <ac:spMkLst>
            <pc:docMk/>
            <pc:sldMk cId="3718330397" sldId="258"/>
            <ac:spMk id="2" creationId="{64FEA7F5-D111-496E-ABA4-2B0140A53B1F}"/>
          </ac:spMkLst>
        </pc:spChg>
        <pc:spChg chg="mod">
          <ac:chgData name="Zhou Norris" userId="7a28b70b944c4795" providerId="LiveId" clId="{CECA283F-2F84-4A08-BED6-AC89B77AAA7B}" dt="2021-11-13T04:13:58.563" v="2641" actId="20577"/>
          <ac:spMkLst>
            <pc:docMk/>
            <pc:sldMk cId="3718330397" sldId="258"/>
            <ac:spMk id="3" creationId="{CA36F3C0-9C74-480D-9B4D-BFD0FFA9F4DF}"/>
          </ac:spMkLst>
        </pc:spChg>
      </pc:sldChg>
      <pc:sldChg chg="addSp delSp modSp new mod">
        <pc:chgData name="Zhou Norris" userId="7a28b70b944c4795" providerId="LiveId" clId="{CECA283F-2F84-4A08-BED6-AC89B77AAA7B}" dt="2021-11-13T03:31:17.707" v="95" actId="20577"/>
        <pc:sldMkLst>
          <pc:docMk/>
          <pc:sldMk cId="2710130193" sldId="259"/>
        </pc:sldMkLst>
        <pc:spChg chg="del">
          <ac:chgData name="Zhou Norris" userId="7a28b70b944c4795" providerId="LiveId" clId="{CECA283F-2F84-4A08-BED6-AC89B77AAA7B}" dt="2021-11-13T03:31:10.688" v="91" actId="478"/>
          <ac:spMkLst>
            <pc:docMk/>
            <pc:sldMk cId="2710130193" sldId="259"/>
            <ac:spMk id="2" creationId="{B00370A4-9AF5-4BC6-A5B2-0527C5193215}"/>
          </ac:spMkLst>
        </pc:spChg>
        <pc:spChg chg="del">
          <ac:chgData name="Zhou Norris" userId="7a28b70b944c4795" providerId="LiveId" clId="{CECA283F-2F84-4A08-BED6-AC89B77AAA7B}" dt="2021-11-13T03:31:13.256" v="92" actId="478"/>
          <ac:spMkLst>
            <pc:docMk/>
            <pc:sldMk cId="2710130193" sldId="259"/>
            <ac:spMk id="3" creationId="{75CEC021-961A-424C-9976-1117CC681000}"/>
          </ac:spMkLst>
        </pc:spChg>
        <pc:spChg chg="add mod">
          <ac:chgData name="Zhou Norris" userId="7a28b70b944c4795" providerId="LiveId" clId="{CECA283F-2F84-4A08-BED6-AC89B77AAA7B}" dt="2021-11-13T03:31:17.707" v="95" actId="20577"/>
          <ac:spMkLst>
            <pc:docMk/>
            <pc:sldMk cId="2710130193" sldId="259"/>
            <ac:spMk id="4" creationId="{25CD2DF3-E23E-4628-B898-F0E2E6042E70}"/>
          </ac:spMkLst>
        </pc:spChg>
        <pc:spChg chg="mod">
          <ac:chgData name="Zhou Norris" userId="7a28b70b944c4795" providerId="LiveId" clId="{CECA283F-2F84-4A08-BED6-AC89B77AAA7B}" dt="2021-11-13T03:31:08.337" v="90"/>
          <ac:spMkLst>
            <pc:docMk/>
            <pc:sldMk cId="2710130193" sldId="259"/>
            <ac:spMk id="6" creationId="{B1BA0C91-D531-426B-AF55-1C5F2D51A3B7}"/>
          </ac:spMkLst>
        </pc:spChg>
        <pc:spChg chg="mod">
          <ac:chgData name="Zhou Norris" userId="7a28b70b944c4795" providerId="LiveId" clId="{CECA283F-2F84-4A08-BED6-AC89B77AAA7B}" dt="2021-11-13T03:31:08.337" v="90"/>
          <ac:spMkLst>
            <pc:docMk/>
            <pc:sldMk cId="2710130193" sldId="259"/>
            <ac:spMk id="7" creationId="{32078B2C-3E1D-411F-9E58-3A4DF7136068}"/>
          </ac:spMkLst>
        </pc:spChg>
        <pc:grpChg chg="add mod">
          <ac:chgData name="Zhou Norris" userId="7a28b70b944c4795" providerId="LiveId" clId="{CECA283F-2F84-4A08-BED6-AC89B77AAA7B}" dt="2021-11-13T03:31:08.337" v="90"/>
          <ac:grpSpMkLst>
            <pc:docMk/>
            <pc:sldMk cId="2710130193" sldId="259"/>
            <ac:grpSpMk id="5" creationId="{FE32DD92-9B84-403A-AD32-E0821728BB62}"/>
          </ac:grpSpMkLst>
        </pc:grpChg>
        <pc:cxnChg chg="add mod">
          <ac:chgData name="Zhou Norris" userId="7a28b70b944c4795" providerId="LiveId" clId="{CECA283F-2F84-4A08-BED6-AC89B77AAA7B}" dt="2021-11-13T03:31:08.337" v="90"/>
          <ac:cxnSpMkLst>
            <pc:docMk/>
            <pc:sldMk cId="2710130193" sldId="259"/>
            <ac:cxnSpMk id="8" creationId="{74BF9275-225A-432B-AD60-592EAEA8094C}"/>
          </ac:cxnSpMkLst>
        </pc:cxnChg>
      </pc:sldChg>
      <pc:sldChg chg="modSp add mod">
        <pc:chgData name="Zhou Norris" userId="7a28b70b944c4795" providerId="LiveId" clId="{CECA283F-2F84-4A08-BED6-AC89B77AAA7B}" dt="2021-11-13T04:24:34.287" v="3033" actId="20577"/>
        <pc:sldMkLst>
          <pc:docMk/>
          <pc:sldMk cId="781042488" sldId="260"/>
        </pc:sldMkLst>
        <pc:spChg chg="mod">
          <ac:chgData name="Zhou Norris" userId="7a28b70b944c4795" providerId="LiveId" clId="{CECA283F-2F84-4A08-BED6-AC89B77AAA7B}" dt="2021-11-13T04:06:03.203" v="1971" actId="2711"/>
          <ac:spMkLst>
            <pc:docMk/>
            <pc:sldMk cId="781042488" sldId="260"/>
            <ac:spMk id="2" creationId="{64FEA7F5-D111-496E-ABA4-2B0140A53B1F}"/>
          </ac:spMkLst>
        </pc:spChg>
        <pc:spChg chg="mod">
          <ac:chgData name="Zhou Norris" userId="7a28b70b944c4795" providerId="LiveId" clId="{CECA283F-2F84-4A08-BED6-AC89B77AAA7B}" dt="2021-11-13T04:24:34.287" v="3033" actId="20577"/>
          <ac:spMkLst>
            <pc:docMk/>
            <pc:sldMk cId="781042488" sldId="260"/>
            <ac:spMk id="3" creationId="{CA36F3C0-9C74-480D-9B4D-BFD0FFA9F4DF}"/>
          </ac:spMkLst>
        </pc:spChg>
      </pc:sldChg>
      <pc:sldChg chg="add del">
        <pc:chgData name="Zhou Norris" userId="7a28b70b944c4795" providerId="LiveId" clId="{CECA283F-2F84-4A08-BED6-AC89B77AAA7B}" dt="2021-11-13T04:06:05.574" v="1972" actId="47"/>
        <pc:sldMkLst>
          <pc:docMk/>
          <pc:sldMk cId="788934118" sldId="261"/>
        </pc:sldMkLst>
      </pc:sldChg>
      <pc:sldChg chg="modSp add mod">
        <pc:chgData name="Zhou Norris" userId="7a28b70b944c4795" providerId="LiveId" clId="{CECA283F-2F84-4A08-BED6-AC89B77AAA7B}" dt="2021-11-13T04:31:09.916" v="3546" actId="20577"/>
        <pc:sldMkLst>
          <pc:docMk/>
          <pc:sldMk cId="3650602388" sldId="261"/>
        </pc:sldMkLst>
        <pc:spChg chg="mod">
          <ac:chgData name="Zhou Norris" userId="7a28b70b944c4795" providerId="LiveId" clId="{CECA283F-2F84-4A08-BED6-AC89B77AAA7B}" dt="2021-11-13T04:31:09.916" v="3546" actId="20577"/>
          <ac:spMkLst>
            <pc:docMk/>
            <pc:sldMk cId="3650602388" sldId="261"/>
            <ac:spMk id="3" creationId="{CA36F3C0-9C74-480D-9B4D-BFD0FFA9F4DF}"/>
          </ac:spMkLst>
        </pc:spChg>
      </pc:sldChg>
      <pc:sldChg chg="addSp delSp modSp add mod">
        <pc:chgData name="Zhou Norris" userId="7a28b70b944c4795" providerId="LiveId" clId="{CECA283F-2F84-4A08-BED6-AC89B77AAA7B}" dt="2021-11-13T04:31:45.792" v="3550" actId="1076"/>
        <pc:sldMkLst>
          <pc:docMk/>
          <pc:sldMk cId="2318856857" sldId="262"/>
        </pc:sldMkLst>
        <pc:spChg chg="del">
          <ac:chgData name="Zhou Norris" userId="7a28b70b944c4795" providerId="LiveId" clId="{CECA283F-2F84-4A08-BED6-AC89B77AAA7B}" dt="2021-11-13T04:31:20.493" v="3548" actId="478"/>
          <ac:spMkLst>
            <pc:docMk/>
            <pc:sldMk cId="2318856857" sldId="262"/>
            <ac:spMk id="3" creationId="{CA36F3C0-9C74-480D-9B4D-BFD0FFA9F4DF}"/>
          </ac:spMkLst>
        </pc:spChg>
        <pc:spChg chg="add del mod">
          <ac:chgData name="Zhou Norris" userId="7a28b70b944c4795" providerId="LiveId" clId="{CECA283F-2F84-4A08-BED6-AC89B77AAA7B}" dt="2021-11-13T04:31:40.427" v="3549" actId="22"/>
          <ac:spMkLst>
            <pc:docMk/>
            <pc:sldMk cId="2318856857" sldId="262"/>
            <ac:spMk id="5" creationId="{31AFFED8-90C0-4A88-9E38-F2D5DCF78725}"/>
          </ac:spMkLst>
        </pc:spChg>
        <pc:picChg chg="add mod ord">
          <ac:chgData name="Zhou Norris" userId="7a28b70b944c4795" providerId="LiveId" clId="{CECA283F-2F84-4A08-BED6-AC89B77AAA7B}" dt="2021-11-13T04:31:45.792" v="3550" actId="1076"/>
          <ac:picMkLst>
            <pc:docMk/>
            <pc:sldMk cId="2318856857" sldId="262"/>
            <ac:picMk id="7" creationId="{898A472D-3AC4-4BCE-A150-672BBD92A94C}"/>
          </ac:picMkLst>
        </pc:picChg>
      </pc:sldChg>
      <pc:sldChg chg="modSp add mod">
        <pc:chgData name="Zhou Norris" userId="7a28b70b944c4795" providerId="LiveId" clId="{CECA283F-2F84-4A08-BED6-AC89B77AAA7B}" dt="2021-11-13T04:33:53.993" v="3578"/>
        <pc:sldMkLst>
          <pc:docMk/>
          <pc:sldMk cId="3315091565" sldId="263"/>
        </pc:sldMkLst>
        <pc:spChg chg="mod">
          <ac:chgData name="Zhou Norris" userId="7a28b70b944c4795" providerId="LiveId" clId="{CECA283F-2F84-4A08-BED6-AC89B77AAA7B}" dt="2021-11-13T04:32:37.940" v="3557" actId="20577"/>
          <ac:spMkLst>
            <pc:docMk/>
            <pc:sldMk cId="3315091565" sldId="263"/>
            <ac:spMk id="4" creationId="{25CD2DF3-E23E-4628-B898-F0E2E6042E70}"/>
          </ac:spMkLst>
        </pc:spChg>
        <pc:spChg chg="mod">
          <ac:chgData name="Zhou Norris" userId="7a28b70b944c4795" providerId="LiveId" clId="{CECA283F-2F84-4A08-BED6-AC89B77AAA7B}" dt="2021-11-13T04:33:53.993" v="3578"/>
          <ac:spMkLst>
            <pc:docMk/>
            <pc:sldMk cId="3315091565" sldId="263"/>
            <ac:spMk id="7" creationId="{32078B2C-3E1D-411F-9E58-3A4DF7136068}"/>
          </ac:spMkLst>
        </pc:spChg>
      </pc:sldChg>
      <pc:sldChg chg="modSp add mod">
        <pc:chgData name="Zhou Norris" userId="7a28b70b944c4795" providerId="LiveId" clId="{CECA283F-2F84-4A08-BED6-AC89B77AAA7B}" dt="2021-11-13T04:33:48.573" v="3577" actId="20577"/>
        <pc:sldMkLst>
          <pc:docMk/>
          <pc:sldMk cId="340548202" sldId="264"/>
        </pc:sldMkLst>
        <pc:spChg chg="mod">
          <ac:chgData name="Zhou Norris" userId="7a28b70b944c4795" providerId="LiveId" clId="{CECA283F-2F84-4A08-BED6-AC89B77AAA7B}" dt="2021-11-13T04:32:40.789" v="3559" actId="20577"/>
          <ac:spMkLst>
            <pc:docMk/>
            <pc:sldMk cId="340548202" sldId="264"/>
            <ac:spMk id="4" creationId="{25CD2DF3-E23E-4628-B898-F0E2E6042E70}"/>
          </ac:spMkLst>
        </pc:spChg>
        <pc:spChg chg="mod">
          <ac:chgData name="Zhou Norris" userId="7a28b70b944c4795" providerId="LiveId" clId="{CECA283F-2F84-4A08-BED6-AC89B77AAA7B}" dt="2021-11-13T04:33:48.573" v="3577" actId="20577"/>
          <ac:spMkLst>
            <pc:docMk/>
            <pc:sldMk cId="340548202" sldId="264"/>
            <ac:spMk id="7" creationId="{32078B2C-3E1D-411F-9E58-3A4DF7136068}"/>
          </ac:spMkLst>
        </pc:spChg>
      </pc:sldChg>
      <pc:sldChg chg="modSp add mod">
        <pc:chgData name="Zhou Norris" userId="7a28b70b944c4795" providerId="LiveId" clId="{CECA283F-2F84-4A08-BED6-AC89B77AAA7B}" dt="2021-11-13T04:33:33.436" v="3574" actId="20577"/>
        <pc:sldMkLst>
          <pc:docMk/>
          <pc:sldMk cId="161653232" sldId="265"/>
        </pc:sldMkLst>
        <pc:spChg chg="mod">
          <ac:chgData name="Zhou Norris" userId="7a28b70b944c4795" providerId="LiveId" clId="{CECA283F-2F84-4A08-BED6-AC89B77AAA7B}" dt="2021-11-13T04:32:44.434" v="3561" actId="20577"/>
          <ac:spMkLst>
            <pc:docMk/>
            <pc:sldMk cId="161653232" sldId="265"/>
            <ac:spMk id="4" creationId="{25CD2DF3-E23E-4628-B898-F0E2E6042E70}"/>
          </ac:spMkLst>
        </pc:spChg>
        <pc:spChg chg="mod">
          <ac:chgData name="Zhou Norris" userId="7a28b70b944c4795" providerId="LiveId" clId="{CECA283F-2F84-4A08-BED6-AC89B77AAA7B}" dt="2021-11-13T04:33:33.436" v="3574" actId="20577"/>
          <ac:spMkLst>
            <pc:docMk/>
            <pc:sldMk cId="161653232" sldId="265"/>
            <ac:spMk id="7" creationId="{32078B2C-3E1D-411F-9E58-3A4DF7136068}"/>
          </ac:spMkLst>
        </pc:spChg>
      </pc:sldChg>
      <pc:sldChg chg="modSp add mod">
        <pc:chgData name="Zhou Norris" userId="7a28b70b944c4795" providerId="LiveId" clId="{CECA283F-2F84-4A08-BED6-AC89B77AAA7B}" dt="2021-11-13T04:33:27.722" v="3571" actId="20577"/>
        <pc:sldMkLst>
          <pc:docMk/>
          <pc:sldMk cId="1880227350" sldId="266"/>
        </pc:sldMkLst>
        <pc:spChg chg="mod">
          <ac:chgData name="Zhou Norris" userId="7a28b70b944c4795" providerId="LiveId" clId="{CECA283F-2F84-4A08-BED6-AC89B77AAA7B}" dt="2021-11-13T04:32:47.722" v="3563" actId="20577"/>
          <ac:spMkLst>
            <pc:docMk/>
            <pc:sldMk cId="1880227350" sldId="266"/>
            <ac:spMk id="4" creationId="{25CD2DF3-E23E-4628-B898-F0E2E6042E70}"/>
          </ac:spMkLst>
        </pc:spChg>
        <pc:spChg chg="mod">
          <ac:chgData name="Zhou Norris" userId="7a28b70b944c4795" providerId="LiveId" clId="{CECA283F-2F84-4A08-BED6-AC89B77AAA7B}" dt="2021-11-13T04:33:27.722" v="3571" actId="20577"/>
          <ac:spMkLst>
            <pc:docMk/>
            <pc:sldMk cId="1880227350" sldId="266"/>
            <ac:spMk id="7" creationId="{32078B2C-3E1D-411F-9E58-3A4DF7136068}"/>
          </ac:spMkLst>
        </pc:spChg>
      </pc:sldChg>
      <pc:sldChg chg="delSp modSp add mod">
        <pc:chgData name="Zhou Norris" userId="7a28b70b944c4795" providerId="LiveId" clId="{CECA283F-2F84-4A08-BED6-AC89B77AAA7B}" dt="2021-11-13T04:33:13.146" v="3568" actId="1076"/>
        <pc:sldMkLst>
          <pc:docMk/>
          <pc:sldMk cId="504740935" sldId="267"/>
        </pc:sldMkLst>
        <pc:spChg chg="mod">
          <ac:chgData name="Zhou Norris" userId="7a28b70b944c4795" providerId="LiveId" clId="{CECA283F-2F84-4A08-BED6-AC89B77AAA7B}" dt="2021-11-13T04:32:51.398" v="3565" actId="20577"/>
          <ac:spMkLst>
            <pc:docMk/>
            <pc:sldMk cId="504740935" sldId="267"/>
            <ac:spMk id="4" creationId="{25CD2DF3-E23E-4628-B898-F0E2E6042E70}"/>
          </ac:spMkLst>
        </pc:spChg>
        <pc:spChg chg="mod topLvl">
          <ac:chgData name="Zhou Norris" userId="7a28b70b944c4795" providerId="LiveId" clId="{CECA283F-2F84-4A08-BED6-AC89B77AAA7B}" dt="2021-11-13T04:33:13.146" v="3568" actId="1076"/>
          <ac:spMkLst>
            <pc:docMk/>
            <pc:sldMk cId="504740935" sldId="267"/>
            <ac:spMk id="6" creationId="{B1BA0C91-D531-426B-AF55-1C5F2D51A3B7}"/>
          </ac:spMkLst>
        </pc:spChg>
        <pc:spChg chg="del topLvl">
          <ac:chgData name="Zhou Norris" userId="7a28b70b944c4795" providerId="LiveId" clId="{CECA283F-2F84-4A08-BED6-AC89B77AAA7B}" dt="2021-11-13T04:33:05.310" v="3567" actId="478"/>
          <ac:spMkLst>
            <pc:docMk/>
            <pc:sldMk cId="504740935" sldId="267"/>
            <ac:spMk id="7" creationId="{32078B2C-3E1D-411F-9E58-3A4DF7136068}"/>
          </ac:spMkLst>
        </pc:spChg>
        <pc:grpChg chg="del">
          <ac:chgData name="Zhou Norris" userId="7a28b70b944c4795" providerId="LiveId" clId="{CECA283F-2F84-4A08-BED6-AC89B77AAA7B}" dt="2021-11-13T04:33:05.310" v="3567" actId="478"/>
          <ac:grpSpMkLst>
            <pc:docMk/>
            <pc:sldMk cId="504740935" sldId="267"/>
            <ac:grpSpMk id="5" creationId="{FE32DD92-9B84-403A-AD32-E0821728BB62}"/>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4B5A0A-2377-49E4-A02B-E02275125CA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C9EB84B-5E79-47E3-A4A3-DE9F65711386}">
      <dgm:prSet/>
      <dgm:spPr/>
      <dgm:t>
        <a:bodyPr/>
        <a:lstStyle/>
        <a:p>
          <a:r>
            <a:rPr kumimoji="1" lang="zh-CN"/>
            <a:t>案例回顾（</a:t>
          </a:r>
          <a:r>
            <a:rPr kumimoji="1" lang="en-US"/>
            <a:t>Case Review</a:t>
          </a:r>
          <a:r>
            <a:rPr kumimoji="1" lang="zh-CN"/>
            <a:t>）</a:t>
          </a:r>
          <a:endParaRPr lang="en-US"/>
        </a:p>
      </dgm:t>
    </dgm:pt>
    <dgm:pt modelId="{C90935C1-E49A-4146-BB2C-2EBA033B9A7C}" type="parTrans" cxnId="{18436B7D-1874-4532-8ED2-920362F671D1}">
      <dgm:prSet/>
      <dgm:spPr/>
      <dgm:t>
        <a:bodyPr/>
        <a:lstStyle/>
        <a:p>
          <a:endParaRPr lang="en-US"/>
        </a:p>
      </dgm:t>
    </dgm:pt>
    <dgm:pt modelId="{A4AC9655-6950-4B2E-870F-FEAAFC2C98DE}" type="sibTrans" cxnId="{18436B7D-1874-4532-8ED2-920362F671D1}">
      <dgm:prSet/>
      <dgm:spPr/>
      <dgm:t>
        <a:bodyPr/>
        <a:lstStyle/>
        <a:p>
          <a:endParaRPr lang="en-US"/>
        </a:p>
      </dgm:t>
    </dgm:pt>
    <dgm:pt modelId="{29895600-45D0-4235-A785-DA5189C36380}">
      <dgm:prSet/>
      <dgm:spPr/>
      <dgm:t>
        <a:bodyPr/>
        <a:lstStyle/>
        <a:p>
          <a:r>
            <a:rPr kumimoji="1" lang="zh-CN"/>
            <a:t>案例分析</a:t>
          </a:r>
          <a:r>
            <a:rPr kumimoji="1" lang="en-US"/>
            <a:t>1</a:t>
          </a:r>
          <a:r>
            <a:rPr kumimoji="1" lang="zh-CN"/>
            <a:t>（</a:t>
          </a:r>
          <a:r>
            <a:rPr kumimoji="1" lang="en-US"/>
            <a:t>Discuss</a:t>
          </a:r>
          <a:r>
            <a:rPr kumimoji="1" lang="zh-CN"/>
            <a:t> </a:t>
          </a:r>
          <a:r>
            <a:rPr kumimoji="1" lang="en-US"/>
            <a:t>Question</a:t>
          </a:r>
          <a:r>
            <a:rPr kumimoji="1" lang="zh-CN"/>
            <a:t> </a:t>
          </a:r>
          <a:r>
            <a:rPr kumimoji="1" lang="en-US"/>
            <a:t>1</a:t>
          </a:r>
          <a:r>
            <a:rPr kumimoji="1" lang="zh-CN"/>
            <a:t>）</a:t>
          </a:r>
          <a:endParaRPr lang="en-US"/>
        </a:p>
      </dgm:t>
    </dgm:pt>
    <dgm:pt modelId="{D7FA3214-14A3-46A6-942F-E22821F9A10F}" type="parTrans" cxnId="{EDC05126-E7F0-4F8D-ACF4-B2C51CD04DD8}">
      <dgm:prSet/>
      <dgm:spPr/>
      <dgm:t>
        <a:bodyPr/>
        <a:lstStyle/>
        <a:p>
          <a:endParaRPr lang="en-US"/>
        </a:p>
      </dgm:t>
    </dgm:pt>
    <dgm:pt modelId="{308577C1-5825-4472-85E1-806C6FA95D48}" type="sibTrans" cxnId="{EDC05126-E7F0-4F8D-ACF4-B2C51CD04DD8}">
      <dgm:prSet/>
      <dgm:spPr/>
      <dgm:t>
        <a:bodyPr/>
        <a:lstStyle/>
        <a:p>
          <a:endParaRPr lang="en-US"/>
        </a:p>
      </dgm:t>
    </dgm:pt>
    <dgm:pt modelId="{916175CB-3361-4D44-BDD5-F3359276860A}">
      <dgm:prSet/>
      <dgm:spPr/>
      <dgm:t>
        <a:bodyPr/>
        <a:lstStyle/>
        <a:p>
          <a:r>
            <a:rPr kumimoji="1" lang="zh-CN"/>
            <a:t>案例分析</a:t>
          </a:r>
          <a:r>
            <a:rPr kumimoji="1" lang="en-US"/>
            <a:t>2</a:t>
          </a:r>
          <a:r>
            <a:rPr kumimoji="1" lang="zh-CN"/>
            <a:t>（</a:t>
          </a:r>
          <a:r>
            <a:rPr kumimoji="1" lang="en-US"/>
            <a:t>Discuss</a:t>
          </a:r>
          <a:r>
            <a:rPr kumimoji="1" lang="zh-CN"/>
            <a:t> </a:t>
          </a:r>
          <a:r>
            <a:rPr kumimoji="1" lang="en-US"/>
            <a:t>Question</a:t>
          </a:r>
          <a:r>
            <a:rPr kumimoji="1" lang="zh-CN"/>
            <a:t> </a:t>
          </a:r>
          <a:r>
            <a:rPr kumimoji="1" lang="en-US"/>
            <a:t>2</a:t>
          </a:r>
          <a:r>
            <a:rPr kumimoji="1" lang="zh-CN"/>
            <a:t>）</a:t>
          </a:r>
          <a:endParaRPr lang="en-US"/>
        </a:p>
      </dgm:t>
    </dgm:pt>
    <dgm:pt modelId="{E25DC5A0-9217-44BC-B969-7664F3476378}" type="parTrans" cxnId="{6215D9EF-F54F-4392-9B2D-ADFF03398C81}">
      <dgm:prSet/>
      <dgm:spPr/>
      <dgm:t>
        <a:bodyPr/>
        <a:lstStyle/>
        <a:p>
          <a:endParaRPr lang="en-US"/>
        </a:p>
      </dgm:t>
    </dgm:pt>
    <dgm:pt modelId="{8C4624B6-9AF7-4407-B592-7D3DCEB9DC5B}" type="sibTrans" cxnId="{6215D9EF-F54F-4392-9B2D-ADFF03398C81}">
      <dgm:prSet/>
      <dgm:spPr/>
      <dgm:t>
        <a:bodyPr/>
        <a:lstStyle/>
        <a:p>
          <a:endParaRPr lang="en-US"/>
        </a:p>
      </dgm:t>
    </dgm:pt>
    <dgm:pt modelId="{DA80B9E1-8844-493A-B3E0-8548470CA8C7}">
      <dgm:prSet/>
      <dgm:spPr/>
      <dgm:t>
        <a:bodyPr/>
        <a:lstStyle/>
        <a:p>
          <a:r>
            <a:rPr kumimoji="1" lang="zh-CN"/>
            <a:t>案例分析</a:t>
          </a:r>
          <a:r>
            <a:rPr kumimoji="1" lang="en-US"/>
            <a:t>3</a:t>
          </a:r>
          <a:r>
            <a:rPr kumimoji="1" lang="zh-CN"/>
            <a:t>（</a:t>
          </a:r>
          <a:r>
            <a:rPr kumimoji="1" lang="en-US"/>
            <a:t>Discuss</a:t>
          </a:r>
          <a:r>
            <a:rPr kumimoji="1" lang="zh-CN"/>
            <a:t> </a:t>
          </a:r>
          <a:r>
            <a:rPr kumimoji="1" lang="en-US"/>
            <a:t>Question</a:t>
          </a:r>
          <a:r>
            <a:rPr kumimoji="1" lang="zh-CN"/>
            <a:t> </a:t>
          </a:r>
          <a:r>
            <a:rPr kumimoji="1" lang="en-US"/>
            <a:t>3</a:t>
          </a:r>
          <a:r>
            <a:rPr kumimoji="1" lang="zh-CN"/>
            <a:t>）</a:t>
          </a:r>
          <a:endParaRPr lang="en-US"/>
        </a:p>
      </dgm:t>
    </dgm:pt>
    <dgm:pt modelId="{2E052145-F1AE-43BE-8A14-8C287204168D}" type="parTrans" cxnId="{4B2862CB-515F-4BEC-B28E-37A950805AEC}">
      <dgm:prSet/>
      <dgm:spPr/>
      <dgm:t>
        <a:bodyPr/>
        <a:lstStyle/>
        <a:p>
          <a:endParaRPr lang="en-US"/>
        </a:p>
      </dgm:t>
    </dgm:pt>
    <dgm:pt modelId="{F319EC39-16F9-4109-B271-3E969C7A1D0E}" type="sibTrans" cxnId="{4B2862CB-515F-4BEC-B28E-37A950805AEC}">
      <dgm:prSet/>
      <dgm:spPr/>
      <dgm:t>
        <a:bodyPr/>
        <a:lstStyle/>
        <a:p>
          <a:endParaRPr lang="en-US"/>
        </a:p>
      </dgm:t>
    </dgm:pt>
    <dgm:pt modelId="{D868EC1F-35D5-4371-A5C3-79A45FAF5688}">
      <dgm:prSet/>
      <dgm:spPr/>
      <dgm:t>
        <a:bodyPr/>
        <a:lstStyle/>
        <a:p>
          <a:r>
            <a:rPr kumimoji="1" lang="zh-CN"/>
            <a:t>案例分析</a:t>
          </a:r>
          <a:r>
            <a:rPr kumimoji="1" lang="en-US"/>
            <a:t>4</a:t>
          </a:r>
          <a:r>
            <a:rPr kumimoji="1" lang="zh-CN"/>
            <a:t>（</a:t>
          </a:r>
          <a:r>
            <a:rPr kumimoji="1" lang="en-US"/>
            <a:t>Discuss</a:t>
          </a:r>
          <a:r>
            <a:rPr kumimoji="1" lang="zh-CN"/>
            <a:t> </a:t>
          </a:r>
          <a:r>
            <a:rPr kumimoji="1" lang="en-US"/>
            <a:t>Question</a:t>
          </a:r>
          <a:r>
            <a:rPr kumimoji="1" lang="zh-CN"/>
            <a:t> </a:t>
          </a:r>
          <a:r>
            <a:rPr kumimoji="1" lang="en-US"/>
            <a:t>4</a:t>
          </a:r>
          <a:r>
            <a:rPr kumimoji="1" lang="zh-CN"/>
            <a:t>）</a:t>
          </a:r>
          <a:endParaRPr lang="en-US"/>
        </a:p>
      </dgm:t>
    </dgm:pt>
    <dgm:pt modelId="{67F188C7-9A41-4162-B7E9-17A6C8BC3CF4}" type="parTrans" cxnId="{84EBC9F8-3B95-44E5-AB13-51721D62CB4D}">
      <dgm:prSet/>
      <dgm:spPr/>
      <dgm:t>
        <a:bodyPr/>
        <a:lstStyle/>
        <a:p>
          <a:endParaRPr lang="en-US"/>
        </a:p>
      </dgm:t>
    </dgm:pt>
    <dgm:pt modelId="{EF3E6D13-CA2C-4EA0-87B7-7D995504C16C}" type="sibTrans" cxnId="{84EBC9F8-3B95-44E5-AB13-51721D62CB4D}">
      <dgm:prSet/>
      <dgm:spPr/>
      <dgm:t>
        <a:bodyPr/>
        <a:lstStyle/>
        <a:p>
          <a:endParaRPr lang="en-US"/>
        </a:p>
      </dgm:t>
    </dgm:pt>
    <dgm:pt modelId="{13B9D329-BC26-4423-95F7-0BDEAB1CC9DC}">
      <dgm:prSet/>
      <dgm:spPr/>
      <dgm:t>
        <a:bodyPr/>
        <a:lstStyle/>
        <a:p>
          <a:r>
            <a:rPr kumimoji="1" lang="zh-CN"/>
            <a:t>总结与展望（</a:t>
          </a:r>
          <a:r>
            <a:rPr kumimoji="1" lang="en-US"/>
            <a:t>Summary</a:t>
          </a:r>
          <a:r>
            <a:rPr kumimoji="1" lang="zh-CN"/>
            <a:t> </a:t>
          </a:r>
          <a:r>
            <a:rPr kumimoji="1" lang="en-US"/>
            <a:t>&amp; Preview</a:t>
          </a:r>
          <a:r>
            <a:rPr kumimoji="1" lang="zh-CN"/>
            <a:t>）</a:t>
          </a:r>
          <a:endParaRPr lang="en-US"/>
        </a:p>
      </dgm:t>
    </dgm:pt>
    <dgm:pt modelId="{0F5ECBB9-3887-4A92-9C2F-ABD6D2831945}" type="parTrans" cxnId="{8E6F898E-258F-4E41-84CA-F511F9D0B137}">
      <dgm:prSet/>
      <dgm:spPr/>
      <dgm:t>
        <a:bodyPr/>
        <a:lstStyle/>
        <a:p>
          <a:endParaRPr lang="en-US"/>
        </a:p>
      </dgm:t>
    </dgm:pt>
    <dgm:pt modelId="{53F4BBED-AA0C-4673-8C72-65981B4DFBAB}" type="sibTrans" cxnId="{8E6F898E-258F-4E41-84CA-F511F9D0B137}">
      <dgm:prSet/>
      <dgm:spPr/>
      <dgm:t>
        <a:bodyPr/>
        <a:lstStyle/>
        <a:p>
          <a:endParaRPr lang="en-US"/>
        </a:p>
      </dgm:t>
    </dgm:pt>
    <dgm:pt modelId="{F2CAC4EB-8A57-1E49-AFF4-894C253B2EAE}" type="pres">
      <dgm:prSet presAssocID="{D34B5A0A-2377-49E4-A02B-E02275125CA5}" presName="linear" presStyleCnt="0">
        <dgm:presLayoutVars>
          <dgm:animLvl val="lvl"/>
          <dgm:resizeHandles val="exact"/>
        </dgm:presLayoutVars>
      </dgm:prSet>
      <dgm:spPr/>
    </dgm:pt>
    <dgm:pt modelId="{929F3F05-2ACB-D24F-91EB-B5C043BEB30B}" type="pres">
      <dgm:prSet presAssocID="{FC9EB84B-5E79-47E3-A4A3-DE9F65711386}" presName="parentText" presStyleLbl="node1" presStyleIdx="0" presStyleCnt="6">
        <dgm:presLayoutVars>
          <dgm:chMax val="0"/>
          <dgm:bulletEnabled val="1"/>
        </dgm:presLayoutVars>
      </dgm:prSet>
      <dgm:spPr/>
    </dgm:pt>
    <dgm:pt modelId="{DD3F863A-96DD-9C4D-A6D4-BBC4D02E7F02}" type="pres">
      <dgm:prSet presAssocID="{A4AC9655-6950-4B2E-870F-FEAAFC2C98DE}" presName="spacer" presStyleCnt="0"/>
      <dgm:spPr/>
    </dgm:pt>
    <dgm:pt modelId="{E31509B5-2AD6-BD4E-B153-9B1DFD7E94F4}" type="pres">
      <dgm:prSet presAssocID="{29895600-45D0-4235-A785-DA5189C36380}" presName="parentText" presStyleLbl="node1" presStyleIdx="1" presStyleCnt="6">
        <dgm:presLayoutVars>
          <dgm:chMax val="0"/>
          <dgm:bulletEnabled val="1"/>
        </dgm:presLayoutVars>
      </dgm:prSet>
      <dgm:spPr/>
    </dgm:pt>
    <dgm:pt modelId="{840D50CD-7D27-0A45-8F2F-1327060D8E3B}" type="pres">
      <dgm:prSet presAssocID="{308577C1-5825-4472-85E1-806C6FA95D48}" presName="spacer" presStyleCnt="0"/>
      <dgm:spPr/>
    </dgm:pt>
    <dgm:pt modelId="{F0C8B958-6686-C24C-A0F4-72648FD62AC6}" type="pres">
      <dgm:prSet presAssocID="{916175CB-3361-4D44-BDD5-F3359276860A}" presName="parentText" presStyleLbl="node1" presStyleIdx="2" presStyleCnt="6">
        <dgm:presLayoutVars>
          <dgm:chMax val="0"/>
          <dgm:bulletEnabled val="1"/>
        </dgm:presLayoutVars>
      </dgm:prSet>
      <dgm:spPr/>
    </dgm:pt>
    <dgm:pt modelId="{2B5DCBC7-BA74-4A49-B451-F70EDD3E4B0F}" type="pres">
      <dgm:prSet presAssocID="{8C4624B6-9AF7-4407-B592-7D3DCEB9DC5B}" presName="spacer" presStyleCnt="0"/>
      <dgm:spPr/>
    </dgm:pt>
    <dgm:pt modelId="{F3334CB9-3DA7-8C4A-A6EB-AF6639E94B06}" type="pres">
      <dgm:prSet presAssocID="{DA80B9E1-8844-493A-B3E0-8548470CA8C7}" presName="parentText" presStyleLbl="node1" presStyleIdx="3" presStyleCnt="6">
        <dgm:presLayoutVars>
          <dgm:chMax val="0"/>
          <dgm:bulletEnabled val="1"/>
        </dgm:presLayoutVars>
      </dgm:prSet>
      <dgm:spPr/>
    </dgm:pt>
    <dgm:pt modelId="{AC3DF5E1-8503-4943-A680-22705E207AD7}" type="pres">
      <dgm:prSet presAssocID="{F319EC39-16F9-4109-B271-3E969C7A1D0E}" presName="spacer" presStyleCnt="0"/>
      <dgm:spPr/>
    </dgm:pt>
    <dgm:pt modelId="{CC814A50-B98D-D54D-84CC-9E63922EE2C5}" type="pres">
      <dgm:prSet presAssocID="{D868EC1F-35D5-4371-A5C3-79A45FAF5688}" presName="parentText" presStyleLbl="node1" presStyleIdx="4" presStyleCnt="6">
        <dgm:presLayoutVars>
          <dgm:chMax val="0"/>
          <dgm:bulletEnabled val="1"/>
        </dgm:presLayoutVars>
      </dgm:prSet>
      <dgm:spPr/>
    </dgm:pt>
    <dgm:pt modelId="{B6B3D742-D337-234B-90DD-3B66558AD7B8}" type="pres">
      <dgm:prSet presAssocID="{EF3E6D13-CA2C-4EA0-87B7-7D995504C16C}" presName="spacer" presStyleCnt="0"/>
      <dgm:spPr/>
    </dgm:pt>
    <dgm:pt modelId="{6FABAD92-35A5-2D47-8736-622A0F126363}" type="pres">
      <dgm:prSet presAssocID="{13B9D329-BC26-4423-95F7-0BDEAB1CC9DC}" presName="parentText" presStyleLbl="node1" presStyleIdx="5" presStyleCnt="6">
        <dgm:presLayoutVars>
          <dgm:chMax val="0"/>
          <dgm:bulletEnabled val="1"/>
        </dgm:presLayoutVars>
      </dgm:prSet>
      <dgm:spPr/>
    </dgm:pt>
  </dgm:ptLst>
  <dgm:cxnLst>
    <dgm:cxn modelId="{EDC05126-E7F0-4F8D-ACF4-B2C51CD04DD8}" srcId="{D34B5A0A-2377-49E4-A02B-E02275125CA5}" destId="{29895600-45D0-4235-A785-DA5189C36380}" srcOrd="1" destOrd="0" parTransId="{D7FA3214-14A3-46A6-942F-E22821F9A10F}" sibTransId="{308577C1-5825-4472-85E1-806C6FA95D48}"/>
    <dgm:cxn modelId="{C6CBBB34-9859-9147-8C75-BBD450209161}" type="presOf" srcId="{29895600-45D0-4235-A785-DA5189C36380}" destId="{E31509B5-2AD6-BD4E-B153-9B1DFD7E94F4}" srcOrd="0" destOrd="0" presId="urn:microsoft.com/office/officeart/2005/8/layout/vList2"/>
    <dgm:cxn modelId="{9216F138-C9FE-634C-A131-F067731E422C}" type="presOf" srcId="{916175CB-3361-4D44-BDD5-F3359276860A}" destId="{F0C8B958-6686-C24C-A0F4-72648FD62AC6}" srcOrd="0" destOrd="0" presId="urn:microsoft.com/office/officeart/2005/8/layout/vList2"/>
    <dgm:cxn modelId="{54D1D43C-3B30-4F41-AD57-7CFF703020BB}" type="presOf" srcId="{FC9EB84B-5E79-47E3-A4A3-DE9F65711386}" destId="{929F3F05-2ACB-D24F-91EB-B5C043BEB30B}" srcOrd="0" destOrd="0" presId="urn:microsoft.com/office/officeart/2005/8/layout/vList2"/>
    <dgm:cxn modelId="{563CE25E-CCC1-6640-91F5-1DBC984F645F}" type="presOf" srcId="{D868EC1F-35D5-4371-A5C3-79A45FAF5688}" destId="{CC814A50-B98D-D54D-84CC-9E63922EE2C5}" srcOrd="0" destOrd="0" presId="urn:microsoft.com/office/officeart/2005/8/layout/vList2"/>
    <dgm:cxn modelId="{F5310266-54BF-0946-8096-799F8E47A201}" type="presOf" srcId="{D34B5A0A-2377-49E4-A02B-E02275125CA5}" destId="{F2CAC4EB-8A57-1E49-AFF4-894C253B2EAE}" srcOrd="0" destOrd="0" presId="urn:microsoft.com/office/officeart/2005/8/layout/vList2"/>
    <dgm:cxn modelId="{18436B7D-1874-4532-8ED2-920362F671D1}" srcId="{D34B5A0A-2377-49E4-A02B-E02275125CA5}" destId="{FC9EB84B-5E79-47E3-A4A3-DE9F65711386}" srcOrd="0" destOrd="0" parTransId="{C90935C1-E49A-4146-BB2C-2EBA033B9A7C}" sibTransId="{A4AC9655-6950-4B2E-870F-FEAAFC2C98DE}"/>
    <dgm:cxn modelId="{8E6F898E-258F-4E41-84CA-F511F9D0B137}" srcId="{D34B5A0A-2377-49E4-A02B-E02275125CA5}" destId="{13B9D329-BC26-4423-95F7-0BDEAB1CC9DC}" srcOrd="5" destOrd="0" parTransId="{0F5ECBB9-3887-4A92-9C2F-ABD6D2831945}" sibTransId="{53F4BBED-AA0C-4673-8C72-65981B4DFBAB}"/>
    <dgm:cxn modelId="{E52A43B0-B8BF-D94B-A616-AAB4E5C38376}" type="presOf" srcId="{DA80B9E1-8844-493A-B3E0-8548470CA8C7}" destId="{F3334CB9-3DA7-8C4A-A6EB-AF6639E94B06}" srcOrd="0" destOrd="0" presId="urn:microsoft.com/office/officeart/2005/8/layout/vList2"/>
    <dgm:cxn modelId="{A5736DB1-A3BC-9E42-97F7-1220F98E772E}" type="presOf" srcId="{13B9D329-BC26-4423-95F7-0BDEAB1CC9DC}" destId="{6FABAD92-35A5-2D47-8736-622A0F126363}" srcOrd="0" destOrd="0" presId="urn:microsoft.com/office/officeart/2005/8/layout/vList2"/>
    <dgm:cxn modelId="{4B2862CB-515F-4BEC-B28E-37A950805AEC}" srcId="{D34B5A0A-2377-49E4-A02B-E02275125CA5}" destId="{DA80B9E1-8844-493A-B3E0-8548470CA8C7}" srcOrd="3" destOrd="0" parTransId="{2E052145-F1AE-43BE-8A14-8C287204168D}" sibTransId="{F319EC39-16F9-4109-B271-3E969C7A1D0E}"/>
    <dgm:cxn modelId="{6215D9EF-F54F-4392-9B2D-ADFF03398C81}" srcId="{D34B5A0A-2377-49E4-A02B-E02275125CA5}" destId="{916175CB-3361-4D44-BDD5-F3359276860A}" srcOrd="2" destOrd="0" parTransId="{E25DC5A0-9217-44BC-B969-7664F3476378}" sibTransId="{8C4624B6-9AF7-4407-B592-7D3DCEB9DC5B}"/>
    <dgm:cxn modelId="{84EBC9F8-3B95-44E5-AB13-51721D62CB4D}" srcId="{D34B5A0A-2377-49E4-A02B-E02275125CA5}" destId="{D868EC1F-35D5-4371-A5C3-79A45FAF5688}" srcOrd="4" destOrd="0" parTransId="{67F188C7-9A41-4162-B7E9-17A6C8BC3CF4}" sibTransId="{EF3E6D13-CA2C-4EA0-87B7-7D995504C16C}"/>
    <dgm:cxn modelId="{C5C38ACF-2520-AE40-BBB5-692130C4B629}" type="presParOf" srcId="{F2CAC4EB-8A57-1E49-AFF4-894C253B2EAE}" destId="{929F3F05-2ACB-D24F-91EB-B5C043BEB30B}" srcOrd="0" destOrd="0" presId="urn:microsoft.com/office/officeart/2005/8/layout/vList2"/>
    <dgm:cxn modelId="{4750A365-7A8F-9040-9339-8061DC852C3A}" type="presParOf" srcId="{F2CAC4EB-8A57-1E49-AFF4-894C253B2EAE}" destId="{DD3F863A-96DD-9C4D-A6D4-BBC4D02E7F02}" srcOrd="1" destOrd="0" presId="urn:microsoft.com/office/officeart/2005/8/layout/vList2"/>
    <dgm:cxn modelId="{EC7A1587-CAEE-A443-B84E-3844311D3E2E}" type="presParOf" srcId="{F2CAC4EB-8A57-1E49-AFF4-894C253B2EAE}" destId="{E31509B5-2AD6-BD4E-B153-9B1DFD7E94F4}" srcOrd="2" destOrd="0" presId="urn:microsoft.com/office/officeart/2005/8/layout/vList2"/>
    <dgm:cxn modelId="{5C459C9D-0CDA-D54E-8A7D-D7F651FCAC67}" type="presParOf" srcId="{F2CAC4EB-8A57-1E49-AFF4-894C253B2EAE}" destId="{840D50CD-7D27-0A45-8F2F-1327060D8E3B}" srcOrd="3" destOrd="0" presId="urn:microsoft.com/office/officeart/2005/8/layout/vList2"/>
    <dgm:cxn modelId="{FD4F492B-10B6-4443-B59D-848B346A4075}" type="presParOf" srcId="{F2CAC4EB-8A57-1E49-AFF4-894C253B2EAE}" destId="{F0C8B958-6686-C24C-A0F4-72648FD62AC6}" srcOrd="4" destOrd="0" presId="urn:microsoft.com/office/officeart/2005/8/layout/vList2"/>
    <dgm:cxn modelId="{57B0A32F-CFF0-C34E-A90F-0499039764A7}" type="presParOf" srcId="{F2CAC4EB-8A57-1E49-AFF4-894C253B2EAE}" destId="{2B5DCBC7-BA74-4A49-B451-F70EDD3E4B0F}" srcOrd="5" destOrd="0" presId="urn:microsoft.com/office/officeart/2005/8/layout/vList2"/>
    <dgm:cxn modelId="{9A40ABC9-3AD7-9341-ACA1-2D49A4F181BE}" type="presParOf" srcId="{F2CAC4EB-8A57-1E49-AFF4-894C253B2EAE}" destId="{F3334CB9-3DA7-8C4A-A6EB-AF6639E94B06}" srcOrd="6" destOrd="0" presId="urn:microsoft.com/office/officeart/2005/8/layout/vList2"/>
    <dgm:cxn modelId="{9EF2E623-0186-E34C-9E3B-BAC5300FE78C}" type="presParOf" srcId="{F2CAC4EB-8A57-1E49-AFF4-894C253B2EAE}" destId="{AC3DF5E1-8503-4943-A680-22705E207AD7}" srcOrd="7" destOrd="0" presId="urn:microsoft.com/office/officeart/2005/8/layout/vList2"/>
    <dgm:cxn modelId="{2667183D-FA3C-474E-ABCA-8B1ABA07A48A}" type="presParOf" srcId="{F2CAC4EB-8A57-1E49-AFF4-894C253B2EAE}" destId="{CC814A50-B98D-D54D-84CC-9E63922EE2C5}" srcOrd="8" destOrd="0" presId="urn:microsoft.com/office/officeart/2005/8/layout/vList2"/>
    <dgm:cxn modelId="{677D72EF-7ED1-6C41-B3DD-677592F14F0E}" type="presParOf" srcId="{F2CAC4EB-8A57-1E49-AFF4-894C253B2EAE}" destId="{B6B3D742-D337-234B-90DD-3B66558AD7B8}" srcOrd="9" destOrd="0" presId="urn:microsoft.com/office/officeart/2005/8/layout/vList2"/>
    <dgm:cxn modelId="{566EA6AE-ED4C-D64B-8450-593847E3F211}" type="presParOf" srcId="{F2CAC4EB-8A57-1E49-AFF4-894C253B2EAE}" destId="{6FABAD92-35A5-2D47-8736-622A0F12636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3B6A396-91C1-4BEC-85EA-327E8718BA1B}"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69DE308A-688F-41A6-9172-ECAC0D04F399}">
      <dgm:prSet/>
      <dgm:spPr/>
      <dgm:t>
        <a:bodyPr/>
        <a:lstStyle/>
        <a:p>
          <a:r>
            <a:rPr lang="en-US" b="0" i="0" baseline="0" dirty="0" err="1"/>
            <a:t>SixDegrees</a:t>
          </a:r>
          <a:r>
            <a:rPr lang="zh-CN" b="0" i="0" baseline="0" dirty="0"/>
            <a:t>和</a:t>
          </a:r>
          <a:r>
            <a:rPr lang="en-US" b="0" i="0" baseline="0" dirty="0"/>
            <a:t>Friendster</a:t>
          </a:r>
          <a:endParaRPr lang="en-US" dirty="0"/>
        </a:p>
      </dgm:t>
    </dgm:pt>
    <dgm:pt modelId="{EC862010-D009-4FF2-9E7C-F379B3F38C4D}" type="parTrans" cxnId="{6BAED237-3423-4F73-9A34-EDCB81F64119}">
      <dgm:prSet/>
      <dgm:spPr/>
      <dgm:t>
        <a:bodyPr/>
        <a:lstStyle/>
        <a:p>
          <a:endParaRPr lang="en-US"/>
        </a:p>
      </dgm:t>
    </dgm:pt>
    <dgm:pt modelId="{2C54404C-F88B-484E-AEC8-A9DBC19A0038}" type="sibTrans" cxnId="{6BAED237-3423-4F73-9A34-EDCB81F64119}">
      <dgm:prSet/>
      <dgm:spPr/>
      <dgm:t>
        <a:bodyPr/>
        <a:lstStyle/>
        <a:p>
          <a:endParaRPr lang="en-US"/>
        </a:p>
      </dgm:t>
    </dgm:pt>
    <dgm:pt modelId="{67B6D23F-D172-4854-AC47-5A058D7BCF92}">
      <dgm:prSet custT="1"/>
      <dgm:spPr/>
      <dgm:t>
        <a:bodyPr/>
        <a:lstStyle/>
        <a:p>
          <a:r>
            <a:rPr lang="zh-CN" sz="2400" b="0" i="0" baseline="0" dirty="0"/>
            <a:t>社交网络价值不确定</a:t>
          </a:r>
          <a:endParaRPr lang="en-US" sz="2400" dirty="0"/>
        </a:p>
      </dgm:t>
    </dgm:pt>
    <dgm:pt modelId="{E00817AD-4849-4C29-8836-90CB1A163558}" type="parTrans" cxnId="{BECDB094-6237-4B30-BF0A-CB9AD316E130}">
      <dgm:prSet/>
      <dgm:spPr/>
      <dgm:t>
        <a:bodyPr/>
        <a:lstStyle/>
        <a:p>
          <a:endParaRPr lang="en-US"/>
        </a:p>
      </dgm:t>
    </dgm:pt>
    <dgm:pt modelId="{3F573C04-2C50-4D99-93B1-4B80B5B1BE6B}" type="sibTrans" cxnId="{BECDB094-6237-4B30-BF0A-CB9AD316E130}">
      <dgm:prSet/>
      <dgm:spPr/>
      <dgm:t>
        <a:bodyPr/>
        <a:lstStyle/>
        <a:p>
          <a:endParaRPr lang="en-US"/>
        </a:p>
      </dgm:t>
    </dgm:pt>
    <dgm:pt modelId="{C08EFAC5-B70E-4FEB-97EB-EC77364E836A}">
      <dgm:prSet custT="1"/>
      <dgm:spPr/>
      <dgm:t>
        <a:bodyPr/>
        <a:lstStyle/>
        <a:p>
          <a:r>
            <a:rPr lang="zh-CN" sz="2400" b="0" i="0" baseline="0" dirty="0"/>
            <a:t>必备技术、互补品缺失</a:t>
          </a:r>
          <a:endParaRPr lang="en-US" sz="2400" dirty="0"/>
        </a:p>
      </dgm:t>
    </dgm:pt>
    <dgm:pt modelId="{62C7899F-30DD-45B2-8FE2-D112CDCB5E3F}" type="parTrans" cxnId="{4F1EBE6A-BA28-4B46-BA06-3269B8D3D571}">
      <dgm:prSet/>
      <dgm:spPr/>
      <dgm:t>
        <a:bodyPr/>
        <a:lstStyle/>
        <a:p>
          <a:endParaRPr lang="en-US"/>
        </a:p>
      </dgm:t>
    </dgm:pt>
    <dgm:pt modelId="{4F37EB7D-E7C4-4EA9-9119-85B425A65509}" type="sibTrans" cxnId="{4F1EBE6A-BA28-4B46-BA06-3269B8D3D571}">
      <dgm:prSet/>
      <dgm:spPr/>
      <dgm:t>
        <a:bodyPr/>
        <a:lstStyle/>
        <a:p>
          <a:endParaRPr lang="en-US"/>
        </a:p>
      </dgm:t>
    </dgm:pt>
    <dgm:pt modelId="{486B83D6-5912-4002-8BC8-7344F5B3E25C}">
      <dgm:prSet custT="1"/>
      <dgm:spPr/>
      <dgm:t>
        <a:bodyPr/>
        <a:lstStyle/>
        <a:p>
          <a:r>
            <a:rPr lang="zh-CN" sz="2400" b="0" i="0" baseline="0" dirty="0"/>
            <a:t>未能商用的技术研发</a:t>
          </a:r>
          <a:endParaRPr lang="en-US" sz="2400" dirty="0"/>
        </a:p>
      </dgm:t>
    </dgm:pt>
    <dgm:pt modelId="{641525FC-98AB-4DD8-99A6-F2342287AD9C}" type="parTrans" cxnId="{DB1A12DD-91C5-4538-A96C-3D5172697BCB}">
      <dgm:prSet/>
      <dgm:spPr/>
      <dgm:t>
        <a:bodyPr/>
        <a:lstStyle/>
        <a:p>
          <a:endParaRPr lang="en-US"/>
        </a:p>
      </dgm:t>
    </dgm:pt>
    <dgm:pt modelId="{4AA4F91D-8C11-40F7-8801-327BED5CCEB0}" type="sibTrans" cxnId="{DB1A12DD-91C5-4538-A96C-3D5172697BCB}">
      <dgm:prSet/>
      <dgm:spPr/>
      <dgm:t>
        <a:bodyPr/>
        <a:lstStyle/>
        <a:p>
          <a:endParaRPr lang="en-US"/>
        </a:p>
      </dgm:t>
    </dgm:pt>
    <dgm:pt modelId="{EE36403C-DEEF-4962-90B9-9E680BF5BDD9}">
      <dgm:prSet/>
      <dgm:spPr/>
      <dgm:t>
        <a:bodyPr/>
        <a:lstStyle/>
        <a:p>
          <a:r>
            <a:rPr lang="en-US"/>
            <a:t>MySpace</a:t>
          </a:r>
        </a:p>
      </dgm:t>
    </dgm:pt>
    <dgm:pt modelId="{E81BDFDD-48DD-4A37-ACA8-6D59A3FD30EA}" type="parTrans" cxnId="{3B37F069-117A-432D-A87A-E22D58957411}">
      <dgm:prSet/>
      <dgm:spPr/>
      <dgm:t>
        <a:bodyPr/>
        <a:lstStyle/>
        <a:p>
          <a:endParaRPr lang="en-US"/>
        </a:p>
      </dgm:t>
    </dgm:pt>
    <dgm:pt modelId="{A3A053E6-AB16-4D6B-9836-2E2F1DDC577C}" type="sibTrans" cxnId="{3B37F069-117A-432D-A87A-E22D58957411}">
      <dgm:prSet/>
      <dgm:spPr/>
      <dgm:t>
        <a:bodyPr/>
        <a:lstStyle/>
        <a:p>
          <a:endParaRPr lang="en-US"/>
        </a:p>
      </dgm:t>
    </dgm:pt>
    <dgm:pt modelId="{D17A812D-9BF4-405A-A78D-391026615043}">
      <dgm:prSet custT="1"/>
      <dgm:spPr/>
      <dgm:t>
        <a:bodyPr/>
        <a:lstStyle/>
        <a:p>
          <a:r>
            <a:rPr lang="zh-CN" sz="2400" dirty="0"/>
            <a:t>降低转移成本</a:t>
          </a:r>
          <a:endParaRPr lang="en-US" sz="2400" dirty="0"/>
        </a:p>
      </dgm:t>
    </dgm:pt>
    <dgm:pt modelId="{F348934D-2B9F-4CB3-99BF-1F816C9D2E4E}" type="parTrans" cxnId="{76D10165-B23E-4D07-9239-4F6361384BCE}">
      <dgm:prSet/>
      <dgm:spPr/>
      <dgm:t>
        <a:bodyPr/>
        <a:lstStyle/>
        <a:p>
          <a:endParaRPr lang="en-US"/>
        </a:p>
      </dgm:t>
    </dgm:pt>
    <dgm:pt modelId="{1BAA6699-6815-4D38-BD14-F0EFA894EE23}" type="sibTrans" cxnId="{76D10165-B23E-4D07-9239-4F6361384BCE}">
      <dgm:prSet/>
      <dgm:spPr/>
      <dgm:t>
        <a:bodyPr/>
        <a:lstStyle/>
        <a:p>
          <a:endParaRPr lang="en-US"/>
        </a:p>
      </dgm:t>
    </dgm:pt>
    <dgm:pt modelId="{2445FA71-6B35-492E-88FF-8B3C8CD7995F}">
      <dgm:prSet custT="1"/>
      <dgm:spPr/>
      <dgm:t>
        <a:bodyPr/>
        <a:lstStyle/>
        <a:p>
          <a:r>
            <a:rPr lang="zh-CN" sz="2400" dirty="0"/>
            <a:t>节省开发成本</a:t>
          </a:r>
          <a:endParaRPr lang="en-US" sz="2400" dirty="0"/>
        </a:p>
      </dgm:t>
    </dgm:pt>
    <dgm:pt modelId="{0BC35AAD-E70B-4A03-B323-D5687BBF8298}" type="parTrans" cxnId="{A828D1B5-5414-49B1-A90F-09277CC33648}">
      <dgm:prSet/>
      <dgm:spPr/>
      <dgm:t>
        <a:bodyPr/>
        <a:lstStyle/>
        <a:p>
          <a:endParaRPr lang="en-US"/>
        </a:p>
      </dgm:t>
    </dgm:pt>
    <dgm:pt modelId="{65BE68AD-BA7E-47EA-84FC-99510AB96DA4}" type="sibTrans" cxnId="{A828D1B5-5414-49B1-A90F-09277CC33648}">
      <dgm:prSet/>
      <dgm:spPr/>
      <dgm:t>
        <a:bodyPr/>
        <a:lstStyle/>
        <a:p>
          <a:endParaRPr lang="en-US"/>
        </a:p>
      </dgm:t>
    </dgm:pt>
    <dgm:pt modelId="{FADE89B2-FFAB-4F91-9570-7A5D62BF3F85}">
      <dgm:prSet custT="1"/>
      <dgm:spPr/>
      <dgm:t>
        <a:bodyPr/>
        <a:lstStyle/>
        <a:p>
          <a:r>
            <a:rPr lang="zh-CN" sz="2400" dirty="0"/>
            <a:t>根据市场对某些技术特征的反应来决策自己的开发方向</a:t>
          </a:r>
          <a:endParaRPr lang="en-US" sz="2400" dirty="0"/>
        </a:p>
      </dgm:t>
    </dgm:pt>
    <dgm:pt modelId="{0A362ACC-7212-4BE5-9EA4-865AECC6A555}" type="parTrans" cxnId="{4FA81A07-B2CE-4441-8324-3D58EF9A4268}">
      <dgm:prSet/>
      <dgm:spPr/>
      <dgm:t>
        <a:bodyPr/>
        <a:lstStyle/>
        <a:p>
          <a:endParaRPr lang="en-US"/>
        </a:p>
      </dgm:t>
    </dgm:pt>
    <dgm:pt modelId="{B813850F-C550-40D2-9614-0212A24B3A57}" type="sibTrans" cxnId="{4FA81A07-B2CE-4441-8324-3D58EF9A4268}">
      <dgm:prSet/>
      <dgm:spPr/>
      <dgm:t>
        <a:bodyPr/>
        <a:lstStyle/>
        <a:p>
          <a:endParaRPr lang="en-US"/>
        </a:p>
      </dgm:t>
    </dgm:pt>
    <dgm:pt modelId="{66BB35D2-7357-4FFF-90E5-F8EEEA78B2AF}">
      <dgm:prSet custT="1"/>
      <dgm:spPr/>
      <dgm:t>
        <a:bodyPr/>
        <a:lstStyle/>
        <a:p>
          <a:r>
            <a:rPr lang="zh-CN" sz="2400" dirty="0"/>
            <a:t>市场偏好</a:t>
          </a:r>
          <a:endParaRPr lang="en-US" sz="2400" dirty="0"/>
        </a:p>
      </dgm:t>
    </dgm:pt>
    <dgm:pt modelId="{5D5058E2-3063-4BC2-9DCF-FF13093DCE38}" type="parTrans" cxnId="{6F2FFEEA-604E-4DF7-A1F0-C3863B0DE7D4}">
      <dgm:prSet/>
      <dgm:spPr/>
      <dgm:t>
        <a:bodyPr/>
        <a:lstStyle/>
        <a:p>
          <a:endParaRPr lang="en-US"/>
        </a:p>
      </dgm:t>
    </dgm:pt>
    <dgm:pt modelId="{E62E6FBA-4C41-4093-BD44-7F44E1E54444}" type="sibTrans" cxnId="{6F2FFEEA-604E-4DF7-A1F0-C3863B0DE7D4}">
      <dgm:prSet/>
      <dgm:spPr/>
      <dgm:t>
        <a:bodyPr/>
        <a:lstStyle/>
        <a:p>
          <a:endParaRPr lang="en-US"/>
        </a:p>
      </dgm:t>
    </dgm:pt>
    <dgm:pt modelId="{501B771A-FDF1-6D4C-AF19-16A0138FA017}" type="pres">
      <dgm:prSet presAssocID="{73B6A396-91C1-4BEC-85EA-327E8718BA1B}" presName="Name0" presStyleCnt="0">
        <dgm:presLayoutVars>
          <dgm:dir/>
          <dgm:animLvl val="lvl"/>
          <dgm:resizeHandles val="exact"/>
        </dgm:presLayoutVars>
      </dgm:prSet>
      <dgm:spPr/>
    </dgm:pt>
    <dgm:pt modelId="{A9E268EB-6ED0-5649-AA3F-1259E070EA4F}" type="pres">
      <dgm:prSet presAssocID="{69DE308A-688F-41A6-9172-ECAC0D04F399}" presName="composite" presStyleCnt="0"/>
      <dgm:spPr/>
    </dgm:pt>
    <dgm:pt modelId="{1FC6A400-886A-A74C-8C8A-EAB5D8C0CBAA}" type="pres">
      <dgm:prSet presAssocID="{69DE308A-688F-41A6-9172-ECAC0D04F399}" presName="parTx" presStyleLbl="alignNode1" presStyleIdx="0" presStyleCnt="2" custLinFactNeighborY="1804">
        <dgm:presLayoutVars>
          <dgm:chMax val="0"/>
          <dgm:chPref val="0"/>
          <dgm:bulletEnabled val="1"/>
        </dgm:presLayoutVars>
      </dgm:prSet>
      <dgm:spPr/>
    </dgm:pt>
    <dgm:pt modelId="{08C3E027-981C-204F-94EE-AC8716496C7E}" type="pres">
      <dgm:prSet presAssocID="{69DE308A-688F-41A6-9172-ECAC0D04F399}" presName="desTx" presStyleLbl="alignAccFollowNode1" presStyleIdx="0" presStyleCnt="2">
        <dgm:presLayoutVars>
          <dgm:bulletEnabled val="1"/>
        </dgm:presLayoutVars>
      </dgm:prSet>
      <dgm:spPr/>
    </dgm:pt>
    <dgm:pt modelId="{D94D8F2C-30FD-834A-8DEA-C1D75DB33DEA}" type="pres">
      <dgm:prSet presAssocID="{2C54404C-F88B-484E-AEC8-A9DBC19A0038}" presName="space" presStyleCnt="0"/>
      <dgm:spPr/>
    </dgm:pt>
    <dgm:pt modelId="{7FAEF26A-6EE4-674A-9612-B221EBA07E2D}" type="pres">
      <dgm:prSet presAssocID="{EE36403C-DEEF-4962-90B9-9E680BF5BDD9}" presName="composite" presStyleCnt="0"/>
      <dgm:spPr/>
    </dgm:pt>
    <dgm:pt modelId="{74A20E0E-54C4-FD44-9DAD-407D2FABE57D}" type="pres">
      <dgm:prSet presAssocID="{EE36403C-DEEF-4962-90B9-9E680BF5BDD9}" presName="parTx" presStyleLbl="alignNode1" presStyleIdx="1" presStyleCnt="2">
        <dgm:presLayoutVars>
          <dgm:chMax val="0"/>
          <dgm:chPref val="0"/>
          <dgm:bulletEnabled val="1"/>
        </dgm:presLayoutVars>
      </dgm:prSet>
      <dgm:spPr/>
    </dgm:pt>
    <dgm:pt modelId="{C25AE5F4-A56F-074B-BDD2-0FF9E58DB5BA}" type="pres">
      <dgm:prSet presAssocID="{EE36403C-DEEF-4962-90B9-9E680BF5BDD9}" presName="desTx" presStyleLbl="alignAccFollowNode1" presStyleIdx="1" presStyleCnt="2">
        <dgm:presLayoutVars>
          <dgm:bulletEnabled val="1"/>
        </dgm:presLayoutVars>
      </dgm:prSet>
      <dgm:spPr/>
    </dgm:pt>
  </dgm:ptLst>
  <dgm:cxnLst>
    <dgm:cxn modelId="{A7A0DC00-87BC-B647-A288-DCC77EAA89A8}" type="presOf" srcId="{2445FA71-6B35-492E-88FF-8B3C8CD7995F}" destId="{C25AE5F4-A56F-074B-BDD2-0FF9E58DB5BA}" srcOrd="0" destOrd="1" presId="urn:microsoft.com/office/officeart/2005/8/layout/hList1"/>
    <dgm:cxn modelId="{4FA81A07-B2CE-4441-8324-3D58EF9A4268}" srcId="{EE36403C-DEEF-4962-90B9-9E680BF5BDD9}" destId="{FADE89B2-FFAB-4F91-9570-7A5D62BF3F85}" srcOrd="2" destOrd="0" parTransId="{0A362ACC-7212-4BE5-9EA4-865AECC6A555}" sibTransId="{B813850F-C550-40D2-9614-0212A24B3A57}"/>
    <dgm:cxn modelId="{12A11D14-1045-8C4F-83F3-47DCAC4D031B}" type="presOf" srcId="{D17A812D-9BF4-405A-A78D-391026615043}" destId="{C25AE5F4-A56F-074B-BDD2-0FF9E58DB5BA}" srcOrd="0" destOrd="0" presId="urn:microsoft.com/office/officeart/2005/8/layout/hList1"/>
    <dgm:cxn modelId="{A6BC2030-1CA4-E545-B1DB-D34083DB9609}" type="presOf" srcId="{EE36403C-DEEF-4962-90B9-9E680BF5BDD9}" destId="{74A20E0E-54C4-FD44-9DAD-407D2FABE57D}" srcOrd="0" destOrd="0" presId="urn:microsoft.com/office/officeart/2005/8/layout/hList1"/>
    <dgm:cxn modelId="{6BAED237-3423-4F73-9A34-EDCB81F64119}" srcId="{73B6A396-91C1-4BEC-85EA-327E8718BA1B}" destId="{69DE308A-688F-41A6-9172-ECAC0D04F399}" srcOrd="0" destOrd="0" parTransId="{EC862010-D009-4FF2-9E7C-F379B3F38C4D}" sibTransId="{2C54404C-F88B-484E-AEC8-A9DBC19A0038}"/>
    <dgm:cxn modelId="{C1199038-0753-5E48-8BED-7F8A14B5C0E4}" type="presOf" srcId="{66BB35D2-7357-4FFF-90E5-F8EEEA78B2AF}" destId="{C25AE5F4-A56F-074B-BDD2-0FF9E58DB5BA}" srcOrd="0" destOrd="3" presId="urn:microsoft.com/office/officeart/2005/8/layout/hList1"/>
    <dgm:cxn modelId="{76D10165-B23E-4D07-9239-4F6361384BCE}" srcId="{EE36403C-DEEF-4962-90B9-9E680BF5BDD9}" destId="{D17A812D-9BF4-405A-A78D-391026615043}" srcOrd="0" destOrd="0" parTransId="{F348934D-2B9F-4CB3-99BF-1F816C9D2E4E}" sibTransId="{1BAA6699-6815-4D38-BD14-F0EFA894EE23}"/>
    <dgm:cxn modelId="{3B37F069-117A-432D-A87A-E22D58957411}" srcId="{73B6A396-91C1-4BEC-85EA-327E8718BA1B}" destId="{EE36403C-DEEF-4962-90B9-9E680BF5BDD9}" srcOrd="1" destOrd="0" parTransId="{E81BDFDD-48DD-4A37-ACA8-6D59A3FD30EA}" sibTransId="{A3A053E6-AB16-4D6B-9836-2E2F1DDC577C}"/>
    <dgm:cxn modelId="{4F1EBE6A-BA28-4B46-BA06-3269B8D3D571}" srcId="{69DE308A-688F-41A6-9172-ECAC0D04F399}" destId="{C08EFAC5-B70E-4FEB-97EB-EC77364E836A}" srcOrd="1" destOrd="0" parTransId="{62C7899F-30DD-45B2-8FE2-D112CDCB5E3F}" sibTransId="{4F37EB7D-E7C4-4EA9-9119-85B425A65509}"/>
    <dgm:cxn modelId="{B77EFF4C-A13F-7B4C-82D5-19C44298B484}" type="presOf" srcId="{486B83D6-5912-4002-8BC8-7344F5B3E25C}" destId="{08C3E027-981C-204F-94EE-AC8716496C7E}" srcOrd="0" destOrd="2" presId="urn:microsoft.com/office/officeart/2005/8/layout/hList1"/>
    <dgm:cxn modelId="{1231A779-0FAE-0D45-B59D-ADAC9926A50D}" type="presOf" srcId="{FADE89B2-FFAB-4F91-9570-7A5D62BF3F85}" destId="{C25AE5F4-A56F-074B-BDD2-0FF9E58DB5BA}" srcOrd="0" destOrd="2" presId="urn:microsoft.com/office/officeart/2005/8/layout/hList1"/>
    <dgm:cxn modelId="{CD1F5594-01AD-094A-BDCC-E5AEF99D0D12}" type="presOf" srcId="{73B6A396-91C1-4BEC-85EA-327E8718BA1B}" destId="{501B771A-FDF1-6D4C-AF19-16A0138FA017}" srcOrd="0" destOrd="0" presId="urn:microsoft.com/office/officeart/2005/8/layout/hList1"/>
    <dgm:cxn modelId="{BECDB094-6237-4B30-BF0A-CB9AD316E130}" srcId="{69DE308A-688F-41A6-9172-ECAC0D04F399}" destId="{67B6D23F-D172-4854-AC47-5A058D7BCF92}" srcOrd="0" destOrd="0" parTransId="{E00817AD-4849-4C29-8836-90CB1A163558}" sibTransId="{3F573C04-2C50-4D99-93B1-4B80B5B1BE6B}"/>
    <dgm:cxn modelId="{54C10698-12F2-8F4C-9B76-3AB313B2595B}" type="presOf" srcId="{69DE308A-688F-41A6-9172-ECAC0D04F399}" destId="{1FC6A400-886A-A74C-8C8A-EAB5D8C0CBAA}" srcOrd="0" destOrd="0" presId="urn:microsoft.com/office/officeart/2005/8/layout/hList1"/>
    <dgm:cxn modelId="{CA50B39A-8F6D-384B-92B6-9E327D26398A}" type="presOf" srcId="{C08EFAC5-B70E-4FEB-97EB-EC77364E836A}" destId="{08C3E027-981C-204F-94EE-AC8716496C7E}" srcOrd="0" destOrd="1" presId="urn:microsoft.com/office/officeart/2005/8/layout/hList1"/>
    <dgm:cxn modelId="{A828D1B5-5414-49B1-A90F-09277CC33648}" srcId="{EE36403C-DEEF-4962-90B9-9E680BF5BDD9}" destId="{2445FA71-6B35-492E-88FF-8B3C8CD7995F}" srcOrd="1" destOrd="0" parTransId="{0BC35AAD-E70B-4A03-B323-D5687BBF8298}" sibTransId="{65BE68AD-BA7E-47EA-84FC-99510AB96DA4}"/>
    <dgm:cxn modelId="{DB1A12DD-91C5-4538-A96C-3D5172697BCB}" srcId="{69DE308A-688F-41A6-9172-ECAC0D04F399}" destId="{486B83D6-5912-4002-8BC8-7344F5B3E25C}" srcOrd="2" destOrd="0" parTransId="{641525FC-98AB-4DD8-99A6-F2342287AD9C}" sibTransId="{4AA4F91D-8C11-40F7-8801-327BED5CCEB0}"/>
    <dgm:cxn modelId="{6F2FFEEA-604E-4DF7-A1F0-C3863B0DE7D4}" srcId="{EE36403C-DEEF-4962-90B9-9E680BF5BDD9}" destId="{66BB35D2-7357-4FFF-90E5-F8EEEA78B2AF}" srcOrd="3" destOrd="0" parTransId="{5D5058E2-3063-4BC2-9DCF-FF13093DCE38}" sibTransId="{E62E6FBA-4C41-4093-BD44-7F44E1E54444}"/>
    <dgm:cxn modelId="{04C4B2F2-2567-804A-8C77-54B2286C72B4}" type="presOf" srcId="{67B6D23F-D172-4854-AC47-5A058D7BCF92}" destId="{08C3E027-981C-204F-94EE-AC8716496C7E}" srcOrd="0" destOrd="0" presId="urn:microsoft.com/office/officeart/2005/8/layout/hList1"/>
    <dgm:cxn modelId="{FCDC87F9-410C-D246-B6A9-A3E30CDE8643}" type="presParOf" srcId="{501B771A-FDF1-6D4C-AF19-16A0138FA017}" destId="{A9E268EB-6ED0-5649-AA3F-1259E070EA4F}" srcOrd="0" destOrd="0" presId="urn:microsoft.com/office/officeart/2005/8/layout/hList1"/>
    <dgm:cxn modelId="{932A02F8-A1F4-454F-8BB9-5102A2319D68}" type="presParOf" srcId="{A9E268EB-6ED0-5649-AA3F-1259E070EA4F}" destId="{1FC6A400-886A-A74C-8C8A-EAB5D8C0CBAA}" srcOrd="0" destOrd="0" presId="urn:microsoft.com/office/officeart/2005/8/layout/hList1"/>
    <dgm:cxn modelId="{07425184-0CA1-2744-8061-60FCC75AC1E3}" type="presParOf" srcId="{A9E268EB-6ED0-5649-AA3F-1259E070EA4F}" destId="{08C3E027-981C-204F-94EE-AC8716496C7E}" srcOrd="1" destOrd="0" presId="urn:microsoft.com/office/officeart/2005/8/layout/hList1"/>
    <dgm:cxn modelId="{27888760-50B4-BF4F-8BDB-AD467786DFF2}" type="presParOf" srcId="{501B771A-FDF1-6D4C-AF19-16A0138FA017}" destId="{D94D8F2C-30FD-834A-8DEA-C1D75DB33DEA}" srcOrd="1" destOrd="0" presId="urn:microsoft.com/office/officeart/2005/8/layout/hList1"/>
    <dgm:cxn modelId="{654CEF00-ED11-2245-A162-88FAB922E6FD}" type="presParOf" srcId="{501B771A-FDF1-6D4C-AF19-16A0138FA017}" destId="{7FAEF26A-6EE4-674A-9612-B221EBA07E2D}" srcOrd="2" destOrd="0" presId="urn:microsoft.com/office/officeart/2005/8/layout/hList1"/>
    <dgm:cxn modelId="{F9D4D458-8099-AD44-A32C-C39BAF7B85D1}" type="presParOf" srcId="{7FAEF26A-6EE4-674A-9612-B221EBA07E2D}" destId="{74A20E0E-54C4-FD44-9DAD-407D2FABE57D}" srcOrd="0" destOrd="0" presId="urn:microsoft.com/office/officeart/2005/8/layout/hList1"/>
    <dgm:cxn modelId="{B307F3EA-9425-9042-BF57-B437E98ABD3E}" type="presParOf" srcId="{7FAEF26A-6EE4-674A-9612-B221EBA07E2D}" destId="{C25AE5F4-A56F-074B-BDD2-0FF9E58DB5B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ED4091D-09EA-4706-BE9F-27562AA4C80E}"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F58DBC24-60C0-4705-82A5-ED764731ECFA}">
      <dgm:prSet/>
      <dgm:spPr/>
      <dgm:t>
        <a:bodyPr/>
        <a:lstStyle/>
        <a:p>
          <a:r>
            <a:rPr lang="en-US" b="0" i="0" baseline="0"/>
            <a:t>Facebook</a:t>
          </a:r>
          <a:endParaRPr lang="en-US"/>
        </a:p>
      </dgm:t>
    </dgm:pt>
    <dgm:pt modelId="{DD12D9E8-D384-4D87-ACB1-AD2E28B9369C}" type="parTrans" cxnId="{B43B228A-0638-4F67-BFD3-54C52C33A246}">
      <dgm:prSet/>
      <dgm:spPr/>
      <dgm:t>
        <a:bodyPr/>
        <a:lstStyle/>
        <a:p>
          <a:endParaRPr lang="en-US"/>
        </a:p>
      </dgm:t>
    </dgm:pt>
    <dgm:pt modelId="{23A13667-FAB5-4CCC-9A10-2ADA501173A0}" type="sibTrans" cxnId="{B43B228A-0638-4F67-BFD3-54C52C33A246}">
      <dgm:prSet/>
      <dgm:spPr/>
      <dgm:t>
        <a:bodyPr/>
        <a:lstStyle/>
        <a:p>
          <a:endParaRPr lang="en-US"/>
        </a:p>
      </dgm:t>
    </dgm:pt>
    <dgm:pt modelId="{988F28C4-4A09-4BFC-A2AB-E59A58A468B3}">
      <dgm:prSet/>
      <dgm:spPr/>
      <dgm:t>
        <a:bodyPr/>
        <a:lstStyle/>
        <a:p>
          <a:r>
            <a:rPr lang="zh-CN" b="0" i="0" baseline="0" dirty="0"/>
            <a:t>无广告</a:t>
          </a:r>
          <a:endParaRPr lang="en-US" dirty="0"/>
        </a:p>
      </dgm:t>
    </dgm:pt>
    <dgm:pt modelId="{10E5D68A-1E23-49FF-83E9-24CFE74C7154}" type="parTrans" cxnId="{2DF5E195-67C4-4B3F-86A8-3A21E273ED97}">
      <dgm:prSet/>
      <dgm:spPr/>
      <dgm:t>
        <a:bodyPr/>
        <a:lstStyle/>
        <a:p>
          <a:endParaRPr lang="en-US"/>
        </a:p>
      </dgm:t>
    </dgm:pt>
    <dgm:pt modelId="{B118EEE6-9276-46A5-B24E-48F04A4433A1}" type="sibTrans" cxnId="{2DF5E195-67C4-4B3F-86A8-3A21E273ED97}">
      <dgm:prSet/>
      <dgm:spPr/>
      <dgm:t>
        <a:bodyPr/>
        <a:lstStyle/>
        <a:p>
          <a:endParaRPr lang="en-US"/>
        </a:p>
      </dgm:t>
    </dgm:pt>
    <dgm:pt modelId="{BE39B968-5ADD-49ED-BF4B-DB964153EFA8}">
      <dgm:prSet/>
      <dgm:spPr/>
      <dgm:t>
        <a:bodyPr/>
        <a:lstStyle/>
        <a:p>
          <a:r>
            <a:rPr lang="zh-CN" b="0" i="0" baseline="0" dirty="0"/>
            <a:t>安全性高</a:t>
          </a:r>
          <a:endParaRPr lang="en-US" dirty="0"/>
        </a:p>
      </dgm:t>
    </dgm:pt>
    <dgm:pt modelId="{7B319616-BCFD-4E28-80A1-6D9B75D30051}" type="parTrans" cxnId="{19B24E52-5A4E-41D8-BB2B-86ADBAD34269}">
      <dgm:prSet/>
      <dgm:spPr/>
      <dgm:t>
        <a:bodyPr/>
        <a:lstStyle/>
        <a:p>
          <a:endParaRPr lang="en-US"/>
        </a:p>
      </dgm:t>
    </dgm:pt>
    <dgm:pt modelId="{F0F6330F-9859-4272-8047-B40922FED592}" type="sibTrans" cxnId="{19B24E52-5A4E-41D8-BB2B-86ADBAD34269}">
      <dgm:prSet/>
      <dgm:spPr/>
      <dgm:t>
        <a:bodyPr/>
        <a:lstStyle/>
        <a:p>
          <a:endParaRPr lang="en-US"/>
        </a:p>
      </dgm:t>
    </dgm:pt>
    <dgm:pt modelId="{0F8845B6-6991-47D3-BD29-6DD5B05082F2}">
      <dgm:prSet/>
      <dgm:spPr/>
      <dgm:t>
        <a:bodyPr/>
        <a:lstStyle/>
        <a:p>
          <a:r>
            <a:rPr lang="zh-CN" b="0" i="0" baseline="0"/>
            <a:t>开发者平台</a:t>
          </a:r>
          <a:endParaRPr lang="en-US"/>
        </a:p>
      </dgm:t>
    </dgm:pt>
    <dgm:pt modelId="{BB96F4B3-E069-49ED-A639-3AD94F83CF9D}" type="parTrans" cxnId="{B032212A-A55D-43BD-9469-72FFA7EEE67E}">
      <dgm:prSet/>
      <dgm:spPr/>
      <dgm:t>
        <a:bodyPr/>
        <a:lstStyle/>
        <a:p>
          <a:endParaRPr lang="en-US"/>
        </a:p>
      </dgm:t>
    </dgm:pt>
    <dgm:pt modelId="{2A00B4D4-3F69-4D74-B529-4F00789250BC}" type="sibTrans" cxnId="{B032212A-A55D-43BD-9469-72FFA7EEE67E}">
      <dgm:prSet/>
      <dgm:spPr/>
      <dgm:t>
        <a:bodyPr/>
        <a:lstStyle/>
        <a:p>
          <a:endParaRPr lang="en-US"/>
        </a:p>
      </dgm:t>
    </dgm:pt>
    <dgm:pt modelId="{C8AA6926-F9EA-425A-92A1-CAE8AB2E0A50}">
      <dgm:prSet/>
      <dgm:spPr/>
      <dgm:t>
        <a:bodyPr/>
        <a:lstStyle/>
        <a:p>
          <a:r>
            <a:rPr lang="zh-CN" b="0" i="0" baseline="0"/>
            <a:t>广告定向推送</a:t>
          </a:r>
          <a:endParaRPr lang="en-US"/>
        </a:p>
      </dgm:t>
    </dgm:pt>
    <dgm:pt modelId="{D1D77E5B-02E8-4F47-BBE1-E9ED2324DD84}" type="parTrans" cxnId="{B4069F8C-5A8A-4CBB-8ABA-F9DE07A73BE6}">
      <dgm:prSet/>
      <dgm:spPr/>
      <dgm:t>
        <a:bodyPr/>
        <a:lstStyle/>
        <a:p>
          <a:endParaRPr lang="en-US"/>
        </a:p>
      </dgm:t>
    </dgm:pt>
    <dgm:pt modelId="{D3B75EE4-7B1E-46C7-8DCF-0ADBE5B471C0}" type="sibTrans" cxnId="{B4069F8C-5A8A-4CBB-8ABA-F9DE07A73BE6}">
      <dgm:prSet/>
      <dgm:spPr/>
      <dgm:t>
        <a:bodyPr/>
        <a:lstStyle/>
        <a:p>
          <a:endParaRPr lang="en-US"/>
        </a:p>
      </dgm:t>
    </dgm:pt>
    <dgm:pt modelId="{D80DE57C-96BB-4416-AFB4-78AED106C5F4}">
      <dgm:prSet/>
      <dgm:spPr/>
      <dgm:t>
        <a:bodyPr/>
        <a:lstStyle/>
        <a:p>
          <a:r>
            <a:rPr lang="en-US" dirty="0"/>
            <a:t>Facebook</a:t>
          </a:r>
          <a:r>
            <a:rPr lang="zh-CN" dirty="0"/>
            <a:t>优势</a:t>
          </a:r>
          <a:endParaRPr lang="en-US" dirty="0"/>
        </a:p>
      </dgm:t>
    </dgm:pt>
    <dgm:pt modelId="{B2C831E1-06AD-4962-8F21-DA2034ABA7A3}" type="parTrans" cxnId="{31A1B28C-9598-4F69-9530-189DD58EF9D7}">
      <dgm:prSet/>
      <dgm:spPr/>
      <dgm:t>
        <a:bodyPr/>
        <a:lstStyle/>
        <a:p>
          <a:endParaRPr lang="en-US"/>
        </a:p>
      </dgm:t>
    </dgm:pt>
    <dgm:pt modelId="{9CA411A2-FED0-4BB4-9685-3F4642B925D9}" type="sibTrans" cxnId="{31A1B28C-9598-4F69-9530-189DD58EF9D7}">
      <dgm:prSet/>
      <dgm:spPr/>
      <dgm:t>
        <a:bodyPr/>
        <a:lstStyle/>
        <a:p>
          <a:endParaRPr lang="en-US"/>
        </a:p>
      </dgm:t>
    </dgm:pt>
    <dgm:pt modelId="{58E992E8-7E1C-41E5-9F9C-F189651E252B}">
      <dgm:prSet/>
      <dgm:spPr/>
      <dgm:t>
        <a:bodyPr/>
        <a:lstStyle/>
        <a:p>
          <a:r>
            <a:rPr lang="zh-CN"/>
            <a:t>社交网站知名度提高</a:t>
          </a:r>
          <a:endParaRPr lang="en-US"/>
        </a:p>
      </dgm:t>
    </dgm:pt>
    <dgm:pt modelId="{D7E2A426-ED9A-401D-8187-917C91F9B9BF}" type="parTrans" cxnId="{D5CC6B19-B72E-46AA-BAE1-C32092DCC5CC}">
      <dgm:prSet/>
      <dgm:spPr/>
      <dgm:t>
        <a:bodyPr/>
        <a:lstStyle/>
        <a:p>
          <a:endParaRPr lang="en-US"/>
        </a:p>
      </dgm:t>
    </dgm:pt>
    <dgm:pt modelId="{FAD2D442-B8C4-49EB-AA85-5701EDDA7B27}" type="sibTrans" cxnId="{D5CC6B19-B72E-46AA-BAE1-C32092DCC5CC}">
      <dgm:prSet/>
      <dgm:spPr/>
      <dgm:t>
        <a:bodyPr/>
        <a:lstStyle/>
        <a:p>
          <a:endParaRPr lang="en-US"/>
        </a:p>
      </dgm:t>
    </dgm:pt>
    <dgm:pt modelId="{5B72267A-8F07-41CD-9569-CF078C251A7C}">
      <dgm:prSet/>
      <dgm:spPr/>
      <dgm:t>
        <a:bodyPr/>
        <a:lstStyle/>
        <a:p>
          <a:r>
            <a:rPr lang="zh-CN"/>
            <a:t>根据市场对某些技术特征的反应来决策自己的开发方向</a:t>
          </a:r>
          <a:endParaRPr lang="en-US"/>
        </a:p>
      </dgm:t>
    </dgm:pt>
    <dgm:pt modelId="{37B256AF-9B6F-4B90-ABB8-4981B5977F1C}" type="parTrans" cxnId="{50C17DA1-8F82-4413-B61F-DDB4C614B120}">
      <dgm:prSet/>
      <dgm:spPr/>
      <dgm:t>
        <a:bodyPr/>
        <a:lstStyle/>
        <a:p>
          <a:endParaRPr lang="en-US"/>
        </a:p>
      </dgm:t>
    </dgm:pt>
    <dgm:pt modelId="{ED984297-8198-4D65-9B7C-408547494E3C}" type="sibTrans" cxnId="{50C17DA1-8F82-4413-B61F-DDB4C614B120}">
      <dgm:prSet/>
      <dgm:spPr/>
      <dgm:t>
        <a:bodyPr/>
        <a:lstStyle/>
        <a:p>
          <a:endParaRPr lang="en-US"/>
        </a:p>
      </dgm:t>
    </dgm:pt>
    <dgm:pt modelId="{DFBAED13-3AE0-4769-B944-839C407C280C}">
      <dgm:prSet/>
      <dgm:spPr/>
      <dgm:t>
        <a:bodyPr/>
        <a:lstStyle/>
        <a:p>
          <a:r>
            <a:rPr lang="zh-CN"/>
            <a:t>市场偏好</a:t>
          </a:r>
          <a:endParaRPr lang="en-US"/>
        </a:p>
      </dgm:t>
    </dgm:pt>
    <dgm:pt modelId="{0D46A3D7-8B96-41E3-BD91-1E1C0C54C693}" type="parTrans" cxnId="{DE9ED951-A5BD-4F50-80B0-BBE99CEFEF83}">
      <dgm:prSet/>
      <dgm:spPr/>
      <dgm:t>
        <a:bodyPr/>
        <a:lstStyle/>
        <a:p>
          <a:endParaRPr lang="en-US"/>
        </a:p>
      </dgm:t>
    </dgm:pt>
    <dgm:pt modelId="{BB98B14C-8B84-4FDA-8589-161722DDB6C3}" type="sibTrans" cxnId="{DE9ED951-A5BD-4F50-80B0-BBE99CEFEF83}">
      <dgm:prSet/>
      <dgm:spPr/>
      <dgm:t>
        <a:bodyPr/>
        <a:lstStyle/>
        <a:p>
          <a:endParaRPr lang="en-US"/>
        </a:p>
      </dgm:t>
    </dgm:pt>
    <dgm:pt modelId="{9A5C2985-146D-4EE6-A187-FF703076ED2F}">
      <dgm:prSet/>
      <dgm:spPr/>
      <dgm:t>
        <a:bodyPr/>
        <a:lstStyle/>
        <a:p>
          <a:r>
            <a:rPr lang="zh-CN"/>
            <a:t>分销渠道的多样化</a:t>
          </a:r>
          <a:endParaRPr lang="en-US"/>
        </a:p>
      </dgm:t>
    </dgm:pt>
    <dgm:pt modelId="{DC68E39D-D7E7-4C60-AA23-A246684E0CE5}" type="parTrans" cxnId="{4E636898-AF58-4C2F-A2BE-152214B16999}">
      <dgm:prSet/>
      <dgm:spPr/>
      <dgm:t>
        <a:bodyPr/>
        <a:lstStyle/>
        <a:p>
          <a:endParaRPr lang="en-US"/>
        </a:p>
      </dgm:t>
    </dgm:pt>
    <dgm:pt modelId="{613FD0A8-1A1B-4499-9F97-5B36240C7626}" type="sibTrans" cxnId="{4E636898-AF58-4C2F-A2BE-152214B16999}">
      <dgm:prSet/>
      <dgm:spPr/>
      <dgm:t>
        <a:bodyPr/>
        <a:lstStyle/>
        <a:p>
          <a:endParaRPr lang="en-US"/>
        </a:p>
      </dgm:t>
    </dgm:pt>
    <dgm:pt modelId="{051ADB30-5D43-CF40-AC8C-108FD9539240}" type="pres">
      <dgm:prSet presAssocID="{9ED4091D-09EA-4706-BE9F-27562AA4C80E}" presName="Name0" presStyleCnt="0">
        <dgm:presLayoutVars>
          <dgm:dir/>
          <dgm:animLvl val="lvl"/>
          <dgm:resizeHandles val="exact"/>
        </dgm:presLayoutVars>
      </dgm:prSet>
      <dgm:spPr/>
    </dgm:pt>
    <dgm:pt modelId="{0785CD01-018B-E24F-A579-FE514857747A}" type="pres">
      <dgm:prSet presAssocID="{F58DBC24-60C0-4705-82A5-ED764731ECFA}" presName="composite" presStyleCnt="0"/>
      <dgm:spPr/>
    </dgm:pt>
    <dgm:pt modelId="{ADA0E113-D87A-3449-B40F-698E265C0E65}" type="pres">
      <dgm:prSet presAssocID="{F58DBC24-60C0-4705-82A5-ED764731ECFA}" presName="parTx" presStyleLbl="alignNode1" presStyleIdx="0" presStyleCnt="2">
        <dgm:presLayoutVars>
          <dgm:chMax val="0"/>
          <dgm:chPref val="0"/>
          <dgm:bulletEnabled val="1"/>
        </dgm:presLayoutVars>
      </dgm:prSet>
      <dgm:spPr/>
    </dgm:pt>
    <dgm:pt modelId="{66040128-86EA-1947-B9B0-3298561C0038}" type="pres">
      <dgm:prSet presAssocID="{F58DBC24-60C0-4705-82A5-ED764731ECFA}" presName="desTx" presStyleLbl="alignAccFollowNode1" presStyleIdx="0" presStyleCnt="2">
        <dgm:presLayoutVars>
          <dgm:bulletEnabled val="1"/>
        </dgm:presLayoutVars>
      </dgm:prSet>
      <dgm:spPr/>
    </dgm:pt>
    <dgm:pt modelId="{7D224E4F-BFAC-4544-B3E3-41577E0E8E24}" type="pres">
      <dgm:prSet presAssocID="{23A13667-FAB5-4CCC-9A10-2ADA501173A0}" presName="space" presStyleCnt="0"/>
      <dgm:spPr/>
    </dgm:pt>
    <dgm:pt modelId="{5B979276-E81B-E248-904A-E8BE2DA00D52}" type="pres">
      <dgm:prSet presAssocID="{D80DE57C-96BB-4416-AFB4-78AED106C5F4}" presName="composite" presStyleCnt="0"/>
      <dgm:spPr/>
    </dgm:pt>
    <dgm:pt modelId="{98D1D614-0F49-C846-94CE-EA729FD8E247}" type="pres">
      <dgm:prSet presAssocID="{D80DE57C-96BB-4416-AFB4-78AED106C5F4}" presName="parTx" presStyleLbl="alignNode1" presStyleIdx="1" presStyleCnt="2">
        <dgm:presLayoutVars>
          <dgm:chMax val="0"/>
          <dgm:chPref val="0"/>
          <dgm:bulletEnabled val="1"/>
        </dgm:presLayoutVars>
      </dgm:prSet>
      <dgm:spPr/>
    </dgm:pt>
    <dgm:pt modelId="{B74992FB-15E4-9246-B198-D1F0FA4F40B4}" type="pres">
      <dgm:prSet presAssocID="{D80DE57C-96BB-4416-AFB4-78AED106C5F4}" presName="desTx" presStyleLbl="alignAccFollowNode1" presStyleIdx="1" presStyleCnt="2">
        <dgm:presLayoutVars>
          <dgm:bulletEnabled val="1"/>
        </dgm:presLayoutVars>
      </dgm:prSet>
      <dgm:spPr/>
    </dgm:pt>
  </dgm:ptLst>
  <dgm:cxnLst>
    <dgm:cxn modelId="{F3777F07-A2F6-A242-B352-A5A7098C1083}" type="presOf" srcId="{D80DE57C-96BB-4416-AFB4-78AED106C5F4}" destId="{98D1D614-0F49-C846-94CE-EA729FD8E247}" srcOrd="0" destOrd="0" presId="urn:microsoft.com/office/officeart/2005/8/layout/hList1"/>
    <dgm:cxn modelId="{D5CC6B19-B72E-46AA-BAE1-C32092DCC5CC}" srcId="{D80DE57C-96BB-4416-AFB4-78AED106C5F4}" destId="{58E992E8-7E1C-41E5-9F9C-F189651E252B}" srcOrd="0" destOrd="0" parTransId="{D7E2A426-ED9A-401D-8187-917C91F9B9BF}" sibTransId="{FAD2D442-B8C4-49EB-AA85-5701EDDA7B27}"/>
    <dgm:cxn modelId="{C6D6EA1A-7C52-3F4D-B01A-F47FB28EB9C0}" type="presOf" srcId="{9A5C2985-146D-4EE6-A187-FF703076ED2F}" destId="{B74992FB-15E4-9246-B198-D1F0FA4F40B4}" srcOrd="0" destOrd="3" presId="urn:microsoft.com/office/officeart/2005/8/layout/hList1"/>
    <dgm:cxn modelId="{B032212A-A55D-43BD-9469-72FFA7EEE67E}" srcId="{F58DBC24-60C0-4705-82A5-ED764731ECFA}" destId="{0F8845B6-6991-47D3-BD29-6DD5B05082F2}" srcOrd="2" destOrd="0" parTransId="{BB96F4B3-E069-49ED-A639-3AD94F83CF9D}" sibTransId="{2A00B4D4-3F69-4D74-B529-4F00789250BC}"/>
    <dgm:cxn modelId="{C6FEE335-4A81-5247-AE3A-9002184BA3F7}" type="presOf" srcId="{988F28C4-4A09-4BFC-A2AB-E59A58A468B3}" destId="{66040128-86EA-1947-B9B0-3298561C0038}" srcOrd="0" destOrd="0" presId="urn:microsoft.com/office/officeart/2005/8/layout/hList1"/>
    <dgm:cxn modelId="{AECCC34B-3D53-564B-B67E-8E20AE40D4EB}" type="presOf" srcId="{C8AA6926-F9EA-425A-92A1-CAE8AB2E0A50}" destId="{66040128-86EA-1947-B9B0-3298561C0038}" srcOrd="0" destOrd="3" presId="urn:microsoft.com/office/officeart/2005/8/layout/hList1"/>
    <dgm:cxn modelId="{CCA7AC71-A2D1-6947-AEA9-FE500F2F968A}" type="presOf" srcId="{0F8845B6-6991-47D3-BD29-6DD5B05082F2}" destId="{66040128-86EA-1947-B9B0-3298561C0038}" srcOrd="0" destOrd="2" presId="urn:microsoft.com/office/officeart/2005/8/layout/hList1"/>
    <dgm:cxn modelId="{DE9ED951-A5BD-4F50-80B0-BBE99CEFEF83}" srcId="{D80DE57C-96BB-4416-AFB4-78AED106C5F4}" destId="{DFBAED13-3AE0-4769-B944-839C407C280C}" srcOrd="2" destOrd="0" parTransId="{0D46A3D7-8B96-41E3-BD91-1E1C0C54C693}" sibTransId="{BB98B14C-8B84-4FDA-8589-161722DDB6C3}"/>
    <dgm:cxn modelId="{19B24E52-5A4E-41D8-BB2B-86ADBAD34269}" srcId="{F58DBC24-60C0-4705-82A5-ED764731ECFA}" destId="{BE39B968-5ADD-49ED-BF4B-DB964153EFA8}" srcOrd="1" destOrd="0" parTransId="{7B319616-BCFD-4E28-80A1-6D9B75D30051}" sibTransId="{F0F6330F-9859-4272-8047-B40922FED592}"/>
    <dgm:cxn modelId="{F3CF2B7D-7C5D-EA49-A65B-82E5616B6FD5}" type="presOf" srcId="{BE39B968-5ADD-49ED-BF4B-DB964153EFA8}" destId="{66040128-86EA-1947-B9B0-3298561C0038}" srcOrd="0" destOrd="1" presId="urn:microsoft.com/office/officeart/2005/8/layout/hList1"/>
    <dgm:cxn modelId="{3EC7008A-1DC9-3947-B2C5-42352FBB1D64}" type="presOf" srcId="{F58DBC24-60C0-4705-82A5-ED764731ECFA}" destId="{ADA0E113-D87A-3449-B40F-698E265C0E65}" srcOrd="0" destOrd="0" presId="urn:microsoft.com/office/officeart/2005/8/layout/hList1"/>
    <dgm:cxn modelId="{B43B228A-0638-4F67-BFD3-54C52C33A246}" srcId="{9ED4091D-09EA-4706-BE9F-27562AA4C80E}" destId="{F58DBC24-60C0-4705-82A5-ED764731ECFA}" srcOrd="0" destOrd="0" parTransId="{DD12D9E8-D384-4D87-ACB1-AD2E28B9369C}" sibTransId="{23A13667-FAB5-4CCC-9A10-2ADA501173A0}"/>
    <dgm:cxn modelId="{B4069F8C-5A8A-4CBB-8ABA-F9DE07A73BE6}" srcId="{F58DBC24-60C0-4705-82A5-ED764731ECFA}" destId="{C8AA6926-F9EA-425A-92A1-CAE8AB2E0A50}" srcOrd="3" destOrd="0" parTransId="{D1D77E5B-02E8-4F47-BBE1-E9ED2324DD84}" sibTransId="{D3B75EE4-7B1E-46C7-8DCF-0ADBE5B471C0}"/>
    <dgm:cxn modelId="{31A1B28C-9598-4F69-9530-189DD58EF9D7}" srcId="{9ED4091D-09EA-4706-BE9F-27562AA4C80E}" destId="{D80DE57C-96BB-4416-AFB4-78AED106C5F4}" srcOrd="1" destOrd="0" parTransId="{B2C831E1-06AD-4962-8F21-DA2034ABA7A3}" sibTransId="{9CA411A2-FED0-4BB4-9685-3F4642B925D9}"/>
    <dgm:cxn modelId="{B5D7CC8F-DFFB-964A-9FC3-66778B6355E5}" type="presOf" srcId="{DFBAED13-3AE0-4769-B944-839C407C280C}" destId="{B74992FB-15E4-9246-B198-D1F0FA4F40B4}" srcOrd="0" destOrd="2" presId="urn:microsoft.com/office/officeart/2005/8/layout/hList1"/>
    <dgm:cxn modelId="{1A051591-AAE4-EB4E-B36F-E0BA20A48AD7}" type="presOf" srcId="{5B72267A-8F07-41CD-9569-CF078C251A7C}" destId="{B74992FB-15E4-9246-B198-D1F0FA4F40B4}" srcOrd="0" destOrd="1" presId="urn:microsoft.com/office/officeart/2005/8/layout/hList1"/>
    <dgm:cxn modelId="{2DF5E195-67C4-4B3F-86A8-3A21E273ED97}" srcId="{F58DBC24-60C0-4705-82A5-ED764731ECFA}" destId="{988F28C4-4A09-4BFC-A2AB-E59A58A468B3}" srcOrd="0" destOrd="0" parTransId="{10E5D68A-1E23-49FF-83E9-24CFE74C7154}" sibTransId="{B118EEE6-9276-46A5-B24E-48F04A4433A1}"/>
    <dgm:cxn modelId="{4E636898-AF58-4C2F-A2BE-152214B16999}" srcId="{D80DE57C-96BB-4416-AFB4-78AED106C5F4}" destId="{9A5C2985-146D-4EE6-A187-FF703076ED2F}" srcOrd="3" destOrd="0" parTransId="{DC68E39D-D7E7-4C60-AA23-A246684E0CE5}" sibTransId="{613FD0A8-1A1B-4499-9F97-5B36240C7626}"/>
    <dgm:cxn modelId="{50C17DA1-8F82-4413-B61F-DDB4C614B120}" srcId="{D80DE57C-96BB-4416-AFB4-78AED106C5F4}" destId="{5B72267A-8F07-41CD-9569-CF078C251A7C}" srcOrd="1" destOrd="0" parTransId="{37B256AF-9B6F-4B90-ABB8-4981B5977F1C}" sibTransId="{ED984297-8198-4D65-9B7C-408547494E3C}"/>
    <dgm:cxn modelId="{C8C7F6D8-A436-F344-B30A-14AD745FD1CF}" type="presOf" srcId="{58E992E8-7E1C-41E5-9F9C-F189651E252B}" destId="{B74992FB-15E4-9246-B198-D1F0FA4F40B4}" srcOrd="0" destOrd="0" presId="urn:microsoft.com/office/officeart/2005/8/layout/hList1"/>
    <dgm:cxn modelId="{1EAAE3FE-51B6-E142-A1AB-46E3D4D8CD1B}" type="presOf" srcId="{9ED4091D-09EA-4706-BE9F-27562AA4C80E}" destId="{051ADB30-5D43-CF40-AC8C-108FD9539240}" srcOrd="0" destOrd="0" presId="urn:microsoft.com/office/officeart/2005/8/layout/hList1"/>
    <dgm:cxn modelId="{BEE2BF84-934E-E148-9BC2-D1CB53CE1C7A}" type="presParOf" srcId="{051ADB30-5D43-CF40-AC8C-108FD9539240}" destId="{0785CD01-018B-E24F-A579-FE514857747A}" srcOrd="0" destOrd="0" presId="urn:microsoft.com/office/officeart/2005/8/layout/hList1"/>
    <dgm:cxn modelId="{14FD8AFF-2C65-6243-8FEF-4E30013D295D}" type="presParOf" srcId="{0785CD01-018B-E24F-A579-FE514857747A}" destId="{ADA0E113-D87A-3449-B40F-698E265C0E65}" srcOrd="0" destOrd="0" presId="urn:microsoft.com/office/officeart/2005/8/layout/hList1"/>
    <dgm:cxn modelId="{89319621-5B15-0941-A641-A3E6BCA7738D}" type="presParOf" srcId="{0785CD01-018B-E24F-A579-FE514857747A}" destId="{66040128-86EA-1947-B9B0-3298561C0038}" srcOrd="1" destOrd="0" presId="urn:microsoft.com/office/officeart/2005/8/layout/hList1"/>
    <dgm:cxn modelId="{953D3906-AAAC-984F-B583-CE03FDD730F4}" type="presParOf" srcId="{051ADB30-5D43-CF40-AC8C-108FD9539240}" destId="{7D224E4F-BFAC-4544-B3E3-41577E0E8E24}" srcOrd="1" destOrd="0" presId="urn:microsoft.com/office/officeart/2005/8/layout/hList1"/>
    <dgm:cxn modelId="{8D955054-0634-6C45-8571-925513767606}" type="presParOf" srcId="{051ADB30-5D43-CF40-AC8C-108FD9539240}" destId="{5B979276-E81B-E248-904A-E8BE2DA00D52}" srcOrd="2" destOrd="0" presId="urn:microsoft.com/office/officeart/2005/8/layout/hList1"/>
    <dgm:cxn modelId="{E1362809-3934-D74A-8A22-8894FCCC94CA}" type="presParOf" srcId="{5B979276-E81B-E248-904A-E8BE2DA00D52}" destId="{98D1D614-0F49-C846-94CE-EA729FD8E247}" srcOrd="0" destOrd="0" presId="urn:microsoft.com/office/officeart/2005/8/layout/hList1"/>
    <dgm:cxn modelId="{404F9DC7-900E-9E45-A93F-BBD1DFA233BE}" type="presParOf" srcId="{5B979276-E81B-E248-904A-E8BE2DA00D52}" destId="{B74992FB-15E4-9246-B198-D1F0FA4F40B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D88EAE-298A-4ED8-B05C-3478D896AFD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E8D0B65-3F3F-468D-BAFB-DBB1966E4D08}">
      <dgm:prSet/>
      <dgm:spPr/>
      <dgm:t>
        <a:bodyPr/>
        <a:lstStyle/>
        <a:p>
          <a:r>
            <a:rPr kumimoji="1" lang="en-US" dirty="0" err="1"/>
            <a:t>SixDegrees</a:t>
          </a:r>
          <a:r>
            <a:rPr kumimoji="1" lang="en-US" dirty="0"/>
            <a:t> </a:t>
          </a:r>
          <a:r>
            <a:rPr kumimoji="1" lang="zh-CN" dirty="0"/>
            <a:t>：社交网站起源。十九世纪</a:t>
          </a:r>
          <a:r>
            <a:rPr kumimoji="1" lang="en-US" dirty="0"/>
            <a:t>60</a:t>
          </a:r>
          <a:r>
            <a:rPr kumimoji="1" lang="zh-CN" dirty="0"/>
            <a:t>年代，</a:t>
          </a:r>
          <a:r>
            <a:rPr kumimoji="1" lang="en-US" dirty="0"/>
            <a:t>Stanley Milgram</a:t>
          </a:r>
          <a:r>
            <a:rPr kumimoji="1" lang="zh-CN" dirty="0"/>
            <a:t>做了一个“社交实验”，并最终获得实验结论“六度分离”。后来</a:t>
          </a:r>
          <a:r>
            <a:rPr kumimoji="1" lang="en-US" dirty="0"/>
            <a:t>Stanley Milgram</a:t>
          </a:r>
          <a:r>
            <a:rPr kumimoji="1" lang="zh-CN" dirty="0"/>
            <a:t>于</a:t>
          </a:r>
          <a:r>
            <a:rPr kumimoji="1" lang="en-US" dirty="0"/>
            <a:t>1997</a:t>
          </a:r>
          <a:r>
            <a:rPr kumimoji="1" lang="zh-CN" dirty="0"/>
            <a:t>年成立了</a:t>
          </a:r>
          <a:r>
            <a:rPr kumimoji="1" lang="en-US" dirty="0" err="1"/>
            <a:t>SixDegrees.com</a:t>
          </a:r>
          <a:r>
            <a:rPr kumimoji="1" lang="zh-CN" dirty="0"/>
            <a:t>社交网站，但是由于初期建设不完善，用户除了邀请好友加入网站或者接受好友邀请，什么也做不了，最终在</a:t>
          </a:r>
          <a:r>
            <a:rPr kumimoji="1" lang="en-US" dirty="0"/>
            <a:t>2000</a:t>
          </a:r>
          <a:r>
            <a:rPr kumimoji="1" lang="zh-CN" dirty="0"/>
            <a:t>年关闭了。</a:t>
          </a:r>
          <a:endParaRPr lang="en-US" dirty="0"/>
        </a:p>
      </dgm:t>
    </dgm:pt>
    <dgm:pt modelId="{3C80AC74-305E-4DF0-A137-BC279B642B70}" type="parTrans" cxnId="{4902924E-DF52-46BF-8F60-2D9E04899605}">
      <dgm:prSet/>
      <dgm:spPr/>
      <dgm:t>
        <a:bodyPr/>
        <a:lstStyle/>
        <a:p>
          <a:endParaRPr lang="en-US"/>
        </a:p>
      </dgm:t>
    </dgm:pt>
    <dgm:pt modelId="{C2FEA14E-187D-4D22-BBC8-1394327B77F2}" type="sibTrans" cxnId="{4902924E-DF52-46BF-8F60-2D9E04899605}">
      <dgm:prSet/>
      <dgm:spPr/>
      <dgm:t>
        <a:bodyPr/>
        <a:lstStyle/>
        <a:p>
          <a:endParaRPr lang="en-US"/>
        </a:p>
      </dgm:t>
    </dgm:pt>
    <dgm:pt modelId="{41B86FC6-15EA-4EF6-9564-D73FE40D9622}">
      <dgm:prSet/>
      <dgm:spPr/>
      <dgm:t>
        <a:bodyPr/>
        <a:lstStyle/>
        <a:p>
          <a:r>
            <a:rPr kumimoji="1" lang="en-US" dirty="0"/>
            <a:t>Friendster</a:t>
          </a:r>
          <a:r>
            <a:rPr kumimoji="1" lang="zh-CN" dirty="0"/>
            <a:t>： 继承了“</a:t>
          </a:r>
          <a:r>
            <a:rPr kumimoji="1" lang="en-US" dirty="0" err="1"/>
            <a:t>SixDegrees</a:t>
          </a:r>
          <a:r>
            <a:rPr kumimoji="1" lang="en-US" dirty="0"/>
            <a:t>”</a:t>
          </a:r>
          <a:r>
            <a:rPr kumimoji="1" lang="zh-CN" dirty="0"/>
            <a:t>的理念，于</a:t>
          </a:r>
          <a:r>
            <a:rPr kumimoji="1" lang="en-US" dirty="0"/>
            <a:t>2003</a:t>
          </a:r>
          <a:r>
            <a:rPr kumimoji="1" lang="zh-CN" dirty="0"/>
            <a:t>年成立的社交网站，对其进一步完善， 推出了熟人间的“社交网络地图”等新功能。但最终因为过于火爆服务器支撑不起流量，带来负面体验，进而导致用户的大量流失。</a:t>
          </a:r>
          <a:endParaRPr lang="en-US" dirty="0"/>
        </a:p>
      </dgm:t>
    </dgm:pt>
    <dgm:pt modelId="{C6D573AB-5A66-4703-831B-A029F884C7BC}" type="parTrans" cxnId="{5BC64217-2211-4717-AC2E-A803BC01856D}">
      <dgm:prSet/>
      <dgm:spPr/>
      <dgm:t>
        <a:bodyPr/>
        <a:lstStyle/>
        <a:p>
          <a:endParaRPr lang="en-US"/>
        </a:p>
      </dgm:t>
    </dgm:pt>
    <dgm:pt modelId="{05F20978-2329-4820-9CAA-2D7D9A5100EC}" type="sibTrans" cxnId="{5BC64217-2211-4717-AC2E-A803BC01856D}">
      <dgm:prSet/>
      <dgm:spPr/>
      <dgm:t>
        <a:bodyPr/>
        <a:lstStyle/>
        <a:p>
          <a:endParaRPr lang="en-US"/>
        </a:p>
      </dgm:t>
    </dgm:pt>
    <dgm:pt modelId="{D6B7B527-81F0-44EA-B6DE-523D00BF5F5F}">
      <dgm:prSet/>
      <dgm:spPr/>
      <dgm:t>
        <a:bodyPr/>
        <a:lstStyle/>
        <a:p>
          <a:r>
            <a:rPr kumimoji="1" lang="en-US" dirty="0" err="1"/>
            <a:t>MySpace</a:t>
          </a:r>
          <a:r>
            <a:rPr kumimoji="1" lang="zh-CN" dirty="0"/>
            <a:t>：同样在</a:t>
          </a:r>
          <a:r>
            <a:rPr kumimoji="1" lang="en-US" dirty="0"/>
            <a:t>2003</a:t>
          </a:r>
          <a:r>
            <a:rPr kumimoji="1" lang="zh-CN" dirty="0"/>
            <a:t>年成立，提供更加可定制化的服务来吸引用户。</a:t>
          </a:r>
          <a:r>
            <a:rPr kumimoji="1" lang="en-US" dirty="0"/>
            <a:t>2005</a:t>
          </a:r>
          <a:r>
            <a:rPr kumimoji="1" lang="zh-CN" dirty="0"/>
            <a:t>年</a:t>
          </a:r>
          <a:r>
            <a:rPr kumimoji="1" lang="en-US" dirty="0"/>
            <a:t>7</a:t>
          </a:r>
          <a:r>
            <a:rPr kumimoji="1" lang="zh-CN" dirty="0"/>
            <a:t>月，</a:t>
          </a:r>
          <a:r>
            <a:rPr kumimoji="1" lang="en-US" dirty="0" err="1"/>
            <a:t>MySpace</a:t>
          </a:r>
          <a:r>
            <a:rPr kumimoji="1" lang="zh-CN" dirty="0"/>
            <a:t>被媒体集团新公司以</a:t>
          </a:r>
          <a:r>
            <a:rPr kumimoji="1" lang="en-US" dirty="0"/>
            <a:t>5.8</a:t>
          </a:r>
          <a:r>
            <a:rPr kumimoji="1" lang="zh-CN" dirty="0"/>
            <a:t>亿美元的价格收购，接着</a:t>
          </a:r>
          <a:r>
            <a:rPr kumimoji="1" lang="en-US" dirty="0"/>
            <a:t>2005-2008</a:t>
          </a:r>
          <a:r>
            <a:rPr kumimoji="1" lang="zh-CN" dirty="0"/>
            <a:t>年成为世界上最火爆的社交网站。但由于接了</a:t>
          </a:r>
          <a:r>
            <a:rPr kumimoji="1" lang="en-US" dirty="0"/>
            <a:t>Google</a:t>
          </a:r>
          <a:r>
            <a:rPr kumimoji="1" lang="zh-CN" dirty="0"/>
            <a:t>三年</a:t>
          </a:r>
          <a:r>
            <a:rPr kumimoji="1" lang="en-US" dirty="0"/>
            <a:t>9</a:t>
          </a:r>
          <a:r>
            <a:rPr kumimoji="1" lang="zh-CN" dirty="0"/>
            <a:t>亿美元的广告，大量广告劝退了一大批用户。</a:t>
          </a:r>
          <a:endParaRPr lang="en-US" dirty="0"/>
        </a:p>
      </dgm:t>
    </dgm:pt>
    <dgm:pt modelId="{FFE6BE6B-410F-4C20-919B-09CA6C0F841C}" type="parTrans" cxnId="{FAD0A9A3-52E3-4897-98A3-39FFD17D3C86}">
      <dgm:prSet/>
      <dgm:spPr/>
      <dgm:t>
        <a:bodyPr/>
        <a:lstStyle/>
        <a:p>
          <a:endParaRPr lang="en-US"/>
        </a:p>
      </dgm:t>
    </dgm:pt>
    <dgm:pt modelId="{8F9BBEFF-9D43-4A2C-825F-B96AEA88B1E4}" type="sibTrans" cxnId="{FAD0A9A3-52E3-4897-98A3-39FFD17D3C86}">
      <dgm:prSet/>
      <dgm:spPr/>
      <dgm:t>
        <a:bodyPr/>
        <a:lstStyle/>
        <a:p>
          <a:endParaRPr lang="en-US"/>
        </a:p>
      </dgm:t>
    </dgm:pt>
    <dgm:pt modelId="{05BF153A-3EA0-9D4E-AB2E-DBB2958B371E}" type="pres">
      <dgm:prSet presAssocID="{E1D88EAE-298A-4ED8-B05C-3478D896AFDD}" presName="vert0" presStyleCnt="0">
        <dgm:presLayoutVars>
          <dgm:dir/>
          <dgm:animOne val="branch"/>
          <dgm:animLvl val="lvl"/>
        </dgm:presLayoutVars>
      </dgm:prSet>
      <dgm:spPr/>
    </dgm:pt>
    <dgm:pt modelId="{6EB0D32B-EF5A-7643-83AF-BB28234B06B5}" type="pres">
      <dgm:prSet presAssocID="{7E8D0B65-3F3F-468D-BAFB-DBB1966E4D08}" presName="thickLine" presStyleLbl="alignNode1" presStyleIdx="0" presStyleCnt="3"/>
      <dgm:spPr/>
    </dgm:pt>
    <dgm:pt modelId="{2E31ADA5-C845-9442-83B4-9E220662ACFD}" type="pres">
      <dgm:prSet presAssocID="{7E8D0B65-3F3F-468D-BAFB-DBB1966E4D08}" presName="horz1" presStyleCnt="0"/>
      <dgm:spPr/>
    </dgm:pt>
    <dgm:pt modelId="{421C46E2-65DE-6848-9DA7-6D2143F3FF60}" type="pres">
      <dgm:prSet presAssocID="{7E8D0B65-3F3F-468D-BAFB-DBB1966E4D08}" presName="tx1" presStyleLbl="revTx" presStyleIdx="0" presStyleCnt="3"/>
      <dgm:spPr/>
    </dgm:pt>
    <dgm:pt modelId="{DAAED1CD-C83B-9945-B32F-48EA5D06DC3E}" type="pres">
      <dgm:prSet presAssocID="{7E8D0B65-3F3F-468D-BAFB-DBB1966E4D08}" presName="vert1" presStyleCnt="0"/>
      <dgm:spPr/>
    </dgm:pt>
    <dgm:pt modelId="{DF4C958D-8CB0-AB4F-A354-4FAFE4CE970D}" type="pres">
      <dgm:prSet presAssocID="{41B86FC6-15EA-4EF6-9564-D73FE40D9622}" presName="thickLine" presStyleLbl="alignNode1" presStyleIdx="1" presStyleCnt="3"/>
      <dgm:spPr/>
    </dgm:pt>
    <dgm:pt modelId="{DB97B62A-A93A-4E46-A6C5-21AB5490BC1E}" type="pres">
      <dgm:prSet presAssocID="{41B86FC6-15EA-4EF6-9564-D73FE40D9622}" presName="horz1" presStyleCnt="0"/>
      <dgm:spPr/>
    </dgm:pt>
    <dgm:pt modelId="{FE850790-2D48-E249-97B9-F10BB191C71C}" type="pres">
      <dgm:prSet presAssocID="{41B86FC6-15EA-4EF6-9564-D73FE40D9622}" presName="tx1" presStyleLbl="revTx" presStyleIdx="1" presStyleCnt="3"/>
      <dgm:spPr/>
    </dgm:pt>
    <dgm:pt modelId="{F551B0CF-3E7A-E443-8EF0-AF95C3D20211}" type="pres">
      <dgm:prSet presAssocID="{41B86FC6-15EA-4EF6-9564-D73FE40D9622}" presName="vert1" presStyleCnt="0"/>
      <dgm:spPr/>
    </dgm:pt>
    <dgm:pt modelId="{F3C8976F-1F6E-5E4D-8850-6F717559714D}" type="pres">
      <dgm:prSet presAssocID="{D6B7B527-81F0-44EA-B6DE-523D00BF5F5F}" presName="thickLine" presStyleLbl="alignNode1" presStyleIdx="2" presStyleCnt="3"/>
      <dgm:spPr/>
    </dgm:pt>
    <dgm:pt modelId="{0BDB5CA5-A07D-B34B-974F-93AC00950ED3}" type="pres">
      <dgm:prSet presAssocID="{D6B7B527-81F0-44EA-B6DE-523D00BF5F5F}" presName="horz1" presStyleCnt="0"/>
      <dgm:spPr/>
    </dgm:pt>
    <dgm:pt modelId="{50A3AB86-17EE-3E46-A63B-A73C76576B31}" type="pres">
      <dgm:prSet presAssocID="{D6B7B527-81F0-44EA-B6DE-523D00BF5F5F}" presName="tx1" presStyleLbl="revTx" presStyleIdx="2" presStyleCnt="3"/>
      <dgm:spPr/>
    </dgm:pt>
    <dgm:pt modelId="{6E9333E2-FABC-3741-BFE4-C7FBF8184527}" type="pres">
      <dgm:prSet presAssocID="{D6B7B527-81F0-44EA-B6DE-523D00BF5F5F}" presName="vert1" presStyleCnt="0"/>
      <dgm:spPr/>
    </dgm:pt>
  </dgm:ptLst>
  <dgm:cxnLst>
    <dgm:cxn modelId="{68C56E10-6E1D-D04F-9F6E-84A146934652}" type="presOf" srcId="{41B86FC6-15EA-4EF6-9564-D73FE40D9622}" destId="{FE850790-2D48-E249-97B9-F10BB191C71C}" srcOrd="0" destOrd="0" presId="urn:microsoft.com/office/officeart/2008/layout/LinedList"/>
    <dgm:cxn modelId="{5BC64217-2211-4717-AC2E-A803BC01856D}" srcId="{E1D88EAE-298A-4ED8-B05C-3478D896AFDD}" destId="{41B86FC6-15EA-4EF6-9564-D73FE40D9622}" srcOrd="1" destOrd="0" parTransId="{C6D573AB-5A66-4703-831B-A029F884C7BC}" sibTransId="{05F20978-2329-4820-9CAA-2D7D9A5100EC}"/>
    <dgm:cxn modelId="{EEF33E42-6700-8A4F-B250-09747FDACD79}" type="presOf" srcId="{D6B7B527-81F0-44EA-B6DE-523D00BF5F5F}" destId="{50A3AB86-17EE-3E46-A63B-A73C76576B31}" srcOrd="0" destOrd="0" presId="urn:microsoft.com/office/officeart/2008/layout/LinedList"/>
    <dgm:cxn modelId="{4902924E-DF52-46BF-8F60-2D9E04899605}" srcId="{E1D88EAE-298A-4ED8-B05C-3478D896AFDD}" destId="{7E8D0B65-3F3F-468D-BAFB-DBB1966E4D08}" srcOrd="0" destOrd="0" parTransId="{3C80AC74-305E-4DF0-A137-BC279B642B70}" sibTransId="{C2FEA14E-187D-4D22-BBC8-1394327B77F2}"/>
    <dgm:cxn modelId="{7E3C9551-7C7A-3A46-B3AD-79F9C4B786E5}" type="presOf" srcId="{7E8D0B65-3F3F-468D-BAFB-DBB1966E4D08}" destId="{421C46E2-65DE-6848-9DA7-6D2143F3FF60}" srcOrd="0" destOrd="0" presId="urn:microsoft.com/office/officeart/2008/layout/LinedList"/>
    <dgm:cxn modelId="{FAD0A9A3-52E3-4897-98A3-39FFD17D3C86}" srcId="{E1D88EAE-298A-4ED8-B05C-3478D896AFDD}" destId="{D6B7B527-81F0-44EA-B6DE-523D00BF5F5F}" srcOrd="2" destOrd="0" parTransId="{FFE6BE6B-410F-4C20-919B-09CA6C0F841C}" sibTransId="{8F9BBEFF-9D43-4A2C-825F-B96AEA88B1E4}"/>
    <dgm:cxn modelId="{3D5252D0-87EB-7E47-B386-E750DC9C07C7}" type="presOf" srcId="{E1D88EAE-298A-4ED8-B05C-3478D896AFDD}" destId="{05BF153A-3EA0-9D4E-AB2E-DBB2958B371E}" srcOrd="0" destOrd="0" presId="urn:microsoft.com/office/officeart/2008/layout/LinedList"/>
    <dgm:cxn modelId="{5BB4FB5E-6DF4-0C48-B6D2-0C16DAF5D738}" type="presParOf" srcId="{05BF153A-3EA0-9D4E-AB2E-DBB2958B371E}" destId="{6EB0D32B-EF5A-7643-83AF-BB28234B06B5}" srcOrd="0" destOrd="0" presId="urn:microsoft.com/office/officeart/2008/layout/LinedList"/>
    <dgm:cxn modelId="{D30138BF-7E46-CB49-84AA-843138875C4B}" type="presParOf" srcId="{05BF153A-3EA0-9D4E-AB2E-DBB2958B371E}" destId="{2E31ADA5-C845-9442-83B4-9E220662ACFD}" srcOrd="1" destOrd="0" presId="urn:microsoft.com/office/officeart/2008/layout/LinedList"/>
    <dgm:cxn modelId="{C56824FA-7BBD-EC48-84AC-2D9EFD27302A}" type="presParOf" srcId="{2E31ADA5-C845-9442-83B4-9E220662ACFD}" destId="{421C46E2-65DE-6848-9DA7-6D2143F3FF60}" srcOrd="0" destOrd="0" presId="urn:microsoft.com/office/officeart/2008/layout/LinedList"/>
    <dgm:cxn modelId="{72BAC12F-AE64-124A-9162-B643A78D4BE7}" type="presParOf" srcId="{2E31ADA5-C845-9442-83B4-9E220662ACFD}" destId="{DAAED1CD-C83B-9945-B32F-48EA5D06DC3E}" srcOrd="1" destOrd="0" presId="urn:microsoft.com/office/officeart/2008/layout/LinedList"/>
    <dgm:cxn modelId="{32D40A30-9AEF-C44A-97A3-71B2699FCA8B}" type="presParOf" srcId="{05BF153A-3EA0-9D4E-AB2E-DBB2958B371E}" destId="{DF4C958D-8CB0-AB4F-A354-4FAFE4CE970D}" srcOrd="2" destOrd="0" presId="urn:microsoft.com/office/officeart/2008/layout/LinedList"/>
    <dgm:cxn modelId="{92D3A29C-9895-0044-A798-2C8601D2A887}" type="presParOf" srcId="{05BF153A-3EA0-9D4E-AB2E-DBB2958B371E}" destId="{DB97B62A-A93A-4E46-A6C5-21AB5490BC1E}" srcOrd="3" destOrd="0" presId="urn:microsoft.com/office/officeart/2008/layout/LinedList"/>
    <dgm:cxn modelId="{E4087585-790B-254B-A25E-8C6ED7CEFE1E}" type="presParOf" srcId="{DB97B62A-A93A-4E46-A6C5-21AB5490BC1E}" destId="{FE850790-2D48-E249-97B9-F10BB191C71C}" srcOrd="0" destOrd="0" presId="urn:microsoft.com/office/officeart/2008/layout/LinedList"/>
    <dgm:cxn modelId="{9E67962F-2851-1D4F-9B90-617182ACB1E6}" type="presParOf" srcId="{DB97B62A-A93A-4E46-A6C5-21AB5490BC1E}" destId="{F551B0CF-3E7A-E443-8EF0-AF95C3D20211}" srcOrd="1" destOrd="0" presId="urn:microsoft.com/office/officeart/2008/layout/LinedList"/>
    <dgm:cxn modelId="{42496670-7A77-3048-8473-C228D4C68FD7}" type="presParOf" srcId="{05BF153A-3EA0-9D4E-AB2E-DBB2958B371E}" destId="{F3C8976F-1F6E-5E4D-8850-6F717559714D}" srcOrd="4" destOrd="0" presId="urn:microsoft.com/office/officeart/2008/layout/LinedList"/>
    <dgm:cxn modelId="{A634CDAA-7C58-9947-A616-B64E8205A46B}" type="presParOf" srcId="{05BF153A-3EA0-9D4E-AB2E-DBB2958B371E}" destId="{0BDB5CA5-A07D-B34B-974F-93AC00950ED3}" srcOrd="5" destOrd="0" presId="urn:microsoft.com/office/officeart/2008/layout/LinedList"/>
    <dgm:cxn modelId="{3A8DAB04-137C-EB43-9685-6954C1271ADD}" type="presParOf" srcId="{0BDB5CA5-A07D-B34B-974F-93AC00950ED3}" destId="{50A3AB86-17EE-3E46-A63B-A73C76576B31}" srcOrd="0" destOrd="0" presId="urn:microsoft.com/office/officeart/2008/layout/LinedList"/>
    <dgm:cxn modelId="{EC74F1E3-A73A-CE44-BD93-908E40C27F03}" type="presParOf" srcId="{0BDB5CA5-A07D-B34B-974F-93AC00950ED3}" destId="{6E9333E2-FABC-3741-BFE4-C7FBF818452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E5BEFC-267D-4D5A-800A-A7B819491CE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F9ADF3C-DEAD-4EC8-A2C7-1E1CFA23670B}">
      <dgm:prSet/>
      <dgm:spPr/>
      <dgm:t>
        <a:bodyPr/>
        <a:lstStyle/>
        <a:p>
          <a:r>
            <a:rPr kumimoji="1" lang="en-US" dirty="0"/>
            <a:t>Facebook</a:t>
          </a:r>
          <a:r>
            <a:rPr kumimoji="1" lang="zh-CN" dirty="0"/>
            <a:t>：</a:t>
          </a:r>
          <a:r>
            <a:rPr kumimoji="1" lang="en-US" dirty="0"/>
            <a:t>2004</a:t>
          </a:r>
          <a:r>
            <a:rPr kumimoji="1" lang="zh-CN" dirty="0"/>
            <a:t>年马克</a:t>
          </a:r>
          <a:r>
            <a:rPr kumimoji="1" lang="en-US" dirty="0"/>
            <a:t>·</a:t>
          </a:r>
          <a:r>
            <a:rPr kumimoji="1" lang="zh-CN" dirty="0"/>
            <a:t>扎克伯格等哈佛学生推出的社交平台，一开始之服务于哈佛学生，后来面向公众开放。于</a:t>
          </a:r>
          <a:r>
            <a:rPr kumimoji="1" lang="en-US" dirty="0" err="1"/>
            <a:t>MySpace</a:t>
          </a:r>
          <a:r>
            <a:rPr kumimoji="1" lang="zh-CN" dirty="0"/>
            <a:t>不同的是，脸书主要面向</a:t>
          </a:r>
          <a:r>
            <a:rPr kumimoji="1" lang="en-US" dirty="0"/>
            <a:t>18-30</a:t>
          </a:r>
          <a:r>
            <a:rPr kumimoji="1" lang="zh-CN" dirty="0"/>
            <a:t>岁人群，允许外部开发人员进行开发；而</a:t>
          </a:r>
          <a:r>
            <a:rPr kumimoji="1" lang="en-US" dirty="0" err="1"/>
            <a:t>MySpace</a:t>
          </a:r>
          <a:r>
            <a:rPr kumimoji="1" lang="zh-CN" dirty="0"/>
            <a:t>主要面向青少年，开发完全封闭，仅由内部人员开发。到</a:t>
          </a:r>
          <a:r>
            <a:rPr kumimoji="1" lang="en-US" dirty="0"/>
            <a:t>2010</a:t>
          </a:r>
          <a:r>
            <a:rPr kumimoji="1" lang="zh-CN" dirty="0"/>
            <a:t>年脸书彻底超越了</a:t>
          </a:r>
          <a:r>
            <a:rPr kumimoji="1" lang="en-US" dirty="0" err="1"/>
            <a:t>MySpace</a:t>
          </a:r>
          <a:r>
            <a:rPr kumimoji="1" lang="zh-CN" dirty="0"/>
            <a:t>。</a:t>
          </a:r>
          <a:endParaRPr lang="en-US" dirty="0"/>
        </a:p>
      </dgm:t>
    </dgm:pt>
    <dgm:pt modelId="{F66A5141-DE58-4AA1-A7B5-A01ED952C5F2}" type="parTrans" cxnId="{F25D136C-869A-4ADB-AC0C-79988D9B4986}">
      <dgm:prSet/>
      <dgm:spPr/>
      <dgm:t>
        <a:bodyPr/>
        <a:lstStyle/>
        <a:p>
          <a:endParaRPr lang="en-US"/>
        </a:p>
      </dgm:t>
    </dgm:pt>
    <dgm:pt modelId="{E51E68B8-CA10-42FF-8C24-6991038F6FA9}" type="sibTrans" cxnId="{F25D136C-869A-4ADB-AC0C-79988D9B4986}">
      <dgm:prSet/>
      <dgm:spPr/>
      <dgm:t>
        <a:bodyPr/>
        <a:lstStyle/>
        <a:p>
          <a:endParaRPr lang="en-US"/>
        </a:p>
      </dgm:t>
    </dgm:pt>
    <dgm:pt modelId="{A53AC191-635D-4077-8548-7CF10CBBC9D9}">
      <dgm:prSet/>
      <dgm:spPr/>
      <dgm:t>
        <a:bodyPr/>
        <a:lstStyle/>
        <a:p>
          <a:r>
            <a:rPr kumimoji="1" lang="en-US" dirty="0"/>
            <a:t>Twitter</a:t>
          </a:r>
          <a:r>
            <a:rPr kumimoji="1" lang="zh-CN" dirty="0"/>
            <a:t>：</a:t>
          </a:r>
          <a:r>
            <a:rPr kumimoji="1" lang="en-US" dirty="0"/>
            <a:t>2006</a:t>
          </a:r>
          <a:r>
            <a:rPr kumimoji="1" lang="zh-CN" dirty="0"/>
            <a:t>年</a:t>
          </a:r>
          <a:r>
            <a:rPr kumimoji="1" lang="en-US" dirty="0"/>
            <a:t>Jack </a:t>
          </a:r>
          <a:r>
            <a:rPr kumimoji="1" lang="en-US" dirty="0" err="1"/>
            <a:t>Dorcey</a:t>
          </a:r>
          <a:r>
            <a:rPr kumimoji="1" lang="zh-CN" dirty="0"/>
            <a:t>推出了类似国内现在“微博”的网站，支持用户发送短消息，允许转发、评论等操作。由于</a:t>
          </a:r>
          <a:r>
            <a:rPr kumimoji="1" lang="en-US" dirty="0"/>
            <a:t>Twitter</a:t>
          </a:r>
          <a:r>
            <a:rPr kumimoji="1" lang="zh-CN" dirty="0"/>
            <a:t>不同于</a:t>
          </a:r>
          <a:r>
            <a:rPr kumimoji="1" lang="en-US" dirty="0"/>
            <a:t>Facebook</a:t>
          </a:r>
          <a:r>
            <a:rPr kumimoji="1" lang="zh-CN" dirty="0"/>
            <a:t>等社交网站不同的特殊运营模式，其发展也相当迅速。</a:t>
          </a:r>
          <a:endParaRPr lang="en-US" dirty="0"/>
        </a:p>
      </dgm:t>
    </dgm:pt>
    <dgm:pt modelId="{B5635B79-B9AB-49EA-902E-88D7627F2AF3}" type="parTrans" cxnId="{0BC66ECF-510A-4177-92FC-F9E3710C3218}">
      <dgm:prSet/>
      <dgm:spPr/>
      <dgm:t>
        <a:bodyPr/>
        <a:lstStyle/>
        <a:p>
          <a:endParaRPr lang="en-US"/>
        </a:p>
      </dgm:t>
    </dgm:pt>
    <dgm:pt modelId="{33D91F0C-7D14-463A-8307-5F8730BB907C}" type="sibTrans" cxnId="{0BC66ECF-510A-4177-92FC-F9E3710C3218}">
      <dgm:prSet/>
      <dgm:spPr/>
      <dgm:t>
        <a:bodyPr/>
        <a:lstStyle/>
        <a:p>
          <a:endParaRPr lang="en-US"/>
        </a:p>
      </dgm:t>
    </dgm:pt>
    <dgm:pt modelId="{7B2C3BC9-D87E-4DB5-A03F-D26A704C2286}">
      <dgm:prSet/>
      <dgm:spPr/>
      <dgm:t>
        <a:bodyPr/>
        <a:lstStyle/>
        <a:p>
          <a:r>
            <a:rPr kumimoji="1" lang="en-US" dirty="0"/>
            <a:t>LinkedIn</a:t>
          </a:r>
          <a:r>
            <a:rPr kumimoji="1" lang="zh-CN" dirty="0"/>
            <a:t>：领英定位为专业网站，内容更加官方、正式，虽然不如脸书、推特一般收到极大的欢迎，但仍然稳步增长。</a:t>
          </a:r>
          <a:endParaRPr lang="en-US" dirty="0"/>
        </a:p>
      </dgm:t>
    </dgm:pt>
    <dgm:pt modelId="{2D5F0383-2349-4522-8FF5-4F58BD06C529}" type="parTrans" cxnId="{FB880E39-F82E-4D8F-BCB1-3C80210DC389}">
      <dgm:prSet/>
      <dgm:spPr/>
      <dgm:t>
        <a:bodyPr/>
        <a:lstStyle/>
        <a:p>
          <a:endParaRPr lang="en-US"/>
        </a:p>
      </dgm:t>
    </dgm:pt>
    <dgm:pt modelId="{2E51B81B-882E-4945-BE2D-B91CA5523C1B}" type="sibTrans" cxnId="{FB880E39-F82E-4D8F-BCB1-3C80210DC389}">
      <dgm:prSet/>
      <dgm:spPr/>
      <dgm:t>
        <a:bodyPr/>
        <a:lstStyle/>
        <a:p>
          <a:endParaRPr lang="en-US"/>
        </a:p>
      </dgm:t>
    </dgm:pt>
    <dgm:pt modelId="{258C8EE4-76E6-C64C-9F52-35FBD0EF3331}" type="pres">
      <dgm:prSet presAssocID="{8FE5BEFC-267D-4D5A-800A-A7B819491CEC}" presName="vert0" presStyleCnt="0">
        <dgm:presLayoutVars>
          <dgm:dir/>
          <dgm:animOne val="branch"/>
          <dgm:animLvl val="lvl"/>
        </dgm:presLayoutVars>
      </dgm:prSet>
      <dgm:spPr/>
    </dgm:pt>
    <dgm:pt modelId="{5F835BEA-7380-6F45-923E-455A803AAE8E}" type="pres">
      <dgm:prSet presAssocID="{7F9ADF3C-DEAD-4EC8-A2C7-1E1CFA23670B}" presName="thickLine" presStyleLbl="alignNode1" presStyleIdx="0" presStyleCnt="3"/>
      <dgm:spPr/>
    </dgm:pt>
    <dgm:pt modelId="{0864A24B-9FF7-B24C-ACC5-0C526EA4658A}" type="pres">
      <dgm:prSet presAssocID="{7F9ADF3C-DEAD-4EC8-A2C7-1E1CFA23670B}" presName="horz1" presStyleCnt="0"/>
      <dgm:spPr/>
    </dgm:pt>
    <dgm:pt modelId="{5AB080F2-CE38-A247-9D5A-BA22222C384E}" type="pres">
      <dgm:prSet presAssocID="{7F9ADF3C-DEAD-4EC8-A2C7-1E1CFA23670B}" presName="tx1" presStyleLbl="revTx" presStyleIdx="0" presStyleCnt="3"/>
      <dgm:spPr/>
    </dgm:pt>
    <dgm:pt modelId="{ED5151BF-3026-8C45-84A6-17C11C3C5A94}" type="pres">
      <dgm:prSet presAssocID="{7F9ADF3C-DEAD-4EC8-A2C7-1E1CFA23670B}" presName="vert1" presStyleCnt="0"/>
      <dgm:spPr/>
    </dgm:pt>
    <dgm:pt modelId="{6200628C-FF91-144B-8079-48265C03B03E}" type="pres">
      <dgm:prSet presAssocID="{A53AC191-635D-4077-8548-7CF10CBBC9D9}" presName="thickLine" presStyleLbl="alignNode1" presStyleIdx="1" presStyleCnt="3"/>
      <dgm:spPr/>
    </dgm:pt>
    <dgm:pt modelId="{7D88F344-F284-004E-99BB-5C838B5FEB5D}" type="pres">
      <dgm:prSet presAssocID="{A53AC191-635D-4077-8548-7CF10CBBC9D9}" presName="horz1" presStyleCnt="0"/>
      <dgm:spPr/>
    </dgm:pt>
    <dgm:pt modelId="{7C687D24-9185-B24A-9C63-7E2CA380FEA2}" type="pres">
      <dgm:prSet presAssocID="{A53AC191-635D-4077-8548-7CF10CBBC9D9}" presName="tx1" presStyleLbl="revTx" presStyleIdx="1" presStyleCnt="3"/>
      <dgm:spPr/>
    </dgm:pt>
    <dgm:pt modelId="{14F20C60-3484-754D-9E83-FFECFA22AFE9}" type="pres">
      <dgm:prSet presAssocID="{A53AC191-635D-4077-8548-7CF10CBBC9D9}" presName="vert1" presStyleCnt="0"/>
      <dgm:spPr/>
    </dgm:pt>
    <dgm:pt modelId="{F1364189-52D4-AB49-BB6E-2F8DE9CF43D7}" type="pres">
      <dgm:prSet presAssocID="{7B2C3BC9-D87E-4DB5-A03F-D26A704C2286}" presName="thickLine" presStyleLbl="alignNode1" presStyleIdx="2" presStyleCnt="3"/>
      <dgm:spPr/>
    </dgm:pt>
    <dgm:pt modelId="{C07FBFB0-CD18-A14E-AEC9-4DF596576145}" type="pres">
      <dgm:prSet presAssocID="{7B2C3BC9-D87E-4DB5-A03F-D26A704C2286}" presName="horz1" presStyleCnt="0"/>
      <dgm:spPr/>
    </dgm:pt>
    <dgm:pt modelId="{B00BF551-8E01-2945-B773-C5E5D1EAF55C}" type="pres">
      <dgm:prSet presAssocID="{7B2C3BC9-D87E-4DB5-A03F-D26A704C2286}" presName="tx1" presStyleLbl="revTx" presStyleIdx="2" presStyleCnt="3"/>
      <dgm:spPr/>
    </dgm:pt>
    <dgm:pt modelId="{A633AAB0-99AF-8B4B-9467-0CCBDED1F46E}" type="pres">
      <dgm:prSet presAssocID="{7B2C3BC9-D87E-4DB5-A03F-D26A704C2286}" presName="vert1" presStyleCnt="0"/>
      <dgm:spPr/>
    </dgm:pt>
  </dgm:ptLst>
  <dgm:cxnLst>
    <dgm:cxn modelId="{6E6E0C2D-85AF-1045-8906-3F0B967C67C5}" type="presOf" srcId="{A53AC191-635D-4077-8548-7CF10CBBC9D9}" destId="{7C687D24-9185-B24A-9C63-7E2CA380FEA2}" srcOrd="0" destOrd="0" presId="urn:microsoft.com/office/officeart/2008/layout/LinedList"/>
    <dgm:cxn modelId="{B60DA92D-8239-8E46-9128-714B13B8D262}" type="presOf" srcId="{7F9ADF3C-DEAD-4EC8-A2C7-1E1CFA23670B}" destId="{5AB080F2-CE38-A247-9D5A-BA22222C384E}" srcOrd="0" destOrd="0" presId="urn:microsoft.com/office/officeart/2008/layout/LinedList"/>
    <dgm:cxn modelId="{FB880E39-F82E-4D8F-BCB1-3C80210DC389}" srcId="{8FE5BEFC-267D-4D5A-800A-A7B819491CEC}" destId="{7B2C3BC9-D87E-4DB5-A03F-D26A704C2286}" srcOrd="2" destOrd="0" parTransId="{2D5F0383-2349-4522-8FF5-4F58BD06C529}" sibTransId="{2E51B81B-882E-4945-BE2D-B91CA5523C1B}"/>
    <dgm:cxn modelId="{F25D136C-869A-4ADB-AC0C-79988D9B4986}" srcId="{8FE5BEFC-267D-4D5A-800A-A7B819491CEC}" destId="{7F9ADF3C-DEAD-4EC8-A2C7-1E1CFA23670B}" srcOrd="0" destOrd="0" parTransId="{F66A5141-DE58-4AA1-A7B5-A01ED952C5F2}" sibTransId="{E51E68B8-CA10-42FF-8C24-6991038F6FA9}"/>
    <dgm:cxn modelId="{358130AF-005A-B746-8BFE-8DB2FCD68857}" type="presOf" srcId="{7B2C3BC9-D87E-4DB5-A03F-D26A704C2286}" destId="{B00BF551-8E01-2945-B773-C5E5D1EAF55C}" srcOrd="0" destOrd="0" presId="urn:microsoft.com/office/officeart/2008/layout/LinedList"/>
    <dgm:cxn modelId="{0BC66ECF-510A-4177-92FC-F9E3710C3218}" srcId="{8FE5BEFC-267D-4D5A-800A-A7B819491CEC}" destId="{A53AC191-635D-4077-8548-7CF10CBBC9D9}" srcOrd="1" destOrd="0" parTransId="{B5635B79-B9AB-49EA-902E-88D7627F2AF3}" sibTransId="{33D91F0C-7D14-463A-8307-5F8730BB907C}"/>
    <dgm:cxn modelId="{C0BC1ED8-1E5B-C24A-AB49-A3555C761160}" type="presOf" srcId="{8FE5BEFC-267D-4D5A-800A-A7B819491CEC}" destId="{258C8EE4-76E6-C64C-9F52-35FBD0EF3331}" srcOrd="0" destOrd="0" presId="urn:microsoft.com/office/officeart/2008/layout/LinedList"/>
    <dgm:cxn modelId="{E3E142BC-CCE3-EC4A-93F5-9C44EB052CCC}" type="presParOf" srcId="{258C8EE4-76E6-C64C-9F52-35FBD0EF3331}" destId="{5F835BEA-7380-6F45-923E-455A803AAE8E}" srcOrd="0" destOrd="0" presId="urn:microsoft.com/office/officeart/2008/layout/LinedList"/>
    <dgm:cxn modelId="{254D4113-D6C8-4643-BBA5-3A79A1AE45CE}" type="presParOf" srcId="{258C8EE4-76E6-C64C-9F52-35FBD0EF3331}" destId="{0864A24B-9FF7-B24C-ACC5-0C526EA4658A}" srcOrd="1" destOrd="0" presId="urn:microsoft.com/office/officeart/2008/layout/LinedList"/>
    <dgm:cxn modelId="{821006B7-81BD-9B46-BA38-5479444FAEC3}" type="presParOf" srcId="{0864A24B-9FF7-B24C-ACC5-0C526EA4658A}" destId="{5AB080F2-CE38-A247-9D5A-BA22222C384E}" srcOrd="0" destOrd="0" presId="urn:microsoft.com/office/officeart/2008/layout/LinedList"/>
    <dgm:cxn modelId="{71776070-8E20-8245-93DF-9E9C3DE2FF2C}" type="presParOf" srcId="{0864A24B-9FF7-B24C-ACC5-0C526EA4658A}" destId="{ED5151BF-3026-8C45-84A6-17C11C3C5A94}" srcOrd="1" destOrd="0" presId="urn:microsoft.com/office/officeart/2008/layout/LinedList"/>
    <dgm:cxn modelId="{60A9454F-08F9-F64A-B23A-0714FAF08B1D}" type="presParOf" srcId="{258C8EE4-76E6-C64C-9F52-35FBD0EF3331}" destId="{6200628C-FF91-144B-8079-48265C03B03E}" srcOrd="2" destOrd="0" presId="urn:microsoft.com/office/officeart/2008/layout/LinedList"/>
    <dgm:cxn modelId="{32FE5EDD-A59D-0841-8DC6-FB720855ECA2}" type="presParOf" srcId="{258C8EE4-76E6-C64C-9F52-35FBD0EF3331}" destId="{7D88F344-F284-004E-99BB-5C838B5FEB5D}" srcOrd="3" destOrd="0" presId="urn:microsoft.com/office/officeart/2008/layout/LinedList"/>
    <dgm:cxn modelId="{8433442E-1ECF-254D-B05B-475D7432F687}" type="presParOf" srcId="{7D88F344-F284-004E-99BB-5C838B5FEB5D}" destId="{7C687D24-9185-B24A-9C63-7E2CA380FEA2}" srcOrd="0" destOrd="0" presId="urn:microsoft.com/office/officeart/2008/layout/LinedList"/>
    <dgm:cxn modelId="{BE67DA89-084F-4345-A979-005CF229E3B5}" type="presParOf" srcId="{7D88F344-F284-004E-99BB-5C838B5FEB5D}" destId="{14F20C60-3484-754D-9E83-FFECFA22AFE9}" srcOrd="1" destOrd="0" presId="urn:microsoft.com/office/officeart/2008/layout/LinedList"/>
    <dgm:cxn modelId="{BEA2489B-9138-B140-AD57-E4D59201AB20}" type="presParOf" srcId="{258C8EE4-76E6-C64C-9F52-35FBD0EF3331}" destId="{F1364189-52D4-AB49-BB6E-2F8DE9CF43D7}" srcOrd="4" destOrd="0" presId="urn:microsoft.com/office/officeart/2008/layout/LinedList"/>
    <dgm:cxn modelId="{CE7F763A-F5C4-9A46-8D16-5EB70E9C8ED5}" type="presParOf" srcId="{258C8EE4-76E6-C64C-9F52-35FBD0EF3331}" destId="{C07FBFB0-CD18-A14E-AEC9-4DF596576145}" srcOrd="5" destOrd="0" presId="urn:microsoft.com/office/officeart/2008/layout/LinedList"/>
    <dgm:cxn modelId="{3ED13F35-ACDD-BC45-82C1-4C22CD69DB41}" type="presParOf" srcId="{C07FBFB0-CD18-A14E-AEC9-4DF596576145}" destId="{B00BF551-8E01-2945-B773-C5E5D1EAF55C}" srcOrd="0" destOrd="0" presId="urn:microsoft.com/office/officeart/2008/layout/LinedList"/>
    <dgm:cxn modelId="{1E315841-4CAC-1947-BBD6-0894ADC2A587}" type="presParOf" srcId="{C07FBFB0-CD18-A14E-AEC9-4DF596576145}" destId="{A633AAB0-99AF-8B4B-9467-0CCBDED1F46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37B53B-0F61-4587-B189-047B0B6D302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F259246-38EC-4693-87E5-8C979A48621B}">
      <dgm:prSet custT="1"/>
      <dgm:spPr/>
      <dgm:t>
        <a:bodyPr/>
        <a:lstStyle/>
        <a:p>
          <a:r>
            <a:rPr lang="en-US" sz="2400" dirty="0">
              <a:latin typeface="+mn-lt"/>
            </a:rPr>
            <a:t>Google</a:t>
          </a:r>
          <a:r>
            <a:rPr lang="zh-CN" sz="2400" dirty="0">
              <a:latin typeface="+mn-lt"/>
            </a:rPr>
            <a:t>：</a:t>
          </a:r>
          <a:r>
            <a:rPr lang="en-US" sz="2400" dirty="0">
              <a:latin typeface="+mn-lt"/>
            </a:rPr>
            <a:t>Google</a:t>
          </a:r>
          <a:r>
            <a:rPr lang="zh-CN" sz="2400" dirty="0">
              <a:latin typeface="+mn-lt"/>
            </a:rPr>
            <a:t>也推出过不少社交网站，包括</a:t>
          </a:r>
          <a:r>
            <a:rPr lang="en-US" sz="2400" dirty="0">
              <a:latin typeface="+mn-lt"/>
            </a:rPr>
            <a:t>Orkut</a:t>
          </a:r>
          <a:r>
            <a:rPr lang="zh-CN" sz="2400" dirty="0">
              <a:latin typeface="+mn-lt"/>
            </a:rPr>
            <a:t>、</a:t>
          </a:r>
          <a:r>
            <a:rPr lang="en-US" sz="2400" dirty="0" err="1">
              <a:latin typeface="+mn-lt"/>
            </a:rPr>
            <a:t>OpenSocial</a:t>
          </a:r>
          <a:r>
            <a:rPr lang="zh-CN" sz="2400" dirty="0">
              <a:latin typeface="+mn-lt"/>
            </a:rPr>
            <a:t>、</a:t>
          </a:r>
          <a:r>
            <a:rPr lang="en-US" sz="2400" dirty="0">
              <a:latin typeface="+mn-lt"/>
            </a:rPr>
            <a:t>Friend Connect</a:t>
          </a:r>
          <a:r>
            <a:rPr lang="zh-CN" sz="2400" dirty="0">
              <a:latin typeface="+mn-lt"/>
            </a:rPr>
            <a:t>和</a:t>
          </a:r>
          <a:r>
            <a:rPr lang="en-US" sz="2400" dirty="0">
              <a:latin typeface="+mn-lt"/>
            </a:rPr>
            <a:t>Google Buzz</a:t>
          </a:r>
          <a:r>
            <a:rPr lang="zh-CN" sz="2400" dirty="0">
              <a:latin typeface="+mn-lt"/>
            </a:rPr>
            <a:t>等。这几个都没有发展起来，其中</a:t>
          </a:r>
          <a:r>
            <a:rPr lang="en-US" sz="2400" dirty="0">
              <a:latin typeface="+mn-lt"/>
            </a:rPr>
            <a:t>Google Buzz</a:t>
          </a:r>
          <a:r>
            <a:rPr lang="zh-CN" sz="2400" dirty="0">
              <a:latin typeface="+mn-lt"/>
            </a:rPr>
            <a:t>因为用户电子邮件默认是公开的，由于侵犯用户隐私而退出市场。</a:t>
          </a:r>
          <a:endParaRPr lang="en-US" sz="2400" dirty="0">
            <a:latin typeface="+mn-lt"/>
          </a:endParaRPr>
        </a:p>
      </dgm:t>
    </dgm:pt>
    <dgm:pt modelId="{A89843E9-1D2C-4A3B-92B7-24E37D27467F}" type="parTrans" cxnId="{48E911ED-FEF3-4F94-AADF-4D69FCE10041}">
      <dgm:prSet/>
      <dgm:spPr/>
      <dgm:t>
        <a:bodyPr/>
        <a:lstStyle/>
        <a:p>
          <a:endParaRPr lang="en-US"/>
        </a:p>
      </dgm:t>
    </dgm:pt>
    <dgm:pt modelId="{86915630-2E1C-4996-98DD-B44717C8F8EB}" type="sibTrans" cxnId="{48E911ED-FEF3-4F94-AADF-4D69FCE10041}">
      <dgm:prSet/>
      <dgm:spPr/>
      <dgm:t>
        <a:bodyPr/>
        <a:lstStyle/>
        <a:p>
          <a:endParaRPr lang="en-US"/>
        </a:p>
      </dgm:t>
    </dgm:pt>
    <dgm:pt modelId="{9AF543F5-2536-4415-B61A-B4BAC64DCAD3}">
      <dgm:prSet custT="1"/>
      <dgm:spPr/>
      <dgm:t>
        <a:bodyPr/>
        <a:lstStyle/>
        <a:p>
          <a:r>
            <a:rPr lang="en-US" sz="2400" dirty="0"/>
            <a:t>Google+</a:t>
          </a:r>
          <a:r>
            <a:rPr lang="zh-CN" sz="2400" dirty="0"/>
            <a:t>：</a:t>
          </a:r>
          <a:r>
            <a:rPr lang="en-US" sz="2400" dirty="0"/>
            <a:t>2011</a:t>
          </a:r>
          <a:r>
            <a:rPr lang="zh-CN" sz="2400" dirty="0"/>
            <a:t>年，</a:t>
          </a:r>
          <a:r>
            <a:rPr lang="en-US" sz="2400" dirty="0"/>
            <a:t>Google</a:t>
          </a:r>
          <a:r>
            <a:rPr lang="zh-CN" sz="2400" dirty="0"/>
            <a:t>推出了</a:t>
          </a:r>
          <a:r>
            <a:rPr lang="en-US" sz="2400" dirty="0"/>
            <a:t>Google+</a:t>
          </a:r>
          <a:r>
            <a:rPr lang="zh-CN" sz="2400" dirty="0"/>
            <a:t>，允许用户分享信息、更新照片并提供了视频聊天等功能，同时在保护用户隐私方面进行了改善。到</a:t>
          </a:r>
          <a:r>
            <a:rPr lang="en-US" sz="2400" dirty="0"/>
            <a:t>2012</a:t>
          </a:r>
          <a:r>
            <a:rPr lang="zh-CN" sz="2400" dirty="0"/>
            <a:t>年，</a:t>
          </a:r>
          <a:r>
            <a:rPr lang="en-US" sz="2400" dirty="0"/>
            <a:t>Google+</a:t>
          </a:r>
          <a:r>
            <a:rPr lang="zh-CN" sz="2400" dirty="0"/>
            <a:t>超过</a:t>
          </a:r>
          <a:r>
            <a:rPr lang="en-US" sz="2400" dirty="0"/>
            <a:t>1</a:t>
          </a:r>
          <a:r>
            <a:rPr lang="zh-CN" sz="2400" dirty="0"/>
            <a:t>亿用户。</a:t>
          </a:r>
          <a:endParaRPr lang="en-US" sz="2400" dirty="0"/>
        </a:p>
      </dgm:t>
    </dgm:pt>
    <dgm:pt modelId="{0A4E0087-77F1-4158-AECB-D8EE9EBB0981}" type="parTrans" cxnId="{417A0702-CF16-4C2B-B59E-CDFEBF81748A}">
      <dgm:prSet/>
      <dgm:spPr/>
      <dgm:t>
        <a:bodyPr/>
        <a:lstStyle/>
        <a:p>
          <a:endParaRPr lang="en-US"/>
        </a:p>
      </dgm:t>
    </dgm:pt>
    <dgm:pt modelId="{3C0A8717-197E-4050-9D2B-05F167F91931}" type="sibTrans" cxnId="{417A0702-CF16-4C2B-B59E-CDFEBF81748A}">
      <dgm:prSet/>
      <dgm:spPr/>
      <dgm:t>
        <a:bodyPr/>
        <a:lstStyle/>
        <a:p>
          <a:endParaRPr lang="en-US"/>
        </a:p>
      </dgm:t>
    </dgm:pt>
    <dgm:pt modelId="{8EEF0486-458B-7F4E-9561-8B692799A31A}" type="pres">
      <dgm:prSet presAssocID="{7137B53B-0F61-4587-B189-047B0B6D302B}" presName="vert0" presStyleCnt="0">
        <dgm:presLayoutVars>
          <dgm:dir/>
          <dgm:animOne val="branch"/>
          <dgm:animLvl val="lvl"/>
        </dgm:presLayoutVars>
      </dgm:prSet>
      <dgm:spPr/>
    </dgm:pt>
    <dgm:pt modelId="{45999EAB-00F3-E14C-963F-57538F312B6C}" type="pres">
      <dgm:prSet presAssocID="{6F259246-38EC-4693-87E5-8C979A48621B}" presName="thickLine" presStyleLbl="alignNode1" presStyleIdx="0" presStyleCnt="2"/>
      <dgm:spPr/>
    </dgm:pt>
    <dgm:pt modelId="{26F19848-5A9A-9F4A-B0FB-B8D4E6CE655C}" type="pres">
      <dgm:prSet presAssocID="{6F259246-38EC-4693-87E5-8C979A48621B}" presName="horz1" presStyleCnt="0"/>
      <dgm:spPr/>
    </dgm:pt>
    <dgm:pt modelId="{1D0C2F87-B0F1-C24F-9AC6-7829DF5BCD9A}" type="pres">
      <dgm:prSet presAssocID="{6F259246-38EC-4693-87E5-8C979A48621B}" presName="tx1" presStyleLbl="revTx" presStyleIdx="0" presStyleCnt="2"/>
      <dgm:spPr/>
    </dgm:pt>
    <dgm:pt modelId="{A7C39B6E-127B-2942-98B4-1E34B250E380}" type="pres">
      <dgm:prSet presAssocID="{6F259246-38EC-4693-87E5-8C979A48621B}" presName="vert1" presStyleCnt="0"/>
      <dgm:spPr/>
    </dgm:pt>
    <dgm:pt modelId="{25C6D57E-EB8F-984E-A3E2-499C0917834B}" type="pres">
      <dgm:prSet presAssocID="{9AF543F5-2536-4415-B61A-B4BAC64DCAD3}" presName="thickLine" presStyleLbl="alignNode1" presStyleIdx="1" presStyleCnt="2"/>
      <dgm:spPr/>
    </dgm:pt>
    <dgm:pt modelId="{FA72A7F5-85C0-DD4A-86EF-0BF9A9869914}" type="pres">
      <dgm:prSet presAssocID="{9AF543F5-2536-4415-B61A-B4BAC64DCAD3}" presName="horz1" presStyleCnt="0"/>
      <dgm:spPr/>
    </dgm:pt>
    <dgm:pt modelId="{A6676789-1184-9043-909E-3229BC58FE52}" type="pres">
      <dgm:prSet presAssocID="{9AF543F5-2536-4415-B61A-B4BAC64DCAD3}" presName="tx1" presStyleLbl="revTx" presStyleIdx="1" presStyleCnt="2"/>
      <dgm:spPr/>
    </dgm:pt>
    <dgm:pt modelId="{A3359F3D-843B-DD4C-AC49-458EEB410529}" type="pres">
      <dgm:prSet presAssocID="{9AF543F5-2536-4415-B61A-B4BAC64DCAD3}" presName="vert1" presStyleCnt="0"/>
      <dgm:spPr/>
    </dgm:pt>
  </dgm:ptLst>
  <dgm:cxnLst>
    <dgm:cxn modelId="{417A0702-CF16-4C2B-B59E-CDFEBF81748A}" srcId="{7137B53B-0F61-4587-B189-047B0B6D302B}" destId="{9AF543F5-2536-4415-B61A-B4BAC64DCAD3}" srcOrd="1" destOrd="0" parTransId="{0A4E0087-77F1-4158-AECB-D8EE9EBB0981}" sibTransId="{3C0A8717-197E-4050-9D2B-05F167F91931}"/>
    <dgm:cxn modelId="{C4B3DC78-1968-5A47-825E-10C7AE54B9C0}" type="presOf" srcId="{9AF543F5-2536-4415-B61A-B4BAC64DCAD3}" destId="{A6676789-1184-9043-909E-3229BC58FE52}" srcOrd="0" destOrd="0" presId="urn:microsoft.com/office/officeart/2008/layout/LinedList"/>
    <dgm:cxn modelId="{E7803DA0-DFF1-824C-A238-8803E3B74D71}" type="presOf" srcId="{7137B53B-0F61-4587-B189-047B0B6D302B}" destId="{8EEF0486-458B-7F4E-9561-8B692799A31A}" srcOrd="0" destOrd="0" presId="urn:microsoft.com/office/officeart/2008/layout/LinedList"/>
    <dgm:cxn modelId="{50A78FD1-1132-F746-977A-6DA47AA85F13}" type="presOf" srcId="{6F259246-38EC-4693-87E5-8C979A48621B}" destId="{1D0C2F87-B0F1-C24F-9AC6-7829DF5BCD9A}" srcOrd="0" destOrd="0" presId="urn:microsoft.com/office/officeart/2008/layout/LinedList"/>
    <dgm:cxn modelId="{48E911ED-FEF3-4F94-AADF-4D69FCE10041}" srcId="{7137B53B-0F61-4587-B189-047B0B6D302B}" destId="{6F259246-38EC-4693-87E5-8C979A48621B}" srcOrd="0" destOrd="0" parTransId="{A89843E9-1D2C-4A3B-92B7-24E37D27467F}" sibTransId="{86915630-2E1C-4996-98DD-B44717C8F8EB}"/>
    <dgm:cxn modelId="{CC338D54-610F-C140-AAA9-D8C5F6607AA9}" type="presParOf" srcId="{8EEF0486-458B-7F4E-9561-8B692799A31A}" destId="{45999EAB-00F3-E14C-963F-57538F312B6C}" srcOrd="0" destOrd="0" presId="urn:microsoft.com/office/officeart/2008/layout/LinedList"/>
    <dgm:cxn modelId="{61C8457B-F710-434D-BB6B-3EE63E2EB9D9}" type="presParOf" srcId="{8EEF0486-458B-7F4E-9561-8B692799A31A}" destId="{26F19848-5A9A-9F4A-B0FB-B8D4E6CE655C}" srcOrd="1" destOrd="0" presId="urn:microsoft.com/office/officeart/2008/layout/LinedList"/>
    <dgm:cxn modelId="{91FA7FFF-D989-384E-BDEC-DD11CDD9F559}" type="presParOf" srcId="{26F19848-5A9A-9F4A-B0FB-B8D4E6CE655C}" destId="{1D0C2F87-B0F1-C24F-9AC6-7829DF5BCD9A}" srcOrd="0" destOrd="0" presId="urn:microsoft.com/office/officeart/2008/layout/LinedList"/>
    <dgm:cxn modelId="{BFAE8920-8663-054F-9492-16BF76DDF544}" type="presParOf" srcId="{26F19848-5A9A-9F4A-B0FB-B8D4E6CE655C}" destId="{A7C39B6E-127B-2942-98B4-1E34B250E380}" srcOrd="1" destOrd="0" presId="urn:microsoft.com/office/officeart/2008/layout/LinedList"/>
    <dgm:cxn modelId="{0482F3C0-4A97-3F4E-BB62-63564A27D05C}" type="presParOf" srcId="{8EEF0486-458B-7F4E-9561-8B692799A31A}" destId="{25C6D57E-EB8F-984E-A3E2-499C0917834B}" srcOrd="2" destOrd="0" presId="urn:microsoft.com/office/officeart/2008/layout/LinedList"/>
    <dgm:cxn modelId="{189686D8-F97C-274B-8E14-29230BB8C3AA}" type="presParOf" srcId="{8EEF0486-458B-7F4E-9561-8B692799A31A}" destId="{FA72A7F5-85C0-DD4A-86EF-0BF9A9869914}" srcOrd="3" destOrd="0" presId="urn:microsoft.com/office/officeart/2008/layout/LinedList"/>
    <dgm:cxn modelId="{A3B99263-7082-A742-99F0-787271D8FD4F}" type="presParOf" srcId="{FA72A7F5-85C0-DD4A-86EF-0BF9A9869914}" destId="{A6676789-1184-9043-909E-3229BC58FE52}" srcOrd="0" destOrd="0" presId="urn:microsoft.com/office/officeart/2008/layout/LinedList"/>
    <dgm:cxn modelId="{249DB712-A5CF-F74B-9F4A-96D50A5E7286}" type="presParOf" srcId="{FA72A7F5-85C0-DD4A-86EF-0BF9A9869914}" destId="{A3359F3D-843B-DD4C-AC49-458EEB41052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CF813F-2406-48F5-A47F-4798920739E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B972224-CDF8-47BB-B47D-D2824E2D659A}">
      <dgm:prSet/>
      <dgm:spPr/>
      <dgm:t>
        <a:bodyPr/>
        <a:lstStyle/>
        <a:p>
          <a:r>
            <a:rPr kumimoji="1" lang="zh-CN"/>
            <a:t>以 </a:t>
          </a:r>
          <a:r>
            <a:rPr lang="en-US"/>
            <a:t>SixDegrees.com</a:t>
          </a:r>
          <a:r>
            <a:rPr lang="zh-CN"/>
            <a:t> 为例</a:t>
          </a:r>
          <a:endParaRPr lang="en-US"/>
        </a:p>
      </dgm:t>
    </dgm:pt>
    <dgm:pt modelId="{B8B3BC04-59A1-4F86-8D1F-BB43171F9163}" type="parTrans" cxnId="{9379E969-882D-430D-901A-E69BA59F4330}">
      <dgm:prSet/>
      <dgm:spPr/>
      <dgm:t>
        <a:bodyPr/>
        <a:lstStyle/>
        <a:p>
          <a:endParaRPr lang="en-US"/>
        </a:p>
      </dgm:t>
    </dgm:pt>
    <dgm:pt modelId="{80BC1756-A489-4A4B-97AB-6FB3FCC79031}" type="sibTrans" cxnId="{9379E969-882D-430D-901A-E69BA59F4330}">
      <dgm:prSet/>
      <dgm:spPr/>
      <dgm:t>
        <a:bodyPr/>
        <a:lstStyle/>
        <a:p>
          <a:endParaRPr lang="en-US"/>
        </a:p>
      </dgm:t>
    </dgm:pt>
    <dgm:pt modelId="{96DDF302-4387-4CAF-803C-0B650358FE7A}">
      <dgm:prSet/>
      <dgm:spPr/>
      <dgm:t>
        <a:bodyPr/>
        <a:lstStyle/>
        <a:p>
          <a:r>
            <a:rPr lang="en-US"/>
            <a:t>First social network site: “SixDegrees.com</a:t>
          </a:r>
          <a:r>
            <a:rPr lang="zh-CN"/>
            <a:t>”</a:t>
          </a:r>
          <a:endParaRPr lang="en-US"/>
        </a:p>
      </dgm:t>
    </dgm:pt>
    <dgm:pt modelId="{16CF0CE7-F444-4136-B94F-06EE9A11DADA}" type="parTrans" cxnId="{C9564E8E-AC6B-4172-8483-6F95748552A6}">
      <dgm:prSet/>
      <dgm:spPr/>
      <dgm:t>
        <a:bodyPr/>
        <a:lstStyle/>
        <a:p>
          <a:endParaRPr lang="en-US"/>
        </a:p>
      </dgm:t>
    </dgm:pt>
    <dgm:pt modelId="{971ABC0A-9586-4E18-B2C0-B43CEADFD68E}" type="sibTrans" cxnId="{C9564E8E-AC6B-4172-8483-6F95748552A6}">
      <dgm:prSet/>
      <dgm:spPr/>
      <dgm:t>
        <a:bodyPr/>
        <a:lstStyle/>
        <a:p>
          <a:endParaRPr lang="en-US"/>
        </a:p>
      </dgm:t>
    </dgm:pt>
    <dgm:pt modelId="{3E249FCB-6202-4B92-92BB-4508A9CE32B9}">
      <dgm:prSet/>
      <dgm:spPr/>
      <dgm:t>
        <a:bodyPr/>
        <a:lstStyle/>
        <a:p>
          <a:r>
            <a:rPr lang="en-US" dirty="0"/>
            <a:t>1997 Andrew </a:t>
          </a:r>
          <a:r>
            <a:rPr lang="en-US" dirty="0" err="1"/>
            <a:t>Weinreich</a:t>
          </a:r>
          <a:r>
            <a:rPr lang="zh-CN" dirty="0"/>
            <a:t>（安德鲁</a:t>
          </a:r>
          <a:r>
            <a:rPr lang="en-US" dirty="0"/>
            <a:t>·</a:t>
          </a:r>
          <a:r>
            <a:rPr lang="zh-CN" dirty="0"/>
            <a:t>魏因赖希）</a:t>
          </a:r>
          <a:endParaRPr lang="en-US" dirty="0"/>
        </a:p>
      </dgm:t>
    </dgm:pt>
    <dgm:pt modelId="{3711735E-0C3F-4B88-B458-57E6B28E221A}" type="parTrans" cxnId="{7DCB01C2-0010-4884-A90A-1477CFC2CE52}">
      <dgm:prSet/>
      <dgm:spPr/>
      <dgm:t>
        <a:bodyPr/>
        <a:lstStyle/>
        <a:p>
          <a:endParaRPr lang="en-US"/>
        </a:p>
      </dgm:t>
    </dgm:pt>
    <dgm:pt modelId="{540FBF7F-F01F-486A-A2A9-1A17130AB67C}" type="sibTrans" cxnId="{7DCB01C2-0010-4884-A90A-1477CFC2CE52}">
      <dgm:prSet/>
      <dgm:spPr/>
      <dgm:t>
        <a:bodyPr/>
        <a:lstStyle/>
        <a:p>
          <a:endParaRPr lang="en-US"/>
        </a:p>
      </dgm:t>
    </dgm:pt>
    <dgm:pt modelId="{56416B9E-60C4-43FA-BD30-63684ED7D65B}">
      <dgm:prSet/>
      <dgm:spPr/>
      <dgm:t>
        <a:bodyPr/>
        <a:lstStyle/>
        <a:p>
          <a:r>
            <a:rPr lang="zh-CN"/>
            <a:t>直接原因（材料中给出）</a:t>
          </a:r>
          <a:endParaRPr lang="en-US"/>
        </a:p>
      </dgm:t>
    </dgm:pt>
    <dgm:pt modelId="{45ED5C0D-CF35-414E-8CEB-4F2E95AF57B5}" type="parTrans" cxnId="{76582337-58E3-492D-81CD-442BDADDB850}">
      <dgm:prSet/>
      <dgm:spPr/>
      <dgm:t>
        <a:bodyPr/>
        <a:lstStyle/>
        <a:p>
          <a:endParaRPr lang="en-US"/>
        </a:p>
      </dgm:t>
    </dgm:pt>
    <dgm:pt modelId="{4A0C9A65-FF98-4764-A8D5-A4FAEC1D9CE3}" type="sibTrans" cxnId="{76582337-58E3-492D-81CD-442BDADDB850}">
      <dgm:prSet/>
      <dgm:spPr/>
      <dgm:t>
        <a:bodyPr/>
        <a:lstStyle/>
        <a:p>
          <a:endParaRPr lang="en-US"/>
        </a:p>
      </dgm:t>
    </dgm:pt>
    <dgm:pt modelId="{9BAC7F94-2831-475E-9B2B-D5BD0AA4D597}">
      <dgm:prSet/>
      <dgm:spPr/>
      <dgm:t>
        <a:bodyPr/>
        <a:lstStyle/>
        <a:p>
          <a:r>
            <a:rPr lang="zh-CN"/>
            <a:t>用户认为使用此网站的朋友不够多，因此平台不是那么有趣</a:t>
          </a:r>
          <a:endParaRPr lang="en-US" dirty="0"/>
        </a:p>
      </dgm:t>
    </dgm:pt>
    <dgm:pt modelId="{B486C5AC-9E8E-4445-8EB1-42EEF6CDAFCC}" type="parTrans" cxnId="{32D51D72-E1F2-4980-B06E-7E4C465E391B}">
      <dgm:prSet/>
      <dgm:spPr/>
      <dgm:t>
        <a:bodyPr/>
        <a:lstStyle/>
        <a:p>
          <a:endParaRPr lang="en-US"/>
        </a:p>
      </dgm:t>
    </dgm:pt>
    <dgm:pt modelId="{6DB9E052-5508-445C-B3F0-3EA20D6C9B1D}" type="sibTrans" cxnId="{32D51D72-E1F2-4980-B06E-7E4C465E391B}">
      <dgm:prSet/>
      <dgm:spPr/>
      <dgm:t>
        <a:bodyPr/>
        <a:lstStyle/>
        <a:p>
          <a:endParaRPr lang="en-US"/>
        </a:p>
      </dgm:t>
    </dgm:pt>
    <dgm:pt modelId="{FD2CAD29-1CED-4B75-8A2C-B38B648DC73E}">
      <dgm:prSet/>
      <dgm:spPr/>
      <dgm:t>
        <a:bodyPr/>
        <a:lstStyle/>
        <a:p>
          <a:r>
            <a:rPr lang="zh-CN"/>
            <a:t>用户只能邀请好友或接受好友请求</a:t>
          </a:r>
          <a:endParaRPr lang="en-US"/>
        </a:p>
      </dgm:t>
    </dgm:pt>
    <dgm:pt modelId="{2F4E169F-BD36-42E2-B1A0-0C6226359C90}" type="parTrans" cxnId="{D73BF18E-F8E3-4632-BD81-6FE60FADE8D1}">
      <dgm:prSet/>
      <dgm:spPr/>
      <dgm:t>
        <a:bodyPr/>
        <a:lstStyle/>
        <a:p>
          <a:endParaRPr lang="en-US"/>
        </a:p>
      </dgm:t>
    </dgm:pt>
    <dgm:pt modelId="{E5CB0355-A1D0-4E81-BCE3-D6AB13C8780D}" type="sibTrans" cxnId="{D73BF18E-F8E3-4632-BD81-6FE60FADE8D1}">
      <dgm:prSet/>
      <dgm:spPr/>
      <dgm:t>
        <a:bodyPr/>
        <a:lstStyle/>
        <a:p>
          <a:endParaRPr lang="en-US"/>
        </a:p>
      </dgm:t>
    </dgm:pt>
    <dgm:pt modelId="{4E50A424-E2E0-D24D-A0C6-130989647CFF}" type="pres">
      <dgm:prSet presAssocID="{1ECF813F-2406-48F5-A47F-4798920739E6}" presName="linear" presStyleCnt="0">
        <dgm:presLayoutVars>
          <dgm:dir/>
          <dgm:animLvl val="lvl"/>
          <dgm:resizeHandles val="exact"/>
        </dgm:presLayoutVars>
      </dgm:prSet>
      <dgm:spPr/>
    </dgm:pt>
    <dgm:pt modelId="{DAB01CBF-7503-D746-9D11-B7396522CF9C}" type="pres">
      <dgm:prSet presAssocID="{7B972224-CDF8-47BB-B47D-D2824E2D659A}" presName="parentLin" presStyleCnt="0"/>
      <dgm:spPr/>
    </dgm:pt>
    <dgm:pt modelId="{7AE7D6BF-B633-7E46-A877-531AF4C67A09}" type="pres">
      <dgm:prSet presAssocID="{7B972224-CDF8-47BB-B47D-D2824E2D659A}" presName="parentLeftMargin" presStyleLbl="node1" presStyleIdx="0" presStyleCnt="3"/>
      <dgm:spPr/>
    </dgm:pt>
    <dgm:pt modelId="{92B7658A-A7E0-DC4A-AA34-54C171A1D991}" type="pres">
      <dgm:prSet presAssocID="{7B972224-CDF8-47BB-B47D-D2824E2D659A}" presName="parentText" presStyleLbl="node1" presStyleIdx="0" presStyleCnt="3">
        <dgm:presLayoutVars>
          <dgm:chMax val="0"/>
          <dgm:bulletEnabled val="1"/>
        </dgm:presLayoutVars>
      </dgm:prSet>
      <dgm:spPr/>
    </dgm:pt>
    <dgm:pt modelId="{FE7A5E91-A647-ED44-A1D2-A6E4218952B9}" type="pres">
      <dgm:prSet presAssocID="{7B972224-CDF8-47BB-B47D-D2824E2D659A}" presName="negativeSpace" presStyleCnt="0"/>
      <dgm:spPr/>
    </dgm:pt>
    <dgm:pt modelId="{8BE4ABF6-6FDA-AD4C-9EAD-EDB30DD99DE8}" type="pres">
      <dgm:prSet presAssocID="{7B972224-CDF8-47BB-B47D-D2824E2D659A}" presName="childText" presStyleLbl="conFgAcc1" presStyleIdx="0" presStyleCnt="3">
        <dgm:presLayoutVars>
          <dgm:bulletEnabled val="1"/>
        </dgm:presLayoutVars>
      </dgm:prSet>
      <dgm:spPr/>
    </dgm:pt>
    <dgm:pt modelId="{757E63D1-A245-B243-9070-A7C411F22D84}" type="pres">
      <dgm:prSet presAssocID="{80BC1756-A489-4A4B-97AB-6FB3FCC79031}" presName="spaceBetweenRectangles" presStyleCnt="0"/>
      <dgm:spPr/>
    </dgm:pt>
    <dgm:pt modelId="{489C3398-6190-D94F-832A-C16BBCBDE452}" type="pres">
      <dgm:prSet presAssocID="{96DDF302-4387-4CAF-803C-0B650358FE7A}" presName="parentLin" presStyleCnt="0"/>
      <dgm:spPr/>
    </dgm:pt>
    <dgm:pt modelId="{B60ECBC0-A5CB-E747-B0CB-9B3F24735C7D}" type="pres">
      <dgm:prSet presAssocID="{96DDF302-4387-4CAF-803C-0B650358FE7A}" presName="parentLeftMargin" presStyleLbl="node1" presStyleIdx="0" presStyleCnt="3"/>
      <dgm:spPr/>
    </dgm:pt>
    <dgm:pt modelId="{1E90FCFC-D7A5-1C4C-87D0-4C58A600C476}" type="pres">
      <dgm:prSet presAssocID="{96DDF302-4387-4CAF-803C-0B650358FE7A}" presName="parentText" presStyleLbl="node1" presStyleIdx="1" presStyleCnt="3">
        <dgm:presLayoutVars>
          <dgm:chMax val="0"/>
          <dgm:bulletEnabled val="1"/>
        </dgm:presLayoutVars>
      </dgm:prSet>
      <dgm:spPr/>
    </dgm:pt>
    <dgm:pt modelId="{1B5E7C4D-D974-6C47-BB7D-D5940162C7AB}" type="pres">
      <dgm:prSet presAssocID="{96DDF302-4387-4CAF-803C-0B650358FE7A}" presName="negativeSpace" presStyleCnt="0"/>
      <dgm:spPr/>
    </dgm:pt>
    <dgm:pt modelId="{714D692E-5093-DF45-9FCE-19F64CE55522}" type="pres">
      <dgm:prSet presAssocID="{96DDF302-4387-4CAF-803C-0B650358FE7A}" presName="childText" presStyleLbl="conFgAcc1" presStyleIdx="1" presStyleCnt="3">
        <dgm:presLayoutVars>
          <dgm:bulletEnabled val="1"/>
        </dgm:presLayoutVars>
      </dgm:prSet>
      <dgm:spPr/>
    </dgm:pt>
    <dgm:pt modelId="{155D05DE-4A9E-8C4F-82E1-DD162061A9D2}" type="pres">
      <dgm:prSet presAssocID="{971ABC0A-9586-4E18-B2C0-B43CEADFD68E}" presName="spaceBetweenRectangles" presStyleCnt="0"/>
      <dgm:spPr/>
    </dgm:pt>
    <dgm:pt modelId="{F3EEB0BF-B04E-3349-9E4F-4BD97140B89E}" type="pres">
      <dgm:prSet presAssocID="{56416B9E-60C4-43FA-BD30-63684ED7D65B}" presName="parentLin" presStyleCnt="0"/>
      <dgm:spPr/>
    </dgm:pt>
    <dgm:pt modelId="{E413F560-4556-7141-AAF7-FEE7BB674188}" type="pres">
      <dgm:prSet presAssocID="{56416B9E-60C4-43FA-BD30-63684ED7D65B}" presName="parentLeftMargin" presStyleLbl="node1" presStyleIdx="1" presStyleCnt="3"/>
      <dgm:spPr/>
    </dgm:pt>
    <dgm:pt modelId="{508C135D-DC6F-0641-A6A9-79A7198C5731}" type="pres">
      <dgm:prSet presAssocID="{56416B9E-60C4-43FA-BD30-63684ED7D65B}" presName="parentText" presStyleLbl="node1" presStyleIdx="2" presStyleCnt="3">
        <dgm:presLayoutVars>
          <dgm:chMax val="0"/>
          <dgm:bulletEnabled val="1"/>
        </dgm:presLayoutVars>
      </dgm:prSet>
      <dgm:spPr/>
    </dgm:pt>
    <dgm:pt modelId="{48AD341A-4572-A44D-8D3E-F123D2463C04}" type="pres">
      <dgm:prSet presAssocID="{56416B9E-60C4-43FA-BD30-63684ED7D65B}" presName="negativeSpace" presStyleCnt="0"/>
      <dgm:spPr/>
    </dgm:pt>
    <dgm:pt modelId="{B62F4C75-C8D4-A147-A352-A33CFA2D87C7}" type="pres">
      <dgm:prSet presAssocID="{56416B9E-60C4-43FA-BD30-63684ED7D65B}" presName="childText" presStyleLbl="conFgAcc1" presStyleIdx="2" presStyleCnt="3">
        <dgm:presLayoutVars>
          <dgm:bulletEnabled val="1"/>
        </dgm:presLayoutVars>
      </dgm:prSet>
      <dgm:spPr/>
    </dgm:pt>
  </dgm:ptLst>
  <dgm:cxnLst>
    <dgm:cxn modelId="{80432309-6FCC-8642-B42F-4AFBDA579D5A}" type="presOf" srcId="{FD2CAD29-1CED-4B75-8A2C-B38B648DC73E}" destId="{B62F4C75-C8D4-A147-A352-A33CFA2D87C7}" srcOrd="0" destOrd="1" presId="urn:microsoft.com/office/officeart/2005/8/layout/list1"/>
    <dgm:cxn modelId="{A8EC7C2B-D87F-434A-9209-2DDECD86FB2A}" type="presOf" srcId="{96DDF302-4387-4CAF-803C-0B650358FE7A}" destId="{1E90FCFC-D7A5-1C4C-87D0-4C58A600C476}" srcOrd="1" destOrd="0" presId="urn:microsoft.com/office/officeart/2005/8/layout/list1"/>
    <dgm:cxn modelId="{76582337-58E3-492D-81CD-442BDADDB850}" srcId="{1ECF813F-2406-48F5-A47F-4798920739E6}" destId="{56416B9E-60C4-43FA-BD30-63684ED7D65B}" srcOrd="2" destOrd="0" parTransId="{45ED5C0D-CF35-414E-8CEB-4F2E95AF57B5}" sibTransId="{4A0C9A65-FF98-4764-A8D5-A4FAEC1D9CE3}"/>
    <dgm:cxn modelId="{8BA5913B-DF5A-8442-B40D-5940EEF49DA2}" type="presOf" srcId="{7B972224-CDF8-47BB-B47D-D2824E2D659A}" destId="{7AE7D6BF-B633-7E46-A877-531AF4C67A09}" srcOrd="0" destOrd="0" presId="urn:microsoft.com/office/officeart/2005/8/layout/list1"/>
    <dgm:cxn modelId="{834EDD48-10A5-BB4E-9B50-A1A8189B54FB}" type="presOf" srcId="{7B972224-CDF8-47BB-B47D-D2824E2D659A}" destId="{92B7658A-A7E0-DC4A-AA34-54C171A1D991}" srcOrd="1" destOrd="0" presId="urn:microsoft.com/office/officeart/2005/8/layout/list1"/>
    <dgm:cxn modelId="{9379E969-882D-430D-901A-E69BA59F4330}" srcId="{1ECF813F-2406-48F5-A47F-4798920739E6}" destId="{7B972224-CDF8-47BB-B47D-D2824E2D659A}" srcOrd="0" destOrd="0" parTransId="{B8B3BC04-59A1-4F86-8D1F-BB43171F9163}" sibTransId="{80BC1756-A489-4A4B-97AB-6FB3FCC79031}"/>
    <dgm:cxn modelId="{32D51D72-E1F2-4980-B06E-7E4C465E391B}" srcId="{56416B9E-60C4-43FA-BD30-63684ED7D65B}" destId="{9BAC7F94-2831-475E-9B2B-D5BD0AA4D597}" srcOrd="0" destOrd="0" parTransId="{B486C5AC-9E8E-4445-8EB1-42EEF6CDAFCC}" sibTransId="{6DB9E052-5508-445C-B3F0-3EA20D6C9B1D}"/>
    <dgm:cxn modelId="{6FF54183-5766-7449-B406-64232F8EDF54}" type="presOf" srcId="{96DDF302-4387-4CAF-803C-0B650358FE7A}" destId="{B60ECBC0-A5CB-E747-B0CB-9B3F24735C7D}" srcOrd="0" destOrd="0" presId="urn:microsoft.com/office/officeart/2005/8/layout/list1"/>
    <dgm:cxn modelId="{C9564E8E-AC6B-4172-8483-6F95748552A6}" srcId="{1ECF813F-2406-48F5-A47F-4798920739E6}" destId="{96DDF302-4387-4CAF-803C-0B650358FE7A}" srcOrd="1" destOrd="0" parTransId="{16CF0CE7-F444-4136-B94F-06EE9A11DADA}" sibTransId="{971ABC0A-9586-4E18-B2C0-B43CEADFD68E}"/>
    <dgm:cxn modelId="{D73BF18E-F8E3-4632-BD81-6FE60FADE8D1}" srcId="{56416B9E-60C4-43FA-BD30-63684ED7D65B}" destId="{FD2CAD29-1CED-4B75-8A2C-B38B648DC73E}" srcOrd="1" destOrd="0" parTransId="{2F4E169F-BD36-42E2-B1A0-0C6226359C90}" sibTransId="{E5CB0355-A1D0-4E81-BCE3-D6AB13C8780D}"/>
    <dgm:cxn modelId="{7DCB01C2-0010-4884-A90A-1477CFC2CE52}" srcId="{96DDF302-4387-4CAF-803C-0B650358FE7A}" destId="{3E249FCB-6202-4B92-92BB-4508A9CE32B9}" srcOrd="0" destOrd="0" parTransId="{3711735E-0C3F-4B88-B458-57E6B28E221A}" sibTransId="{540FBF7F-F01F-486A-A2A9-1A17130AB67C}"/>
    <dgm:cxn modelId="{147C8CD5-E797-D547-BC88-AFB7057E1B3C}" type="presOf" srcId="{3E249FCB-6202-4B92-92BB-4508A9CE32B9}" destId="{714D692E-5093-DF45-9FCE-19F64CE55522}" srcOrd="0" destOrd="0" presId="urn:microsoft.com/office/officeart/2005/8/layout/list1"/>
    <dgm:cxn modelId="{2D9F06D6-D965-9F49-A244-B55745243F83}" type="presOf" srcId="{9BAC7F94-2831-475E-9B2B-D5BD0AA4D597}" destId="{B62F4C75-C8D4-A147-A352-A33CFA2D87C7}" srcOrd="0" destOrd="0" presId="urn:microsoft.com/office/officeart/2005/8/layout/list1"/>
    <dgm:cxn modelId="{4E1858D7-84F3-1B4C-B848-9352D81A146D}" type="presOf" srcId="{1ECF813F-2406-48F5-A47F-4798920739E6}" destId="{4E50A424-E2E0-D24D-A0C6-130989647CFF}" srcOrd="0" destOrd="0" presId="urn:microsoft.com/office/officeart/2005/8/layout/list1"/>
    <dgm:cxn modelId="{7DDEDEF7-1504-DD42-92E5-07A4687C5A88}" type="presOf" srcId="{56416B9E-60C4-43FA-BD30-63684ED7D65B}" destId="{508C135D-DC6F-0641-A6A9-79A7198C5731}" srcOrd="1" destOrd="0" presId="urn:microsoft.com/office/officeart/2005/8/layout/list1"/>
    <dgm:cxn modelId="{C2AD89FC-2FCC-C64B-A131-88F76908FAC4}" type="presOf" srcId="{56416B9E-60C4-43FA-BD30-63684ED7D65B}" destId="{E413F560-4556-7141-AAF7-FEE7BB674188}" srcOrd="0" destOrd="0" presId="urn:microsoft.com/office/officeart/2005/8/layout/list1"/>
    <dgm:cxn modelId="{489A8136-1267-0141-AD0E-A01B8E5768D7}" type="presParOf" srcId="{4E50A424-E2E0-D24D-A0C6-130989647CFF}" destId="{DAB01CBF-7503-D746-9D11-B7396522CF9C}" srcOrd="0" destOrd="0" presId="urn:microsoft.com/office/officeart/2005/8/layout/list1"/>
    <dgm:cxn modelId="{2F8E822D-CCA5-EC45-8219-B820C63C8DEE}" type="presParOf" srcId="{DAB01CBF-7503-D746-9D11-B7396522CF9C}" destId="{7AE7D6BF-B633-7E46-A877-531AF4C67A09}" srcOrd="0" destOrd="0" presId="urn:microsoft.com/office/officeart/2005/8/layout/list1"/>
    <dgm:cxn modelId="{408F25CB-65F1-264E-9087-EE9F27EC643E}" type="presParOf" srcId="{DAB01CBF-7503-D746-9D11-B7396522CF9C}" destId="{92B7658A-A7E0-DC4A-AA34-54C171A1D991}" srcOrd="1" destOrd="0" presId="urn:microsoft.com/office/officeart/2005/8/layout/list1"/>
    <dgm:cxn modelId="{01F1B6F3-F78E-6A4C-A20D-EC50256E3B58}" type="presParOf" srcId="{4E50A424-E2E0-D24D-A0C6-130989647CFF}" destId="{FE7A5E91-A647-ED44-A1D2-A6E4218952B9}" srcOrd="1" destOrd="0" presId="urn:microsoft.com/office/officeart/2005/8/layout/list1"/>
    <dgm:cxn modelId="{E57E6590-50D5-F24A-A5BC-63BDF1A18296}" type="presParOf" srcId="{4E50A424-E2E0-D24D-A0C6-130989647CFF}" destId="{8BE4ABF6-6FDA-AD4C-9EAD-EDB30DD99DE8}" srcOrd="2" destOrd="0" presId="urn:microsoft.com/office/officeart/2005/8/layout/list1"/>
    <dgm:cxn modelId="{3B068B49-4318-0D4F-94E8-803D3DFB4E67}" type="presParOf" srcId="{4E50A424-E2E0-D24D-A0C6-130989647CFF}" destId="{757E63D1-A245-B243-9070-A7C411F22D84}" srcOrd="3" destOrd="0" presId="urn:microsoft.com/office/officeart/2005/8/layout/list1"/>
    <dgm:cxn modelId="{AF2C596C-4F3E-794B-ACA7-69BCC4EFD310}" type="presParOf" srcId="{4E50A424-E2E0-D24D-A0C6-130989647CFF}" destId="{489C3398-6190-D94F-832A-C16BBCBDE452}" srcOrd="4" destOrd="0" presId="urn:microsoft.com/office/officeart/2005/8/layout/list1"/>
    <dgm:cxn modelId="{158C49F7-381B-734D-A601-1012AA085C9A}" type="presParOf" srcId="{489C3398-6190-D94F-832A-C16BBCBDE452}" destId="{B60ECBC0-A5CB-E747-B0CB-9B3F24735C7D}" srcOrd="0" destOrd="0" presId="urn:microsoft.com/office/officeart/2005/8/layout/list1"/>
    <dgm:cxn modelId="{3CF866BF-6894-2C44-BBAF-41B125FFCCA9}" type="presParOf" srcId="{489C3398-6190-D94F-832A-C16BBCBDE452}" destId="{1E90FCFC-D7A5-1C4C-87D0-4C58A600C476}" srcOrd="1" destOrd="0" presId="urn:microsoft.com/office/officeart/2005/8/layout/list1"/>
    <dgm:cxn modelId="{C822E93C-8059-744A-B498-4620CB314C54}" type="presParOf" srcId="{4E50A424-E2E0-D24D-A0C6-130989647CFF}" destId="{1B5E7C4D-D974-6C47-BB7D-D5940162C7AB}" srcOrd="5" destOrd="0" presId="urn:microsoft.com/office/officeart/2005/8/layout/list1"/>
    <dgm:cxn modelId="{66340261-B68D-8545-87DB-E87A701DE856}" type="presParOf" srcId="{4E50A424-E2E0-D24D-A0C6-130989647CFF}" destId="{714D692E-5093-DF45-9FCE-19F64CE55522}" srcOrd="6" destOrd="0" presId="urn:microsoft.com/office/officeart/2005/8/layout/list1"/>
    <dgm:cxn modelId="{C4A57477-E74D-704F-A956-2DA15ABB7BD7}" type="presParOf" srcId="{4E50A424-E2E0-D24D-A0C6-130989647CFF}" destId="{155D05DE-4A9E-8C4F-82E1-DD162061A9D2}" srcOrd="7" destOrd="0" presId="urn:microsoft.com/office/officeart/2005/8/layout/list1"/>
    <dgm:cxn modelId="{AB5C1C47-CB47-5D42-8800-6686FE4ADD63}" type="presParOf" srcId="{4E50A424-E2E0-D24D-A0C6-130989647CFF}" destId="{F3EEB0BF-B04E-3349-9E4F-4BD97140B89E}" srcOrd="8" destOrd="0" presId="urn:microsoft.com/office/officeart/2005/8/layout/list1"/>
    <dgm:cxn modelId="{FCDFAFF3-F0F4-BE44-8BE3-958C13C74BF1}" type="presParOf" srcId="{F3EEB0BF-B04E-3349-9E4F-4BD97140B89E}" destId="{E413F560-4556-7141-AAF7-FEE7BB674188}" srcOrd="0" destOrd="0" presId="urn:microsoft.com/office/officeart/2005/8/layout/list1"/>
    <dgm:cxn modelId="{8F872ADF-6441-0A4E-AA55-DB2A16819A37}" type="presParOf" srcId="{F3EEB0BF-B04E-3349-9E4F-4BD97140B89E}" destId="{508C135D-DC6F-0641-A6A9-79A7198C5731}" srcOrd="1" destOrd="0" presId="urn:microsoft.com/office/officeart/2005/8/layout/list1"/>
    <dgm:cxn modelId="{41865797-173F-A444-87FD-907EC33C192B}" type="presParOf" srcId="{4E50A424-E2E0-D24D-A0C6-130989647CFF}" destId="{48AD341A-4572-A44D-8D3E-F123D2463C04}" srcOrd="9" destOrd="0" presId="urn:microsoft.com/office/officeart/2005/8/layout/list1"/>
    <dgm:cxn modelId="{0B781E88-ECC2-7247-BB83-DF2AECF4B5D5}" type="presParOf" srcId="{4E50A424-E2E0-D24D-A0C6-130989647CFF}" destId="{B62F4C75-C8D4-A147-A352-A33CFA2D87C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0A93D3-7E67-45BB-8C6D-A3A8BECDD3C5}"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BCE19A3B-78BA-4515-A436-AA13431A8B3E}">
      <dgm:prSet/>
      <dgm:spPr/>
      <dgm:t>
        <a:bodyPr/>
        <a:lstStyle/>
        <a:p>
          <a:r>
            <a:rPr kumimoji="1" lang="zh-CN" dirty="0"/>
            <a:t>根本原因分析</a:t>
          </a:r>
          <a:endParaRPr lang="en-US" dirty="0"/>
        </a:p>
      </dgm:t>
    </dgm:pt>
    <dgm:pt modelId="{E7FBE888-4A5D-4E62-9CA7-821D93FA76EF}" type="parTrans" cxnId="{AB39A1A2-4BC7-4A01-A64C-2B6B3FD431B4}">
      <dgm:prSet/>
      <dgm:spPr/>
      <dgm:t>
        <a:bodyPr/>
        <a:lstStyle/>
        <a:p>
          <a:endParaRPr lang="en-US"/>
        </a:p>
      </dgm:t>
    </dgm:pt>
    <dgm:pt modelId="{2A671317-77A4-4FCD-9887-E82EA8C60179}" type="sibTrans" cxnId="{AB39A1A2-4BC7-4A01-A64C-2B6B3FD431B4}">
      <dgm:prSet/>
      <dgm:spPr/>
      <dgm:t>
        <a:bodyPr/>
        <a:lstStyle/>
        <a:p>
          <a:endParaRPr lang="en-US"/>
        </a:p>
      </dgm:t>
    </dgm:pt>
    <dgm:pt modelId="{8EFF646D-F81B-4E04-9BD2-D03784A0CE2B}">
      <dgm:prSet/>
      <dgm:spPr/>
      <dgm:t>
        <a:bodyPr/>
        <a:lstStyle/>
        <a:p>
          <a:r>
            <a:rPr lang="en-US"/>
            <a:t>SixDegrees.com </a:t>
          </a:r>
          <a:r>
            <a:rPr lang="zh-CN"/>
            <a:t>是先行者（</a:t>
          </a:r>
          <a:r>
            <a:rPr lang="en-US"/>
            <a:t>first mover</a:t>
          </a:r>
          <a:r>
            <a:rPr lang="zh-CN"/>
            <a:t>）</a:t>
          </a:r>
          <a:endParaRPr lang="en-US"/>
        </a:p>
      </dgm:t>
    </dgm:pt>
    <dgm:pt modelId="{0F1A5B59-0692-477D-B3CD-CB86DA878D58}" type="parTrans" cxnId="{FE6CEED5-919B-4D4C-9EC4-775A8B7C8036}">
      <dgm:prSet/>
      <dgm:spPr/>
      <dgm:t>
        <a:bodyPr/>
        <a:lstStyle/>
        <a:p>
          <a:endParaRPr lang="en-US"/>
        </a:p>
      </dgm:t>
    </dgm:pt>
    <dgm:pt modelId="{7B347BEA-0D14-447D-9FC1-E35CE958EE37}" type="sibTrans" cxnId="{FE6CEED5-919B-4D4C-9EC4-775A8B7C8036}">
      <dgm:prSet/>
      <dgm:spPr/>
      <dgm:t>
        <a:bodyPr/>
        <a:lstStyle/>
        <a:p>
          <a:endParaRPr lang="en-US"/>
        </a:p>
      </dgm:t>
    </dgm:pt>
    <dgm:pt modelId="{E947CFEC-0F38-4C89-9FF3-A5EB5435B583}">
      <dgm:prSet/>
      <dgm:spPr/>
      <dgm:t>
        <a:bodyPr/>
        <a:lstStyle/>
        <a:p>
          <a:r>
            <a:rPr lang="zh-CN"/>
            <a:t>先行者劣势：</a:t>
          </a:r>
          <a:endParaRPr lang="en-US"/>
        </a:p>
      </dgm:t>
    </dgm:pt>
    <dgm:pt modelId="{FD3E827A-E56F-4B60-8008-A0562F9FBE49}" type="parTrans" cxnId="{E2327610-B427-4653-83A4-9B1D5A78FA40}">
      <dgm:prSet/>
      <dgm:spPr/>
      <dgm:t>
        <a:bodyPr/>
        <a:lstStyle/>
        <a:p>
          <a:endParaRPr lang="en-US"/>
        </a:p>
      </dgm:t>
    </dgm:pt>
    <dgm:pt modelId="{6B65BEF8-82DF-41D4-8B89-952884584055}" type="sibTrans" cxnId="{E2327610-B427-4653-83A4-9B1D5A78FA40}">
      <dgm:prSet/>
      <dgm:spPr/>
      <dgm:t>
        <a:bodyPr/>
        <a:lstStyle/>
        <a:p>
          <a:endParaRPr lang="en-US"/>
        </a:p>
      </dgm:t>
    </dgm:pt>
    <dgm:pt modelId="{57436803-C593-438F-9282-8B18BA00978D}">
      <dgm:prSet/>
      <dgm:spPr/>
      <dgm:t>
        <a:bodyPr/>
        <a:lstStyle/>
        <a:p>
          <a:r>
            <a:rPr lang="zh-CN"/>
            <a:t>高研发费用</a:t>
          </a:r>
          <a:endParaRPr lang="en-US"/>
        </a:p>
      </dgm:t>
    </dgm:pt>
    <dgm:pt modelId="{A6F6B287-A744-4013-AD4C-E3109B0272D5}" type="parTrans" cxnId="{D3051C5D-BCB8-4355-BCC0-073D7BE2DCC2}">
      <dgm:prSet/>
      <dgm:spPr/>
      <dgm:t>
        <a:bodyPr/>
        <a:lstStyle/>
        <a:p>
          <a:endParaRPr lang="en-US"/>
        </a:p>
      </dgm:t>
    </dgm:pt>
    <dgm:pt modelId="{11B43A16-D6B4-47BB-87E5-76728C38966D}" type="sibTrans" cxnId="{D3051C5D-BCB8-4355-BCC0-073D7BE2DCC2}">
      <dgm:prSet/>
      <dgm:spPr/>
      <dgm:t>
        <a:bodyPr/>
        <a:lstStyle/>
        <a:p>
          <a:endParaRPr lang="en-US"/>
        </a:p>
      </dgm:t>
    </dgm:pt>
    <dgm:pt modelId="{E8DBFCC8-B7C9-4841-91DD-0CC555C6C079}">
      <dgm:prSet/>
      <dgm:spPr/>
      <dgm:t>
        <a:bodyPr/>
        <a:lstStyle/>
        <a:p>
          <a:r>
            <a:rPr lang="zh-CN" dirty="0"/>
            <a:t>未开发的供应和分销渠道</a:t>
          </a:r>
          <a:endParaRPr lang="en-US" dirty="0"/>
        </a:p>
      </dgm:t>
    </dgm:pt>
    <dgm:pt modelId="{6F9FD089-1945-47BC-8B4D-C8378CA889B7}" type="parTrans" cxnId="{44175D6D-E6D9-447B-BC93-62DDA04FFE87}">
      <dgm:prSet/>
      <dgm:spPr/>
      <dgm:t>
        <a:bodyPr/>
        <a:lstStyle/>
        <a:p>
          <a:endParaRPr lang="en-US"/>
        </a:p>
      </dgm:t>
    </dgm:pt>
    <dgm:pt modelId="{7481AE57-0C64-4516-B4F7-9F0502AAC457}" type="sibTrans" cxnId="{44175D6D-E6D9-447B-BC93-62DDA04FFE87}">
      <dgm:prSet/>
      <dgm:spPr/>
      <dgm:t>
        <a:bodyPr/>
        <a:lstStyle/>
        <a:p>
          <a:endParaRPr lang="en-US"/>
        </a:p>
      </dgm:t>
    </dgm:pt>
    <dgm:pt modelId="{67CEB84E-1DF4-4657-83FE-7C12FAB39A72}">
      <dgm:prSet/>
      <dgm:spPr/>
      <dgm:t>
        <a:bodyPr/>
        <a:lstStyle/>
        <a:p>
          <a:r>
            <a:rPr lang="zh-CN" u="sng" dirty="0"/>
            <a:t>不成熟的技术和互补品（</a:t>
          </a:r>
          <a:r>
            <a:rPr lang="en-US" u="sng" dirty="0"/>
            <a:t>complement</a:t>
          </a:r>
          <a:r>
            <a:rPr lang="zh-CN" u="sng" dirty="0"/>
            <a:t>）</a:t>
          </a:r>
          <a:endParaRPr lang="en-US" u="sng" dirty="0"/>
        </a:p>
      </dgm:t>
    </dgm:pt>
    <dgm:pt modelId="{CEAFD980-217A-4A05-8E5A-2DEEAE64C223}" type="parTrans" cxnId="{357FAB73-3E2D-4352-8508-5EA5BE90C5A8}">
      <dgm:prSet/>
      <dgm:spPr/>
      <dgm:t>
        <a:bodyPr/>
        <a:lstStyle/>
        <a:p>
          <a:endParaRPr lang="en-US"/>
        </a:p>
      </dgm:t>
    </dgm:pt>
    <dgm:pt modelId="{99998E2A-D295-4E2D-AA8F-8045875B34D6}" type="sibTrans" cxnId="{357FAB73-3E2D-4352-8508-5EA5BE90C5A8}">
      <dgm:prSet/>
      <dgm:spPr/>
      <dgm:t>
        <a:bodyPr/>
        <a:lstStyle/>
        <a:p>
          <a:endParaRPr lang="en-US"/>
        </a:p>
      </dgm:t>
    </dgm:pt>
    <dgm:pt modelId="{525C5AEF-6188-4638-A35E-4D80608788CB}">
      <dgm:prSet/>
      <dgm:spPr/>
      <dgm:t>
        <a:bodyPr/>
        <a:lstStyle/>
        <a:p>
          <a:r>
            <a:rPr lang="zh-CN" u="sng" dirty="0"/>
            <a:t>客户需求的不确定性</a:t>
          </a:r>
          <a:endParaRPr lang="en-US" u="sng" dirty="0"/>
        </a:p>
      </dgm:t>
    </dgm:pt>
    <dgm:pt modelId="{DB09E13E-1F23-4C40-A2CB-008DBA4139A7}" type="parTrans" cxnId="{43D5C66F-1348-4E06-83F0-B37D228E71A0}">
      <dgm:prSet/>
      <dgm:spPr/>
      <dgm:t>
        <a:bodyPr/>
        <a:lstStyle/>
        <a:p>
          <a:endParaRPr lang="en-US"/>
        </a:p>
      </dgm:t>
    </dgm:pt>
    <dgm:pt modelId="{B966936D-80D8-49FD-806D-5C205F33D5E8}" type="sibTrans" cxnId="{43D5C66F-1348-4E06-83F0-B37D228E71A0}">
      <dgm:prSet/>
      <dgm:spPr/>
      <dgm:t>
        <a:bodyPr/>
        <a:lstStyle/>
        <a:p>
          <a:endParaRPr lang="en-US"/>
        </a:p>
      </dgm:t>
    </dgm:pt>
    <dgm:pt modelId="{859BAC61-FFDE-A547-BB62-D7DFEB6D0983}" type="pres">
      <dgm:prSet presAssocID="{690A93D3-7E67-45BB-8C6D-A3A8BECDD3C5}" presName="linear" presStyleCnt="0">
        <dgm:presLayoutVars>
          <dgm:dir/>
          <dgm:animLvl val="lvl"/>
          <dgm:resizeHandles val="exact"/>
        </dgm:presLayoutVars>
      </dgm:prSet>
      <dgm:spPr/>
    </dgm:pt>
    <dgm:pt modelId="{952A5674-BF44-3B44-B8B2-81829D183016}" type="pres">
      <dgm:prSet presAssocID="{BCE19A3B-78BA-4515-A436-AA13431A8B3E}" presName="parentLin" presStyleCnt="0"/>
      <dgm:spPr/>
    </dgm:pt>
    <dgm:pt modelId="{39DFD1B9-4E67-C14D-ABC2-CD02FA0DC95F}" type="pres">
      <dgm:prSet presAssocID="{BCE19A3B-78BA-4515-A436-AA13431A8B3E}" presName="parentLeftMargin" presStyleLbl="node1" presStyleIdx="0" presStyleCnt="1"/>
      <dgm:spPr/>
    </dgm:pt>
    <dgm:pt modelId="{A084E5EE-3584-4549-9CBA-5BCDDD459725}" type="pres">
      <dgm:prSet presAssocID="{BCE19A3B-78BA-4515-A436-AA13431A8B3E}" presName="parentText" presStyleLbl="node1" presStyleIdx="0" presStyleCnt="1">
        <dgm:presLayoutVars>
          <dgm:chMax val="0"/>
          <dgm:bulletEnabled val="1"/>
        </dgm:presLayoutVars>
      </dgm:prSet>
      <dgm:spPr/>
    </dgm:pt>
    <dgm:pt modelId="{776C1B61-0833-384F-BEDC-96A89D1E5B5F}" type="pres">
      <dgm:prSet presAssocID="{BCE19A3B-78BA-4515-A436-AA13431A8B3E}" presName="negativeSpace" presStyleCnt="0"/>
      <dgm:spPr/>
    </dgm:pt>
    <dgm:pt modelId="{D5FDD48C-BC79-8F45-9E3E-4A9608550F49}" type="pres">
      <dgm:prSet presAssocID="{BCE19A3B-78BA-4515-A436-AA13431A8B3E}" presName="childText" presStyleLbl="conFgAcc1" presStyleIdx="0" presStyleCnt="1">
        <dgm:presLayoutVars>
          <dgm:bulletEnabled val="1"/>
        </dgm:presLayoutVars>
      </dgm:prSet>
      <dgm:spPr/>
    </dgm:pt>
  </dgm:ptLst>
  <dgm:cxnLst>
    <dgm:cxn modelId="{E2327610-B427-4653-83A4-9B1D5A78FA40}" srcId="{BCE19A3B-78BA-4515-A436-AA13431A8B3E}" destId="{E947CFEC-0F38-4C89-9FF3-A5EB5435B583}" srcOrd="1" destOrd="0" parTransId="{FD3E827A-E56F-4B60-8008-A0562F9FBE49}" sibTransId="{6B65BEF8-82DF-41D4-8B89-952884584055}"/>
    <dgm:cxn modelId="{D3051C5D-BCB8-4355-BCC0-073D7BE2DCC2}" srcId="{E947CFEC-0F38-4C89-9FF3-A5EB5435B583}" destId="{57436803-C593-438F-9282-8B18BA00978D}" srcOrd="0" destOrd="0" parTransId="{A6F6B287-A744-4013-AD4C-E3109B0272D5}" sibTransId="{11B43A16-D6B4-47BB-87E5-76728C38966D}"/>
    <dgm:cxn modelId="{4BA4B541-1118-BF43-BF1D-C6CFCBF9118F}" type="presOf" srcId="{E947CFEC-0F38-4C89-9FF3-A5EB5435B583}" destId="{D5FDD48C-BC79-8F45-9E3E-4A9608550F49}" srcOrd="0" destOrd="1" presId="urn:microsoft.com/office/officeart/2005/8/layout/list1"/>
    <dgm:cxn modelId="{67372A45-62B7-E840-BCEF-3658D22EBA8D}" type="presOf" srcId="{8EFF646D-F81B-4E04-9BD2-D03784A0CE2B}" destId="{D5FDD48C-BC79-8F45-9E3E-4A9608550F49}" srcOrd="0" destOrd="0" presId="urn:microsoft.com/office/officeart/2005/8/layout/list1"/>
    <dgm:cxn modelId="{44175D6D-E6D9-447B-BC93-62DDA04FFE87}" srcId="{E947CFEC-0F38-4C89-9FF3-A5EB5435B583}" destId="{E8DBFCC8-B7C9-4841-91DD-0CC555C6C079}" srcOrd="1" destOrd="0" parTransId="{6F9FD089-1945-47BC-8B4D-C8378CA889B7}" sibTransId="{7481AE57-0C64-4516-B4F7-9F0502AAC457}"/>
    <dgm:cxn modelId="{43D5C66F-1348-4E06-83F0-B37D228E71A0}" srcId="{E947CFEC-0F38-4C89-9FF3-A5EB5435B583}" destId="{525C5AEF-6188-4638-A35E-4D80608788CB}" srcOrd="3" destOrd="0" parTransId="{DB09E13E-1F23-4C40-A2CB-008DBA4139A7}" sibTransId="{B966936D-80D8-49FD-806D-5C205F33D5E8}"/>
    <dgm:cxn modelId="{1FF87D50-267B-2643-8AEF-C2CD7DF47D09}" type="presOf" srcId="{BCE19A3B-78BA-4515-A436-AA13431A8B3E}" destId="{A084E5EE-3584-4549-9CBA-5BCDDD459725}" srcOrd="1" destOrd="0" presId="urn:microsoft.com/office/officeart/2005/8/layout/list1"/>
    <dgm:cxn modelId="{357FAB73-3E2D-4352-8508-5EA5BE90C5A8}" srcId="{E947CFEC-0F38-4C89-9FF3-A5EB5435B583}" destId="{67CEB84E-1DF4-4657-83FE-7C12FAB39A72}" srcOrd="2" destOrd="0" parTransId="{CEAFD980-217A-4A05-8E5A-2DEEAE64C223}" sibTransId="{99998E2A-D295-4E2D-AA8F-8045875B34D6}"/>
    <dgm:cxn modelId="{49B2D673-994D-6E41-BE70-00039DA97F1C}" type="presOf" srcId="{690A93D3-7E67-45BB-8C6D-A3A8BECDD3C5}" destId="{859BAC61-FFDE-A547-BB62-D7DFEB6D0983}" srcOrd="0" destOrd="0" presId="urn:microsoft.com/office/officeart/2005/8/layout/list1"/>
    <dgm:cxn modelId="{37823975-612E-E046-AAB1-C25F67474C0A}" type="presOf" srcId="{BCE19A3B-78BA-4515-A436-AA13431A8B3E}" destId="{39DFD1B9-4E67-C14D-ABC2-CD02FA0DC95F}" srcOrd="0" destOrd="0" presId="urn:microsoft.com/office/officeart/2005/8/layout/list1"/>
    <dgm:cxn modelId="{AA6EDE95-CBE1-A448-A6FF-6443C615521E}" type="presOf" srcId="{E8DBFCC8-B7C9-4841-91DD-0CC555C6C079}" destId="{D5FDD48C-BC79-8F45-9E3E-4A9608550F49}" srcOrd="0" destOrd="3" presId="urn:microsoft.com/office/officeart/2005/8/layout/list1"/>
    <dgm:cxn modelId="{AB39A1A2-4BC7-4A01-A64C-2B6B3FD431B4}" srcId="{690A93D3-7E67-45BB-8C6D-A3A8BECDD3C5}" destId="{BCE19A3B-78BA-4515-A436-AA13431A8B3E}" srcOrd="0" destOrd="0" parTransId="{E7FBE888-4A5D-4E62-9CA7-821D93FA76EF}" sibTransId="{2A671317-77A4-4FCD-9887-E82EA8C60179}"/>
    <dgm:cxn modelId="{AA2514AB-0C50-5B47-9FAF-E241BE69EC29}" type="presOf" srcId="{67CEB84E-1DF4-4657-83FE-7C12FAB39A72}" destId="{D5FDD48C-BC79-8F45-9E3E-4A9608550F49}" srcOrd="0" destOrd="4" presId="urn:microsoft.com/office/officeart/2005/8/layout/list1"/>
    <dgm:cxn modelId="{DB97FDB0-A3FD-E841-AB8E-13A7D8F73DE0}" type="presOf" srcId="{57436803-C593-438F-9282-8B18BA00978D}" destId="{D5FDD48C-BC79-8F45-9E3E-4A9608550F49}" srcOrd="0" destOrd="2" presId="urn:microsoft.com/office/officeart/2005/8/layout/list1"/>
    <dgm:cxn modelId="{FE6CEED5-919B-4D4C-9EC4-775A8B7C8036}" srcId="{BCE19A3B-78BA-4515-A436-AA13431A8B3E}" destId="{8EFF646D-F81B-4E04-9BD2-D03784A0CE2B}" srcOrd="0" destOrd="0" parTransId="{0F1A5B59-0692-477D-B3CD-CB86DA878D58}" sibTransId="{7B347BEA-0D14-447D-9FC1-E35CE958EE37}"/>
    <dgm:cxn modelId="{672C6EEC-B83D-A84B-A532-5F92F0DE7869}" type="presOf" srcId="{525C5AEF-6188-4638-A35E-4D80608788CB}" destId="{D5FDD48C-BC79-8F45-9E3E-4A9608550F49}" srcOrd="0" destOrd="5" presId="urn:microsoft.com/office/officeart/2005/8/layout/list1"/>
    <dgm:cxn modelId="{7B76D784-0370-1B4D-B57E-E78764C4F209}" type="presParOf" srcId="{859BAC61-FFDE-A547-BB62-D7DFEB6D0983}" destId="{952A5674-BF44-3B44-B8B2-81829D183016}" srcOrd="0" destOrd="0" presId="urn:microsoft.com/office/officeart/2005/8/layout/list1"/>
    <dgm:cxn modelId="{110705F2-AD6C-3C49-B05A-901F959BFE30}" type="presParOf" srcId="{952A5674-BF44-3B44-B8B2-81829D183016}" destId="{39DFD1B9-4E67-C14D-ABC2-CD02FA0DC95F}" srcOrd="0" destOrd="0" presId="urn:microsoft.com/office/officeart/2005/8/layout/list1"/>
    <dgm:cxn modelId="{35A7EE6E-50DF-4749-9598-12671F17F7CD}" type="presParOf" srcId="{952A5674-BF44-3B44-B8B2-81829D183016}" destId="{A084E5EE-3584-4549-9CBA-5BCDDD459725}" srcOrd="1" destOrd="0" presId="urn:microsoft.com/office/officeart/2005/8/layout/list1"/>
    <dgm:cxn modelId="{9371CFC5-B757-F148-AAAE-C7B4EB17AE12}" type="presParOf" srcId="{859BAC61-FFDE-A547-BB62-D7DFEB6D0983}" destId="{776C1B61-0833-384F-BEDC-96A89D1E5B5F}" srcOrd="1" destOrd="0" presId="urn:microsoft.com/office/officeart/2005/8/layout/list1"/>
    <dgm:cxn modelId="{AE279780-A3C0-B94E-B4BE-1B232AFAF6FA}" type="presParOf" srcId="{859BAC61-FFDE-A547-BB62-D7DFEB6D0983}" destId="{D5FDD48C-BC79-8F45-9E3E-4A9608550F49}"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0A93D3-7E67-45BB-8C6D-A3A8BECDD3C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CE19A3B-78BA-4515-A436-AA13431A8B3E}">
      <dgm:prSet/>
      <dgm:spPr/>
      <dgm:t>
        <a:bodyPr/>
        <a:lstStyle/>
        <a:p>
          <a:r>
            <a:rPr lang="zh-CN" altLang="en-US" dirty="0"/>
            <a:t>不成熟的技术和互补品</a:t>
          </a:r>
          <a:endParaRPr lang="en-US" dirty="0"/>
        </a:p>
      </dgm:t>
    </dgm:pt>
    <dgm:pt modelId="{E7FBE888-4A5D-4E62-9CA7-821D93FA76EF}" type="parTrans" cxnId="{AB39A1A2-4BC7-4A01-A64C-2B6B3FD431B4}">
      <dgm:prSet/>
      <dgm:spPr/>
      <dgm:t>
        <a:bodyPr/>
        <a:lstStyle/>
        <a:p>
          <a:endParaRPr lang="en-US"/>
        </a:p>
      </dgm:t>
    </dgm:pt>
    <dgm:pt modelId="{2A671317-77A4-4FCD-9887-E82EA8C60179}" type="sibTrans" cxnId="{AB39A1A2-4BC7-4A01-A64C-2B6B3FD431B4}">
      <dgm:prSet/>
      <dgm:spPr/>
      <dgm:t>
        <a:bodyPr/>
        <a:lstStyle/>
        <a:p>
          <a:endParaRPr lang="en-US"/>
        </a:p>
      </dgm:t>
    </dgm:pt>
    <dgm:pt modelId="{8EFF646D-F81B-4E04-9BD2-D03784A0CE2B}">
      <dgm:prSet custT="1"/>
      <dgm:spPr/>
      <dgm:t>
        <a:bodyPr/>
        <a:lstStyle/>
        <a:p>
          <a:r>
            <a:rPr kumimoji="1" lang="en-US" altLang="zh-CN" sz="2000" dirty="0"/>
            <a:t>AOL</a:t>
          </a:r>
          <a:r>
            <a:rPr kumimoji="1" lang="zh-CN" altLang="en-US" sz="2000" dirty="0"/>
            <a:t>和拨号上网唯一可用，导致用户间连接成为问题</a:t>
          </a:r>
          <a:endParaRPr lang="en-US" sz="2000" dirty="0"/>
        </a:p>
      </dgm:t>
    </dgm:pt>
    <dgm:pt modelId="{0F1A5B59-0692-477D-B3CD-CB86DA878D58}" type="parTrans" cxnId="{FE6CEED5-919B-4D4C-9EC4-775A8B7C8036}">
      <dgm:prSet/>
      <dgm:spPr/>
      <dgm:t>
        <a:bodyPr/>
        <a:lstStyle/>
        <a:p>
          <a:endParaRPr lang="en-US"/>
        </a:p>
      </dgm:t>
    </dgm:pt>
    <dgm:pt modelId="{7B347BEA-0D14-447D-9FC1-E35CE958EE37}" type="sibTrans" cxnId="{FE6CEED5-919B-4D4C-9EC4-775A8B7C8036}">
      <dgm:prSet/>
      <dgm:spPr/>
      <dgm:t>
        <a:bodyPr/>
        <a:lstStyle/>
        <a:p>
          <a:endParaRPr lang="en-US"/>
        </a:p>
      </dgm:t>
    </dgm:pt>
    <dgm:pt modelId="{D1A80EF7-E29C-9645-85D8-2B59DDCF2174}">
      <dgm:prSet custT="1"/>
      <dgm:spPr/>
      <dgm:t>
        <a:bodyPr/>
        <a:lstStyle/>
        <a:p>
          <a:r>
            <a:rPr kumimoji="1" lang="en-US" altLang="zh-CN" sz="2000" dirty="0"/>
            <a:t>Six Degree</a:t>
          </a:r>
          <a:r>
            <a:rPr kumimoji="1" lang="zh-CN" altLang="en-US" sz="2000" dirty="0"/>
            <a:t>的用户量达到</a:t>
          </a:r>
          <a:r>
            <a:rPr kumimoji="1" lang="en-US" altLang="zh-CN" sz="2000" dirty="0"/>
            <a:t>350</a:t>
          </a:r>
          <a:r>
            <a:rPr kumimoji="1" lang="zh-CN" altLang="en-US" sz="2000" dirty="0"/>
            <a:t>万时，该公司在资金耗尽之前无法满足用户数量的需求</a:t>
          </a:r>
          <a:endParaRPr kumimoji="1" lang="en-US" altLang="zh-CN" sz="2000" dirty="0"/>
        </a:p>
      </dgm:t>
    </dgm:pt>
    <dgm:pt modelId="{63E994D8-42EA-5D45-B4C3-60FD8B0B8344}" type="parTrans" cxnId="{0AA6B179-AF91-174E-8A27-0125FC3F82AE}">
      <dgm:prSet/>
      <dgm:spPr/>
      <dgm:t>
        <a:bodyPr/>
        <a:lstStyle/>
        <a:p>
          <a:endParaRPr lang="zh-CN" altLang="en-US"/>
        </a:p>
      </dgm:t>
    </dgm:pt>
    <dgm:pt modelId="{F95D9989-AEFC-8A43-AD4D-1DAB49B7FA14}" type="sibTrans" cxnId="{0AA6B179-AF91-174E-8A27-0125FC3F82AE}">
      <dgm:prSet/>
      <dgm:spPr/>
      <dgm:t>
        <a:bodyPr/>
        <a:lstStyle/>
        <a:p>
          <a:endParaRPr lang="zh-CN" altLang="en-US"/>
        </a:p>
      </dgm:t>
    </dgm:pt>
    <dgm:pt modelId="{BF267609-58C0-A34B-8B4E-BA24A2B06C8B}">
      <dgm:prSet custT="1"/>
      <dgm:spPr/>
      <dgm:t>
        <a:bodyPr/>
        <a:lstStyle/>
        <a:p>
          <a:r>
            <a:rPr kumimoji="1" lang="en-US" altLang="zh-CN" sz="2000" dirty="0"/>
            <a:t>Six</a:t>
          </a:r>
          <a:r>
            <a:rPr kumimoji="1" lang="zh-CN" altLang="en-US" sz="2000" dirty="0"/>
            <a:t> </a:t>
          </a:r>
          <a:r>
            <a:rPr kumimoji="1" lang="en-US" altLang="zh-CN" sz="2000" dirty="0"/>
            <a:t>Degree</a:t>
          </a:r>
          <a:r>
            <a:rPr kumimoji="1" lang="zh-CN" altLang="en-US" sz="2000" dirty="0"/>
            <a:t>没有认识到它们的网站完全依赖于互联网连接</a:t>
          </a:r>
          <a:r>
            <a:rPr kumimoji="1" lang="en-US" altLang="zh-CN" sz="2000" dirty="0"/>
            <a:t> (complement)</a:t>
          </a:r>
        </a:p>
      </dgm:t>
    </dgm:pt>
    <dgm:pt modelId="{B0C87ADC-3C6A-194B-B1C3-68A8E2C45637}" type="parTrans" cxnId="{3C98D0D2-DA8A-E241-A5B0-19745F785BBF}">
      <dgm:prSet/>
      <dgm:spPr/>
      <dgm:t>
        <a:bodyPr/>
        <a:lstStyle/>
        <a:p>
          <a:endParaRPr lang="zh-CN" altLang="en-US"/>
        </a:p>
      </dgm:t>
    </dgm:pt>
    <dgm:pt modelId="{FC1A0423-F49A-C340-8B11-232DCF0E75E6}" type="sibTrans" cxnId="{3C98D0D2-DA8A-E241-A5B0-19745F785BBF}">
      <dgm:prSet/>
      <dgm:spPr/>
      <dgm:t>
        <a:bodyPr/>
        <a:lstStyle/>
        <a:p>
          <a:endParaRPr lang="zh-CN" altLang="en-US"/>
        </a:p>
      </dgm:t>
    </dgm:pt>
    <dgm:pt modelId="{B7AF2C5D-F11E-124E-B614-25CBE9A52B3F}">
      <dgm:prSet custT="1"/>
      <dgm:spPr/>
      <dgm:t>
        <a:bodyPr/>
        <a:lstStyle/>
        <a:p>
          <a:r>
            <a:rPr kumimoji="1" lang="zh-CN" altLang="en-US" sz="2000" dirty="0"/>
            <a:t>在线广告公司还不够成熟，无法为市场提供足够的在线广告机会来支持他们的业务模式</a:t>
          </a:r>
          <a:r>
            <a:rPr kumimoji="1" lang="en-US" altLang="zh-CN" sz="2000" dirty="0"/>
            <a:t> (complement)</a:t>
          </a:r>
        </a:p>
      </dgm:t>
    </dgm:pt>
    <dgm:pt modelId="{CE500856-71F9-3048-8B96-A7F644AE389A}" type="parTrans" cxnId="{E41BD787-6654-FA48-9856-088C5BDCE247}">
      <dgm:prSet/>
      <dgm:spPr/>
      <dgm:t>
        <a:bodyPr/>
        <a:lstStyle/>
        <a:p>
          <a:endParaRPr lang="zh-CN" altLang="en-US"/>
        </a:p>
      </dgm:t>
    </dgm:pt>
    <dgm:pt modelId="{91648421-55A7-7E41-996B-FD40FB36F804}" type="sibTrans" cxnId="{E41BD787-6654-FA48-9856-088C5BDCE247}">
      <dgm:prSet/>
      <dgm:spPr/>
      <dgm:t>
        <a:bodyPr/>
        <a:lstStyle/>
        <a:p>
          <a:endParaRPr lang="zh-CN" altLang="en-US"/>
        </a:p>
      </dgm:t>
    </dgm:pt>
    <dgm:pt modelId="{494CF27C-803D-CD49-A488-242755691130}">
      <dgm:prSet/>
      <dgm:spPr/>
      <dgm:t>
        <a:bodyPr/>
        <a:lstStyle/>
        <a:p>
          <a:pPr>
            <a:buNone/>
          </a:pPr>
          <a:r>
            <a:rPr lang="en-US" sz="2400" dirty="0"/>
            <a:t>		</a:t>
          </a:r>
          <a:r>
            <a:rPr kumimoji="1" lang="en-US" altLang="zh-CN" sz="2400" dirty="0"/>
            <a:t>——</a:t>
          </a:r>
          <a:r>
            <a:rPr kumimoji="1" lang="zh-CN" altLang="en-US" sz="2400" dirty="0"/>
            <a:t> </a:t>
          </a:r>
          <a:r>
            <a:rPr lang="zh-CN" altLang="en-US" sz="2400" dirty="0"/>
            <a:t>互联网的成本很高，可访问性成为其发展的一个障碍</a:t>
          </a:r>
          <a:endParaRPr lang="en-US" sz="2400" dirty="0"/>
        </a:p>
      </dgm:t>
    </dgm:pt>
    <dgm:pt modelId="{208ADD70-2950-2D44-856F-AF2DC219558B}" type="parTrans" cxnId="{CF03546C-B44D-1D4C-8923-5759EF87AEF1}">
      <dgm:prSet/>
      <dgm:spPr/>
      <dgm:t>
        <a:bodyPr/>
        <a:lstStyle/>
        <a:p>
          <a:endParaRPr lang="zh-CN" altLang="en-US"/>
        </a:p>
      </dgm:t>
    </dgm:pt>
    <dgm:pt modelId="{EED85305-15D5-A148-BA0F-7B37C4E3CBDF}" type="sibTrans" cxnId="{CF03546C-B44D-1D4C-8923-5759EF87AEF1}">
      <dgm:prSet/>
      <dgm:spPr/>
      <dgm:t>
        <a:bodyPr/>
        <a:lstStyle/>
        <a:p>
          <a:endParaRPr lang="zh-CN" altLang="en-US"/>
        </a:p>
      </dgm:t>
    </dgm:pt>
    <dgm:pt modelId="{859BAC61-FFDE-A547-BB62-D7DFEB6D0983}" type="pres">
      <dgm:prSet presAssocID="{690A93D3-7E67-45BB-8C6D-A3A8BECDD3C5}" presName="linear" presStyleCnt="0">
        <dgm:presLayoutVars>
          <dgm:dir/>
          <dgm:animLvl val="lvl"/>
          <dgm:resizeHandles val="exact"/>
        </dgm:presLayoutVars>
      </dgm:prSet>
      <dgm:spPr/>
    </dgm:pt>
    <dgm:pt modelId="{952A5674-BF44-3B44-B8B2-81829D183016}" type="pres">
      <dgm:prSet presAssocID="{BCE19A3B-78BA-4515-A436-AA13431A8B3E}" presName="parentLin" presStyleCnt="0"/>
      <dgm:spPr/>
    </dgm:pt>
    <dgm:pt modelId="{39DFD1B9-4E67-C14D-ABC2-CD02FA0DC95F}" type="pres">
      <dgm:prSet presAssocID="{BCE19A3B-78BA-4515-A436-AA13431A8B3E}" presName="parentLeftMargin" presStyleLbl="node1" presStyleIdx="0" presStyleCnt="1"/>
      <dgm:spPr/>
    </dgm:pt>
    <dgm:pt modelId="{A084E5EE-3584-4549-9CBA-5BCDDD459725}" type="pres">
      <dgm:prSet presAssocID="{BCE19A3B-78BA-4515-A436-AA13431A8B3E}" presName="parentText" presStyleLbl="node1" presStyleIdx="0" presStyleCnt="1">
        <dgm:presLayoutVars>
          <dgm:chMax val="0"/>
          <dgm:bulletEnabled val="1"/>
        </dgm:presLayoutVars>
      </dgm:prSet>
      <dgm:spPr/>
    </dgm:pt>
    <dgm:pt modelId="{776C1B61-0833-384F-BEDC-96A89D1E5B5F}" type="pres">
      <dgm:prSet presAssocID="{BCE19A3B-78BA-4515-A436-AA13431A8B3E}" presName="negativeSpace" presStyleCnt="0"/>
      <dgm:spPr/>
    </dgm:pt>
    <dgm:pt modelId="{D5FDD48C-BC79-8F45-9E3E-4A9608550F49}" type="pres">
      <dgm:prSet presAssocID="{BCE19A3B-78BA-4515-A436-AA13431A8B3E}" presName="childText" presStyleLbl="conFgAcc1" presStyleIdx="0" presStyleCnt="1">
        <dgm:presLayoutVars>
          <dgm:bulletEnabled val="1"/>
        </dgm:presLayoutVars>
      </dgm:prSet>
      <dgm:spPr/>
    </dgm:pt>
  </dgm:ptLst>
  <dgm:cxnLst>
    <dgm:cxn modelId="{44666341-9703-3140-A881-5AE89877B9CC}" type="presOf" srcId="{D1A80EF7-E29C-9645-85D8-2B59DDCF2174}" destId="{D5FDD48C-BC79-8F45-9E3E-4A9608550F49}" srcOrd="0" destOrd="2" presId="urn:microsoft.com/office/officeart/2005/8/layout/list1"/>
    <dgm:cxn modelId="{67372A45-62B7-E840-BCEF-3658D22EBA8D}" type="presOf" srcId="{8EFF646D-F81B-4E04-9BD2-D03784A0CE2B}" destId="{D5FDD48C-BC79-8F45-9E3E-4A9608550F49}" srcOrd="0" destOrd="1" presId="urn:microsoft.com/office/officeart/2005/8/layout/list1"/>
    <dgm:cxn modelId="{CF03546C-B44D-1D4C-8923-5759EF87AEF1}" srcId="{BCE19A3B-78BA-4515-A436-AA13431A8B3E}" destId="{494CF27C-803D-CD49-A488-242755691130}" srcOrd="0" destOrd="0" parTransId="{208ADD70-2950-2D44-856F-AF2DC219558B}" sibTransId="{EED85305-15D5-A148-BA0F-7B37C4E3CBDF}"/>
    <dgm:cxn modelId="{1FF87D50-267B-2643-8AEF-C2CD7DF47D09}" type="presOf" srcId="{BCE19A3B-78BA-4515-A436-AA13431A8B3E}" destId="{A084E5EE-3584-4549-9CBA-5BCDDD459725}" srcOrd="1" destOrd="0" presId="urn:microsoft.com/office/officeart/2005/8/layout/list1"/>
    <dgm:cxn modelId="{49B2D673-994D-6E41-BE70-00039DA97F1C}" type="presOf" srcId="{690A93D3-7E67-45BB-8C6D-A3A8BECDD3C5}" destId="{859BAC61-FFDE-A547-BB62-D7DFEB6D0983}" srcOrd="0" destOrd="0" presId="urn:microsoft.com/office/officeart/2005/8/layout/list1"/>
    <dgm:cxn modelId="{37823975-612E-E046-AAB1-C25F67474C0A}" type="presOf" srcId="{BCE19A3B-78BA-4515-A436-AA13431A8B3E}" destId="{39DFD1B9-4E67-C14D-ABC2-CD02FA0DC95F}" srcOrd="0" destOrd="0" presId="urn:microsoft.com/office/officeart/2005/8/layout/list1"/>
    <dgm:cxn modelId="{0AA6B179-AF91-174E-8A27-0125FC3F82AE}" srcId="{BCE19A3B-78BA-4515-A436-AA13431A8B3E}" destId="{D1A80EF7-E29C-9645-85D8-2B59DDCF2174}" srcOrd="2" destOrd="0" parTransId="{63E994D8-42EA-5D45-B4C3-60FD8B0B8344}" sibTransId="{F95D9989-AEFC-8A43-AD4D-1DAB49B7FA14}"/>
    <dgm:cxn modelId="{E41BD787-6654-FA48-9856-088C5BDCE247}" srcId="{BCE19A3B-78BA-4515-A436-AA13431A8B3E}" destId="{B7AF2C5D-F11E-124E-B614-25CBE9A52B3F}" srcOrd="4" destOrd="0" parTransId="{CE500856-71F9-3048-8B96-A7F644AE389A}" sibTransId="{91648421-55A7-7E41-996B-FD40FB36F804}"/>
    <dgm:cxn modelId="{02551E9B-AE86-F347-8418-202F7668101B}" type="presOf" srcId="{B7AF2C5D-F11E-124E-B614-25CBE9A52B3F}" destId="{D5FDD48C-BC79-8F45-9E3E-4A9608550F49}" srcOrd="0" destOrd="4" presId="urn:microsoft.com/office/officeart/2005/8/layout/list1"/>
    <dgm:cxn modelId="{AB39A1A2-4BC7-4A01-A64C-2B6B3FD431B4}" srcId="{690A93D3-7E67-45BB-8C6D-A3A8BECDD3C5}" destId="{BCE19A3B-78BA-4515-A436-AA13431A8B3E}" srcOrd="0" destOrd="0" parTransId="{E7FBE888-4A5D-4E62-9CA7-821D93FA76EF}" sibTransId="{2A671317-77A4-4FCD-9887-E82EA8C60179}"/>
    <dgm:cxn modelId="{CDC20EB0-C600-F347-83B2-64788F0E0F7C}" type="presOf" srcId="{494CF27C-803D-CD49-A488-242755691130}" destId="{D5FDD48C-BC79-8F45-9E3E-4A9608550F49}" srcOrd="0" destOrd="0" presId="urn:microsoft.com/office/officeart/2005/8/layout/list1"/>
    <dgm:cxn modelId="{24F40FB1-0B6F-AB46-BC68-AFE7DCE795BC}" type="presOf" srcId="{BF267609-58C0-A34B-8B4E-BA24A2B06C8B}" destId="{D5FDD48C-BC79-8F45-9E3E-4A9608550F49}" srcOrd="0" destOrd="3" presId="urn:microsoft.com/office/officeart/2005/8/layout/list1"/>
    <dgm:cxn modelId="{3C98D0D2-DA8A-E241-A5B0-19745F785BBF}" srcId="{BCE19A3B-78BA-4515-A436-AA13431A8B3E}" destId="{BF267609-58C0-A34B-8B4E-BA24A2B06C8B}" srcOrd="3" destOrd="0" parTransId="{B0C87ADC-3C6A-194B-B1C3-68A8E2C45637}" sibTransId="{FC1A0423-F49A-C340-8B11-232DCF0E75E6}"/>
    <dgm:cxn modelId="{FE6CEED5-919B-4D4C-9EC4-775A8B7C8036}" srcId="{BCE19A3B-78BA-4515-A436-AA13431A8B3E}" destId="{8EFF646D-F81B-4E04-9BD2-D03784A0CE2B}" srcOrd="1" destOrd="0" parTransId="{0F1A5B59-0692-477D-B3CD-CB86DA878D58}" sibTransId="{7B347BEA-0D14-447D-9FC1-E35CE958EE37}"/>
    <dgm:cxn modelId="{7B76D784-0370-1B4D-B57E-E78764C4F209}" type="presParOf" srcId="{859BAC61-FFDE-A547-BB62-D7DFEB6D0983}" destId="{952A5674-BF44-3B44-B8B2-81829D183016}" srcOrd="0" destOrd="0" presId="urn:microsoft.com/office/officeart/2005/8/layout/list1"/>
    <dgm:cxn modelId="{110705F2-AD6C-3C49-B05A-901F959BFE30}" type="presParOf" srcId="{952A5674-BF44-3B44-B8B2-81829D183016}" destId="{39DFD1B9-4E67-C14D-ABC2-CD02FA0DC95F}" srcOrd="0" destOrd="0" presId="urn:microsoft.com/office/officeart/2005/8/layout/list1"/>
    <dgm:cxn modelId="{35A7EE6E-50DF-4749-9598-12671F17F7CD}" type="presParOf" srcId="{952A5674-BF44-3B44-B8B2-81829D183016}" destId="{A084E5EE-3584-4549-9CBA-5BCDDD459725}" srcOrd="1" destOrd="0" presId="urn:microsoft.com/office/officeart/2005/8/layout/list1"/>
    <dgm:cxn modelId="{9371CFC5-B757-F148-AAAE-C7B4EB17AE12}" type="presParOf" srcId="{859BAC61-FFDE-A547-BB62-D7DFEB6D0983}" destId="{776C1B61-0833-384F-BEDC-96A89D1E5B5F}" srcOrd="1" destOrd="0" presId="urn:microsoft.com/office/officeart/2005/8/layout/list1"/>
    <dgm:cxn modelId="{AE279780-A3C0-B94E-B4BE-1B232AFAF6FA}" type="presParOf" srcId="{859BAC61-FFDE-A547-BB62-D7DFEB6D0983}" destId="{D5FDD48C-BC79-8F45-9E3E-4A9608550F49}"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817D116-821D-4830-8C85-3E7299D30A91}"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9B6DCE9B-F295-4B09-982F-2A9F97CC4C9C}">
      <dgm:prSet/>
      <dgm:spPr/>
      <dgm:t>
        <a:bodyPr/>
        <a:lstStyle/>
        <a:p>
          <a:r>
            <a:rPr kumimoji="1" lang="zh-CN" dirty="0"/>
            <a:t>注重与用户的沟通，开发用户满意的新功能</a:t>
          </a:r>
          <a:endParaRPr lang="en-US" dirty="0"/>
        </a:p>
      </dgm:t>
    </dgm:pt>
    <dgm:pt modelId="{2E96ECE5-96B2-4FFE-BA28-9106106DF601}" type="parTrans" cxnId="{08F89EF2-124F-48B8-8381-47BBC2AF80C1}">
      <dgm:prSet/>
      <dgm:spPr/>
      <dgm:t>
        <a:bodyPr/>
        <a:lstStyle/>
        <a:p>
          <a:endParaRPr lang="en-US"/>
        </a:p>
      </dgm:t>
    </dgm:pt>
    <dgm:pt modelId="{6C4A77DB-16B5-4A50-A650-ED338007AADA}" type="sibTrans" cxnId="{08F89EF2-124F-48B8-8381-47BBC2AF80C1}">
      <dgm:prSet/>
      <dgm:spPr/>
      <dgm:t>
        <a:bodyPr/>
        <a:lstStyle/>
        <a:p>
          <a:endParaRPr lang="en-US"/>
        </a:p>
      </dgm:t>
    </dgm:pt>
    <dgm:pt modelId="{89CDB19B-292F-41FF-AB10-8F05AC599254}">
      <dgm:prSet/>
      <dgm:spPr/>
      <dgm:t>
        <a:bodyPr/>
        <a:lstStyle/>
        <a:p>
          <a:r>
            <a:rPr kumimoji="1" lang="zh-CN"/>
            <a:t>利用“收获递增回报优势”这一先行者的优势 </a:t>
          </a:r>
          <a:r>
            <a:rPr kumimoji="1" lang="en-US"/>
            <a:t>(</a:t>
          </a:r>
          <a:r>
            <a:rPr lang="en-US"/>
            <a:t>reaping increasing returns advantages)</a:t>
          </a:r>
        </a:p>
      </dgm:t>
    </dgm:pt>
    <dgm:pt modelId="{94574DA4-8575-4F1C-960B-1E2244147510}" type="parTrans" cxnId="{A0E80526-1DD2-47A5-B600-5DB970D77594}">
      <dgm:prSet/>
      <dgm:spPr/>
      <dgm:t>
        <a:bodyPr/>
        <a:lstStyle/>
        <a:p>
          <a:endParaRPr lang="en-US"/>
        </a:p>
      </dgm:t>
    </dgm:pt>
    <dgm:pt modelId="{4D285D99-3C0E-4B8F-A102-338AC8E30506}" type="sibTrans" cxnId="{A0E80526-1DD2-47A5-B600-5DB970D77594}">
      <dgm:prSet/>
      <dgm:spPr/>
      <dgm:t>
        <a:bodyPr/>
        <a:lstStyle/>
        <a:p>
          <a:endParaRPr lang="en-US"/>
        </a:p>
      </dgm:t>
    </dgm:pt>
    <dgm:pt modelId="{73B6EA44-4D1D-4C8C-8E0E-676C6BC508CA}">
      <dgm:prSet/>
      <dgm:spPr/>
      <dgm:t>
        <a:bodyPr/>
        <a:lstStyle/>
        <a:p>
          <a:r>
            <a:rPr kumimoji="1" lang="zh-CN"/>
            <a:t>将收获的回报用于技术研发</a:t>
          </a:r>
          <a:endParaRPr lang="en-US"/>
        </a:p>
      </dgm:t>
    </dgm:pt>
    <dgm:pt modelId="{F46A9015-D311-4C98-A57F-14B5F5C9246D}" type="parTrans" cxnId="{CFF5E9BB-E904-4FF7-AB60-1DE6DB7EC655}">
      <dgm:prSet/>
      <dgm:spPr/>
      <dgm:t>
        <a:bodyPr/>
        <a:lstStyle/>
        <a:p>
          <a:endParaRPr lang="en-US"/>
        </a:p>
      </dgm:t>
    </dgm:pt>
    <dgm:pt modelId="{D948974C-0769-4568-A1A8-607C1A87BDEE}" type="sibTrans" cxnId="{CFF5E9BB-E904-4FF7-AB60-1DE6DB7EC655}">
      <dgm:prSet/>
      <dgm:spPr/>
      <dgm:t>
        <a:bodyPr/>
        <a:lstStyle/>
        <a:p>
          <a:endParaRPr lang="en-US"/>
        </a:p>
      </dgm:t>
    </dgm:pt>
    <dgm:pt modelId="{6C095AF0-C93E-48F5-A77B-7A3FD035B49C}">
      <dgm:prSet/>
      <dgm:spPr/>
      <dgm:t>
        <a:bodyPr/>
        <a:lstStyle/>
        <a:p>
          <a:r>
            <a:rPr lang="zh-CN"/>
            <a:t>将收获的回报用于网络广告</a:t>
          </a:r>
          <a:endParaRPr lang="en-US"/>
        </a:p>
      </dgm:t>
    </dgm:pt>
    <dgm:pt modelId="{F220A569-1E10-4FE1-9BFF-624466C0C029}" type="parTrans" cxnId="{CC6C5D24-2C8B-4F3E-A075-B59069053869}">
      <dgm:prSet/>
      <dgm:spPr/>
      <dgm:t>
        <a:bodyPr/>
        <a:lstStyle/>
        <a:p>
          <a:endParaRPr lang="en-US"/>
        </a:p>
      </dgm:t>
    </dgm:pt>
    <dgm:pt modelId="{26A6ECB6-9317-4CA4-8708-DAEF99141FEF}" type="sibTrans" cxnId="{CC6C5D24-2C8B-4F3E-A075-B59069053869}">
      <dgm:prSet/>
      <dgm:spPr/>
      <dgm:t>
        <a:bodyPr/>
        <a:lstStyle/>
        <a:p>
          <a:endParaRPr lang="en-US"/>
        </a:p>
      </dgm:t>
    </dgm:pt>
    <dgm:pt modelId="{C10EA810-2D39-4D8B-B0D6-DE7927C43F08}">
      <dgm:prSet/>
      <dgm:spPr/>
      <dgm:t>
        <a:bodyPr/>
        <a:lstStyle/>
        <a:p>
          <a:r>
            <a:rPr lang="zh-CN"/>
            <a:t>确保当前的技术能够支持当前用户规模，保持技术与用户量的同步性</a:t>
          </a:r>
          <a:endParaRPr lang="en-US"/>
        </a:p>
      </dgm:t>
    </dgm:pt>
    <dgm:pt modelId="{DE56D7C0-A475-458F-AC0D-70015C0CE184}" type="parTrans" cxnId="{BDD0B752-1A4D-49C8-B9D0-29ED24FDDBFC}">
      <dgm:prSet/>
      <dgm:spPr/>
      <dgm:t>
        <a:bodyPr/>
        <a:lstStyle/>
        <a:p>
          <a:endParaRPr lang="en-US"/>
        </a:p>
      </dgm:t>
    </dgm:pt>
    <dgm:pt modelId="{A08D897E-2C82-4438-ACA8-F6D6996CFB7F}" type="sibTrans" cxnId="{BDD0B752-1A4D-49C8-B9D0-29ED24FDDBFC}">
      <dgm:prSet/>
      <dgm:spPr/>
      <dgm:t>
        <a:bodyPr/>
        <a:lstStyle/>
        <a:p>
          <a:endParaRPr lang="en-US"/>
        </a:p>
      </dgm:t>
    </dgm:pt>
    <dgm:pt modelId="{3DD0B80D-BC2F-4C49-A1AB-D6F008FC2660}" type="pres">
      <dgm:prSet presAssocID="{7817D116-821D-4830-8C85-3E7299D30A91}" presName="Name0" presStyleCnt="0">
        <dgm:presLayoutVars>
          <dgm:dir/>
          <dgm:animLvl val="lvl"/>
          <dgm:resizeHandles val="exact"/>
        </dgm:presLayoutVars>
      </dgm:prSet>
      <dgm:spPr/>
    </dgm:pt>
    <dgm:pt modelId="{0EF9AA1C-AF9D-0E49-B587-E0BAC11A7C78}" type="pres">
      <dgm:prSet presAssocID="{9B6DCE9B-F295-4B09-982F-2A9F97CC4C9C}" presName="composite" presStyleCnt="0"/>
      <dgm:spPr/>
    </dgm:pt>
    <dgm:pt modelId="{6EC577DE-2931-114A-A743-254C259BED34}" type="pres">
      <dgm:prSet presAssocID="{9B6DCE9B-F295-4B09-982F-2A9F97CC4C9C}" presName="parTx" presStyleLbl="alignNode1" presStyleIdx="0" presStyleCnt="3">
        <dgm:presLayoutVars>
          <dgm:chMax val="0"/>
          <dgm:chPref val="0"/>
          <dgm:bulletEnabled val="1"/>
        </dgm:presLayoutVars>
      </dgm:prSet>
      <dgm:spPr/>
    </dgm:pt>
    <dgm:pt modelId="{74E36F92-0EEA-4340-A529-FF09BA4A0DB6}" type="pres">
      <dgm:prSet presAssocID="{9B6DCE9B-F295-4B09-982F-2A9F97CC4C9C}" presName="desTx" presStyleLbl="alignAccFollowNode1" presStyleIdx="0" presStyleCnt="3">
        <dgm:presLayoutVars>
          <dgm:bulletEnabled val="1"/>
        </dgm:presLayoutVars>
      </dgm:prSet>
      <dgm:spPr/>
    </dgm:pt>
    <dgm:pt modelId="{AF9CD7C0-0D29-044E-8338-C90189587CDA}" type="pres">
      <dgm:prSet presAssocID="{6C4A77DB-16B5-4A50-A650-ED338007AADA}" presName="space" presStyleCnt="0"/>
      <dgm:spPr/>
    </dgm:pt>
    <dgm:pt modelId="{B54D5771-4822-DD45-86B4-05FE6B9F92BF}" type="pres">
      <dgm:prSet presAssocID="{89CDB19B-292F-41FF-AB10-8F05AC599254}" presName="composite" presStyleCnt="0"/>
      <dgm:spPr/>
    </dgm:pt>
    <dgm:pt modelId="{29C5CCA1-BE02-3B43-9194-47D92B41826E}" type="pres">
      <dgm:prSet presAssocID="{89CDB19B-292F-41FF-AB10-8F05AC599254}" presName="parTx" presStyleLbl="alignNode1" presStyleIdx="1" presStyleCnt="3">
        <dgm:presLayoutVars>
          <dgm:chMax val="0"/>
          <dgm:chPref val="0"/>
          <dgm:bulletEnabled val="1"/>
        </dgm:presLayoutVars>
      </dgm:prSet>
      <dgm:spPr/>
    </dgm:pt>
    <dgm:pt modelId="{A1903A6C-F941-6542-98E5-AB65C5F1FAA7}" type="pres">
      <dgm:prSet presAssocID="{89CDB19B-292F-41FF-AB10-8F05AC599254}" presName="desTx" presStyleLbl="alignAccFollowNode1" presStyleIdx="1" presStyleCnt="3">
        <dgm:presLayoutVars>
          <dgm:bulletEnabled val="1"/>
        </dgm:presLayoutVars>
      </dgm:prSet>
      <dgm:spPr/>
    </dgm:pt>
    <dgm:pt modelId="{99B2DC29-E3A0-1D44-B8EA-9C652D21FA39}" type="pres">
      <dgm:prSet presAssocID="{4D285D99-3C0E-4B8F-A102-338AC8E30506}" presName="space" presStyleCnt="0"/>
      <dgm:spPr/>
    </dgm:pt>
    <dgm:pt modelId="{61E0609B-5FEF-3647-965C-F4654ADCCAE4}" type="pres">
      <dgm:prSet presAssocID="{C10EA810-2D39-4D8B-B0D6-DE7927C43F08}" presName="composite" presStyleCnt="0"/>
      <dgm:spPr/>
    </dgm:pt>
    <dgm:pt modelId="{5057EE62-134C-154B-B943-6CD4CEA2FA26}" type="pres">
      <dgm:prSet presAssocID="{C10EA810-2D39-4D8B-B0D6-DE7927C43F08}" presName="parTx" presStyleLbl="alignNode1" presStyleIdx="2" presStyleCnt="3">
        <dgm:presLayoutVars>
          <dgm:chMax val="0"/>
          <dgm:chPref val="0"/>
          <dgm:bulletEnabled val="1"/>
        </dgm:presLayoutVars>
      </dgm:prSet>
      <dgm:spPr/>
    </dgm:pt>
    <dgm:pt modelId="{B717E4D1-CE95-3A40-8885-E792A5BDC43A}" type="pres">
      <dgm:prSet presAssocID="{C10EA810-2D39-4D8B-B0D6-DE7927C43F08}" presName="desTx" presStyleLbl="alignAccFollowNode1" presStyleIdx="2" presStyleCnt="3">
        <dgm:presLayoutVars>
          <dgm:bulletEnabled val="1"/>
        </dgm:presLayoutVars>
      </dgm:prSet>
      <dgm:spPr/>
    </dgm:pt>
  </dgm:ptLst>
  <dgm:cxnLst>
    <dgm:cxn modelId="{D1415005-4F4F-9244-A32C-A75486C9BD1B}" type="presOf" srcId="{C10EA810-2D39-4D8B-B0D6-DE7927C43F08}" destId="{5057EE62-134C-154B-B943-6CD4CEA2FA26}" srcOrd="0" destOrd="0" presId="urn:microsoft.com/office/officeart/2005/8/layout/hList1"/>
    <dgm:cxn modelId="{CC6C5D24-2C8B-4F3E-A075-B59069053869}" srcId="{89CDB19B-292F-41FF-AB10-8F05AC599254}" destId="{6C095AF0-C93E-48F5-A77B-7A3FD035B49C}" srcOrd="1" destOrd="0" parTransId="{F220A569-1E10-4FE1-9BFF-624466C0C029}" sibTransId="{26A6ECB6-9317-4CA4-8708-DAEF99141FEF}"/>
    <dgm:cxn modelId="{A0E80526-1DD2-47A5-B600-5DB970D77594}" srcId="{7817D116-821D-4830-8C85-3E7299D30A91}" destId="{89CDB19B-292F-41FF-AB10-8F05AC599254}" srcOrd="1" destOrd="0" parTransId="{94574DA4-8575-4F1C-960B-1E2244147510}" sibTransId="{4D285D99-3C0E-4B8F-A102-338AC8E30506}"/>
    <dgm:cxn modelId="{B7FFFB30-8B2A-0A4D-8ADF-6ADA599B6F6D}" type="presOf" srcId="{9B6DCE9B-F295-4B09-982F-2A9F97CC4C9C}" destId="{6EC577DE-2931-114A-A743-254C259BED34}" srcOrd="0" destOrd="0" presId="urn:microsoft.com/office/officeart/2005/8/layout/hList1"/>
    <dgm:cxn modelId="{8CF4175C-E64A-B64A-90F9-A22214374E5B}" type="presOf" srcId="{6C095AF0-C93E-48F5-A77B-7A3FD035B49C}" destId="{A1903A6C-F941-6542-98E5-AB65C5F1FAA7}" srcOrd="0" destOrd="1" presId="urn:microsoft.com/office/officeart/2005/8/layout/hList1"/>
    <dgm:cxn modelId="{D8EBCA5E-41E6-5F4E-8D35-639C4718C0F7}" type="presOf" srcId="{73B6EA44-4D1D-4C8C-8E0E-676C6BC508CA}" destId="{A1903A6C-F941-6542-98E5-AB65C5F1FAA7}" srcOrd="0" destOrd="0" presId="urn:microsoft.com/office/officeart/2005/8/layout/hList1"/>
    <dgm:cxn modelId="{1BBC7442-EABE-954B-8969-1755AA204BA6}" type="presOf" srcId="{7817D116-821D-4830-8C85-3E7299D30A91}" destId="{3DD0B80D-BC2F-4C49-A1AB-D6F008FC2660}" srcOrd="0" destOrd="0" presId="urn:microsoft.com/office/officeart/2005/8/layout/hList1"/>
    <dgm:cxn modelId="{A938D24E-9AB3-EC42-978A-22223B94B7CB}" type="presOf" srcId="{89CDB19B-292F-41FF-AB10-8F05AC599254}" destId="{29C5CCA1-BE02-3B43-9194-47D92B41826E}" srcOrd="0" destOrd="0" presId="urn:microsoft.com/office/officeart/2005/8/layout/hList1"/>
    <dgm:cxn modelId="{BDD0B752-1A4D-49C8-B9D0-29ED24FDDBFC}" srcId="{7817D116-821D-4830-8C85-3E7299D30A91}" destId="{C10EA810-2D39-4D8B-B0D6-DE7927C43F08}" srcOrd="2" destOrd="0" parTransId="{DE56D7C0-A475-458F-AC0D-70015C0CE184}" sibTransId="{A08D897E-2C82-4438-ACA8-F6D6996CFB7F}"/>
    <dgm:cxn modelId="{CFF5E9BB-E904-4FF7-AB60-1DE6DB7EC655}" srcId="{89CDB19B-292F-41FF-AB10-8F05AC599254}" destId="{73B6EA44-4D1D-4C8C-8E0E-676C6BC508CA}" srcOrd="0" destOrd="0" parTransId="{F46A9015-D311-4C98-A57F-14B5F5C9246D}" sibTransId="{D948974C-0769-4568-A1A8-607C1A87BDEE}"/>
    <dgm:cxn modelId="{08F89EF2-124F-48B8-8381-47BBC2AF80C1}" srcId="{7817D116-821D-4830-8C85-3E7299D30A91}" destId="{9B6DCE9B-F295-4B09-982F-2A9F97CC4C9C}" srcOrd="0" destOrd="0" parTransId="{2E96ECE5-96B2-4FFE-BA28-9106106DF601}" sibTransId="{6C4A77DB-16B5-4A50-A650-ED338007AADA}"/>
    <dgm:cxn modelId="{A72EC64E-B96B-5040-8EB9-0DA87140D5A5}" type="presParOf" srcId="{3DD0B80D-BC2F-4C49-A1AB-D6F008FC2660}" destId="{0EF9AA1C-AF9D-0E49-B587-E0BAC11A7C78}" srcOrd="0" destOrd="0" presId="urn:microsoft.com/office/officeart/2005/8/layout/hList1"/>
    <dgm:cxn modelId="{E4A8E6A8-7871-0F47-98CC-59EA2AD2A3F9}" type="presParOf" srcId="{0EF9AA1C-AF9D-0E49-B587-E0BAC11A7C78}" destId="{6EC577DE-2931-114A-A743-254C259BED34}" srcOrd="0" destOrd="0" presId="urn:microsoft.com/office/officeart/2005/8/layout/hList1"/>
    <dgm:cxn modelId="{8971177A-1025-7544-B8DB-7DC0D738EB04}" type="presParOf" srcId="{0EF9AA1C-AF9D-0E49-B587-E0BAC11A7C78}" destId="{74E36F92-0EEA-4340-A529-FF09BA4A0DB6}" srcOrd="1" destOrd="0" presId="urn:microsoft.com/office/officeart/2005/8/layout/hList1"/>
    <dgm:cxn modelId="{2BF8E205-1BBD-DB45-8D7B-B52A5F2AA2BB}" type="presParOf" srcId="{3DD0B80D-BC2F-4C49-A1AB-D6F008FC2660}" destId="{AF9CD7C0-0D29-044E-8338-C90189587CDA}" srcOrd="1" destOrd="0" presId="urn:microsoft.com/office/officeart/2005/8/layout/hList1"/>
    <dgm:cxn modelId="{6D56159B-A2D1-9F41-B2D3-CFDF10A6C173}" type="presParOf" srcId="{3DD0B80D-BC2F-4C49-A1AB-D6F008FC2660}" destId="{B54D5771-4822-DD45-86B4-05FE6B9F92BF}" srcOrd="2" destOrd="0" presId="urn:microsoft.com/office/officeart/2005/8/layout/hList1"/>
    <dgm:cxn modelId="{BE927F28-93B7-944F-B823-32E4B78D2EFD}" type="presParOf" srcId="{B54D5771-4822-DD45-86B4-05FE6B9F92BF}" destId="{29C5CCA1-BE02-3B43-9194-47D92B41826E}" srcOrd="0" destOrd="0" presId="urn:microsoft.com/office/officeart/2005/8/layout/hList1"/>
    <dgm:cxn modelId="{A23E1C38-23DC-0C44-AE06-B88E0BD91E42}" type="presParOf" srcId="{B54D5771-4822-DD45-86B4-05FE6B9F92BF}" destId="{A1903A6C-F941-6542-98E5-AB65C5F1FAA7}" srcOrd="1" destOrd="0" presId="urn:microsoft.com/office/officeart/2005/8/layout/hList1"/>
    <dgm:cxn modelId="{18EE7315-342B-7D4F-8585-270D8DA8EABB}" type="presParOf" srcId="{3DD0B80D-BC2F-4C49-A1AB-D6F008FC2660}" destId="{99B2DC29-E3A0-1D44-B8EA-9C652D21FA39}" srcOrd="3" destOrd="0" presId="urn:microsoft.com/office/officeart/2005/8/layout/hList1"/>
    <dgm:cxn modelId="{B1FC6096-1E04-5F44-8C19-047C37BCE818}" type="presParOf" srcId="{3DD0B80D-BC2F-4C49-A1AB-D6F008FC2660}" destId="{61E0609B-5FEF-3647-965C-F4654ADCCAE4}" srcOrd="4" destOrd="0" presId="urn:microsoft.com/office/officeart/2005/8/layout/hList1"/>
    <dgm:cxn modelId="{B339CFB6-BFF0-C842-9819-05A491B9A9F3}" type="presParOf" srcId="{61E0609B-5FEF-3647-965C-F4654ADCCAE4}" destId="{5057EE62-134C-154B-B943-6CD4CEA2FA26}" srcOrd="0" destOrd="0" presId="urn:microsoft.com/office/officeart/2005/8/layout/hList1"/>
    <dgm:cxn modelId="{9322AEC3-9A5B-014F-8073-0346ED85E84C}" type="presParOf" srcId="{61E0609B-5FEF-3647-965C-F4654ADCCAE4}" destId="{B717E4D1-CE95-3A40-8885-E792A5BDC43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193E87A-2969-4A3C-B08A-A9E41A34802D}"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A202079F-1940-4FB5-8089-7292BB6884E9}">
      <dgm:prSet/>
      <dgm:spPr/>
      <dgm:t>
        <a:bodyPr/>
        <a:lstStyle/>
        <a:p>
          <a:r>
            <a:rPr lang="en-US" b="0" i="0" baseline="0"/>
            <a:t>SixDegrees</a:t>
          </a:r>
          <a:endParaRPr lang="en-US"/>
        </a:p>
      </dgm:t>
    </dgm:pt>
    <dgm:pt modelId="{E863FE38-7A3F-429E-B676-A0377F991E5A}" type="parTrans" cxnId="{5CF56109-8DBA-4C87-9C30-6F5834FB6131}">
      <dgm:prSet/>
      <dgm:spPr/>
      <dgm:t>
        <a:bodyPr/>
        <a:lstStyle/>
        <a:p>
          <a:endParaRPr lang="en-US"/>
        </a:p>
      </dgm:t>
    </dgm:pt>
    <dgm:pt modelId="{57C8EFC7-C248-406E-9C7B-2CEF4CC69A23}" type="sibTrans" cxnId="{5CF56109-8DBA-4C87-9C30-6F5834FB6131}">
      <dgm:prSet/>
      <dgm:spPr/>
      <dgm:t>
        <a:bodyPr/>
        <a:lstStyle/>
        <a:p>
          <a:endParaRPr lang="en-US"/>
        </a:p>
      </dgm:t>
    </dgm:pt>
    <dgm:pt modelId="{0885D5D7-1B42-4434-9FB5-F822438B4FD9}">
      <dgm:prSet/>
      <dgm:spPr/>
      <dgm:t>
        <a:bodyPr/>
        <a:lstStyle/>
        <a:p>
          <a:r>
            <a:rPr lang="zh-CN" b="0" i="0" baseline="0" dirty="0"/>
            <a:t>创建个人资料并邀请朋友加入</a:t>
          </a:r>
          <a:endParaRPr lang="en-US" dirty="0"/>
        </a:p>
      </dgm:t>
    </dgm:pt>
    <dgm:pt modelId="{DDBA4639-81F6-4382-A1D1-EAC73B3FC3B1}" type="parTrans" cxnId="{FE1CEEDD-83F7-4165-8E46-28C43B6DF457}">
      <dgm:prSet/>
      <dgm:spPr/>
      <dgm:t>
        <a:bodyPr/>
        <a:lstStyle/>
        <a:p>
          <a:endParaRPr lang="en-US"/>
        </a:p>
      </dgm:t>
    </dgm:pt>
    <dgm:pt modelId="{AF2201E0-5428-408F-AF4A-07694D059A98}" type="sibTrans" cxnId="{FE1CEEDD-83F7-4165-8E46-28C43B6DF457}">
      <dgm:prSet/>
      <dgm:spPr/>
      <dgm:t>
        <a:bodyPr/>
        <a:lstStyle/>
        <a:p>
          <a:endParaRPr lang="en-US"/>
        </a:p>
      </dgm:t>
    </dgm:pt>
    <dgm:pt modelId="{563EF52D-BDA5-429B-A798-249146426E53}">
      <dgm:prSet/>
      <dgm:spPr/>
      <dgm:t>
        <a:bodyPr/>
        <a:lstStyle/>
        <a:p>
          <a:r>
            <a:rPr lang="zh-CN" b="0" i="0" baseline="0"/>
            <a:t>朋友数量少</a:t>
          </a:r>
          <a:endParaRPr lang="en-US"/>
        </a:p>
      </dgm:t>
    </dgm:pt>
    <dgm:pt modelId="{A7D347EE-8916-4539-A358-69137FEB9832}" type="parTrans" cxnId="{4C6C2742-CB7E-4245-9D40-A31AB42175E6}">
      <dgm:prSet/>
      <dgm:spPr/>
      <dgm:t>
        <a:bodyPr/>
        <a:lstStyle/>
        <a:p>
          <a:endParaRPr lang="en-US"/>
        </a:p>
      </dgm:t>
    </dgm:pt>
    <dgm:pt modelId="{DB1A7491-C37D-48BB-A139-292195B80C57}" type="sibTrans" cxnId="{4C6C2742-CB7E-4245-9D40-A31AB42175E6}">
      <dgm:prSet/>
      <dgm:spPr/>
      <dgm:t>
        <a:bodyPr/>
        <a:lstStyle/>
        <a:p>
          <a:endParaRPr lang="en-US"/>
        </a:p>
      </dgm:t>
    </dgm:pt>
    <dgm:pt modelId="{44F9F11E-3167-4528-9DCB-ADB7E32E00D2}">
      <dgm:prSet/>
      <dgm:spPr/>
      <dgm:t>
        <a:bodyPr/>
        <a:lstStyle/>
        <a:p>
          <a:r>
            <a:rPr lang="zh-CN" b="0" i="0" baseline="0"/>
            <a:t>功能较少</a:t>
          </a:r>
          <a:endParaRPr lang="en-US"/>
        </a:p>
      </dgm:t>
    </dgm:pt>
    <dgm:pt modelId="{F607F837-2831-4928-A011-2C3A11B31058}" type="parTrans" cxnId="{01D4592B-337B-49EE-9DE4-81C5432CD6BF}">
      <dgm:prSet/>
      <dgm:spPr/>
      <dgm:t>
        <a:bodyPr/>
        <a:lstStyle/>
        <a:p>
          <a:endParaRPr lang="en-US"/>
        </a:p>
      </dgm:t>
    </dgm:pt>
    <dgm:pt modelId="{F1700B66-72D0-4ABC-ABB8-31B4ACC7C393}" type="sibTrans" cxnId="{01D4592B-337B-49EE-9DE4-81C5432CD6BF}">
      <dgm:prSet/>
      <dgm:spPr/>
      <dgm:t>
        <a:bodyPr/>
        <a:lstStyle/>
        <a:p>
          <a:endParaRPr lang="en-US"/>
        </a:p>
      </dgm:t>
    </dgm:pt>
    <dgm:pt modelId="{0154D9F0-9185-4881-B7EF-0031DD3E7F1E}">
      <dgm:prSet/>
      <dgm:spPr/>
      <dgm:t>
        <a:bodyPr/>
        <a:lstStyle/>
        <a:p>
          <a:r>
            <a:rPr lang="en-US"/>
            <a:t>Friendster</a:t>
          </a:r>
        </a:p>
      </dgm:t>
    </dgm:pt>
    <dgm:pt modelId="{02C33AC6-61F6-40E6-B900-02D817FEC07E}" type="parTrans" cxnId="{B072366D-E48A-485C-8512-EE8D47164B9E}">
      <dgm:prSet/>
      <dgm:spPr/>
      <dgm:t>
        <a:bodyPr/>
        <a:lstStyle/>
        <a:p>
          <a:endParaRPr lang="en-US"/>
        </a:p>
      </dgm:t>
    </dgm:pt>
    <dgm:pt modelId="{AB0D9471-32E2-4B0B-91AE-CF1C38170ED2}" type="sibTrans" cxnId="{B072366D-E48A-485C-8512-EE8D47164B9E}">
      <dgm:prSet/>
      <dgm:spPr/>
      <dgm:t>
        <a:bodyPr/>
        <a:lstStyle/>
        <a:p>
          <a:endParaRPr lang="en-US"/>
        </a:p>
      </dgm:t>
    </dgm:pt>
    <dgm:pt modelId="{F1DB4C7A-B99D-42CD-A33D-DAFF2B710BE5}">
      <dgm:prSet/>
      <dgm:spPr/>
      <dgm:t>
        <a:bodyPr/>
        <a:lstStyle/>
        <a:p>
          <a:r>
            <a:rPr lang="zh-CN"/>
            <a:t>社交图谱</a:t>
          </a:r>
          <a:endParaRPr lang="en-US"/>
        </a:p>
      </dgm:t>
    </dgm:pt>
    <dgm:pt modelId="{0EC1AA0B-D564-4178-8A55-719070DD6C69}" type="parTrans" cxnId="{FD0FC978-51E6-45EA-9591-78D5DBE4472A}">
      <dgm:prSet/>
      <dgm:spPr/>
      <dgm:t>
        <a:bodyPr/>
        <a:lstStyle/>
        <a:p>
          <a:endParaRPr lang="en-US"/>
        </a:p>
      </dgm:t>
    </dgm:pt>
    <dgm:pt modelId="{1F3C057C-AC8C-47C8-8237-A3C4C34004C4}" type="sibTrans" cxnId="{FD0FC978-51E6-45EA-9591-78D5DBE4472A}">
      <dgm:prSet/>
      <dgm:spPr/>
      <dgm:t>
        <a:bodyPr/>
        <a:lstStyle/>
        <a:p>
          <a:endParaRPr lang="en-US"/>
        </a:p>
      </dgm:t>
    </dgm:pt>
    <dgm:pt modelId="{45A6BEA0-B94E-4DE4-BD68-DBA0205CF7E8}">
      <dgm:prSet/>
      <dgm:spPr/>
      <dgm:t>
        <a:bodyPr/>
        <a:lstStyle/>
        <a:p>
          <a:r>
            <a:rPr lang="zh-CN"/>
            <a:t>页面查看权限</a:t>
          </a:r>
          <a:endParaRPr lang="en-US"/>
        </a:p>
      </dgm:t>
    </dgm:pt>
    <dgm:pt modelId="{5C0DE354-3E39-4C5A-8ABE-E5B00BD5070B}" type="parTrans" cxnId="{969D12C8-7FEB-4E4E-95DC-29BF511CF40B}">
      <dgm:prSet/>
      <dgm:spPr/>
      <dgm:t>
        <a:bodyPr/>
        <a:lstStyle/>
        <a:p>
          <a:endParaRPr lang="en-US"/>
        </a:p>
      </dgm:t>
    </dgm:pt>
    <dgm:pt modelId="{E46508F9-0525-4CD4-8F9F-2F759136C19E}" type="sibTrans" cxnId="{969D12C8-7FEB-4E4E-95DC-29BF511CF40B}">
      <dgm:prSet/>
      <dgm:spPr/>
      <dgm:t>
        <a:bodyPr/>
        <a:lstStyle/>
        <a:p>
          <a:endParaRPr lang="en-US"/>
        </a:p>
      </dgm:t>
    </dgm:pt>
    <dgm:pt modelId="{2D8400B3-861C-4CE3-8E3F-F0FB01E9509E}">
      <dgm:prSet/>
      <dgm:spPr/>
      <dgm:t>
        <a:bodyPr/>
        <a:lstStyle/>
        <a:p>
          <a:r>
            <a:rPr lang="zh-CN"/>
            <a:t>基础设施、使用方法不成熟</a:t>
          </a:r>
          <a:endParaRPr lang="en-US"/>
        </a:p>
      </dgm:t>
    </dgm:pt>
    <dgm:pt modelId="{4ABABF74-BEDA-4504-A6C1-6E8ED4D732BB}" type="parTrans" cxnId="{F7CD0647-A822-4836-AD69-EBACA17A36E5}">
      <dgm:prSet/>
      <dgm:spPr/>
      <dgm:t>
        <a:bodyPr/>
        <a:lstStyle/>
        <a:p>
          <a:endParaRPr lang="en-US"/>
        </a:p>
      </dgm:t>
    </dgm:pt>
    <dgm:pt modelId="{48ABB1EE-E30F-4264-8035-4667AB6BC5D8}" type="sibTrans" cxnId="{F7CD0647-A822-4836-AD69-EBACA17A36E5}">
      <dgm:prSet/>
      <dgm:spPr/>
      <dgm:t>
        <a:bodyPr/>
        <a:lstStyle/>
        <a:p>
          <a:endParaRPr lang="en-US"/>
        </a:p>
      </dgm:t>
    </dgm:pt>
    <dgm:pt modelId="{754E6815-6FC0-4A2F-A44B-213F0F6006A1}">
      <dgm:prSet/>
      <dgm:spPr/>
      <dgm:t>
        <a:bodyPr/>
        <a:lstStyle/>
        <a:p>
          <a:r>
            <a:rPr lang="en-US"/>
            <a:t>MySpace</a:t>
          </a:r>
        </a:p>
      </dgm:t>
    </dgm:pt>
    <dgm:pt modelId="{44893BCB-177E-4DD7-80EA-801840544066}" type="parTrans" cxnId="{72A8885E-8E4A-431A-B9E8-47A838F389E6}">
      <dgm:prSet/>
      <dgm:spPr/>
      <dgm:t>
        <a:bodyPr/>
        <a:lstStyle/>
        <a:p>
          <a:endParaRPr lang="en-US"/>
        </a:p>
      </dgm:t>
    </dgm:pt>
    <dgm:pt modelId="{AB419CC3-B0AC-4E4A-B4EF-E045EDAEE11C}" type="sibTrans" cxnId="{72A8885E-8E4A-431A-B9E8-47A838F389E6}">
      <dgm:prSet/>
      <dgm:spPr/>
      <dgm:t>
        <a:bodyPr/>
        <a:lstStyle/>
        <a:p>
          <a:endParaRPr lang="en-US"/>
        </a:p>
      </dgm:t>
    </dgm:pt>
    <dgm:pt modelId="{E3A27A4A-EED5-456A-82DE-7305AE9C56A0}">
      <dgm:prSet/>
      <dgm:spPr/>
      <dgm:t>
        <a:bodyPr/>
        <a:lstStyle/>
        <a:p>
          <a:r>
            <a:rPr lang="zh-CN"/>
            <a:t>导入</a:t>
          </a:r>
          <a:r>
            <a:rPr lang="en-US"/>
            <a:t>eUniverse</a:t>
          </a:r>
          <a:r>
            <a:rPr lang="zh-CN"/>
            <a:t>注册用户</a:t>
          </a:r>
          <a:endParaRPr lang="en-US"/>
        </a:p>
      </dgm:t>
    </dgm:pt>
    <dgm:pt modelId="{5B48BCBE-9CA9-4885-9848-C28830CCB4CE}" type="parTrans" cxnId="{76CDE983-D50F-40C1-9FD1-46976D26AE9C}">
      <dgm:prSet/>
      <dgm:spPr/>
      <dgm:t>
        <a:bodyPr/>
        <a:lstStyle/>
        <a:p>
          <a:endParaRPr lang="en-US"/>
        </a:p>
      </dgm:t>
    </dgm:pt>
    <dgm:pt modelId="{008C7A7A-B76F-4605-BB92-32225D8CB0B9}" type="sibTrans" cxnId="{76CDE983-D50F-40C1-9FD1-46976D26AE9C}">
      <dgm:prSet/>
      <dgm:spPr/>
      <dgm:t>
        <a:bodyPr/>
        <a:lstStyle/>
        <a:p>
          <a:endParaRPr lang="en-US"/>
        </a:p>
      </dgm:t>
    </dgm:pt>
    <dgm:pt modelId="{21BF2460-2D89-4412-898A-D945DB849961}">
      <dgm:prSet/>
      <dgm:spPr/>
      <dgm:t>
        <a:bodyPr/>
        <a:lstStyle/>
        <a:p>
          <a:r>
            <a:rPr lang="zh-CN"/>
            <a:t>模仿</a:t>
          </a:r>
          <a:r>
            <a:rPr lang="en-US"/>
            <a:t>Friendster</a:t>
          </a:r>
        </a:p>
      </dgm:t>
    </dgm:pt>
    <dgm:pt modelId="{98D6C078-951A-48C6-82EB-630FFE7D2162}" type="parTrans" cxnId="{14374D1A-FEA5-4362-8812-CE4B1137D851}">
      <dgm:prSet/>
      <dgm:spPr/>
      <dgm:t>
        <a:bodyPr/>
        <a:lstStyle/>
        <a:p>
          <a:endParaRPr lang="en-US"/>
        </a:p>
      </dgm:t>
    </dgm:pt>
    <dgm:pt modelId="{251B7707-6172-41A5-B165-47B170789EAA}" type="sibTrans" cxnId="{14374D1A-FEA5-4362-8812-CE4B1137D851}">
      <dgm:prSet/>
      <dgm:spPr/>
      <dgm:t>
        <a:bodyPr/>
        <a:lstStyle/>
        <a:p>
          <a:endParaRPr lang="en-US"/>
        </a:p>
      </dgm:t>
    </dgm:pt>
    <dgm:pt modelId="{73953EA3-A881-4F9D-B5FC-61B9D19FE3EB}">
      <dgm:prSet/>
      <dgm:spPr/>
      <dgm:t>
        <a:bodyPr/>
        <a:lstStyle/>
        <a:p>
          <a:r>
            <a:rPr lang="zh-CN"/>
            <a:t>降低页面权限</a:t>
          </a:r>
          <a:endParaRPr lang="en-US"/>
        </a:p>
      </dgm:t>
    </dgm:pt>
    <dgm:pt modelId="{213DCCAB-AF47-4BAD-A766-285E40BC6774}" type="parTrans" cxnId="{77129DAD-4EF1-4689-90DB-77A82C3A13D0}">
      <dgm:prSet/>
      <dgm:spPr/>
      <dgm:t>
        <a:bodyPr/>
        <a:lstStyle/>
        <a:p>
          <a:endParaRPr lang="en-US"/>
        </a:p>
      </dgm:t>
    </dgm:pt>
    <dgm:pt modelId="{27989DFA-6508-429D-BD5E-93F846264C00}" type="sibTrans" cxnId="{77129DAD-4EF1-4689-90DB-77A82C3A13D0}">
      <dgm:prSet/>
      <dgm:spPr/>
      <dgm:t>
        <a:bodyPr/>
        <a:lstStyle/>
        <a:p>
          <a:endParaRPr lang="en-US"/>
        </a:p>
      </dgm:t>
    </dgm:pt>
    <dgm:pt modelId="{1331B058-018E-4453-9E0B-E51739083C6E}">
      <dgm:prSet/>
      <dgm:spPr/>
      <dgm:t>
        <a:bodyPr/>
        <a:lstStyle/>
        <a:p>
          <a:r>
            <a:rPr lang="zh-CN"/>
            <a:t>用户个性化设计</a:t>
          </a:r>
          <a:endParaRPr lang="en-US"/>
        </a:p>
      </dgm:t>
    </dgm:pt>
    <dgm:pt modelId="{D4709A72-7205-4762-99E0-5372EF151219}" type="parTrans" cxnId="{97C4EC3C-2CE3-4A2F-985E-D456BA89539F}">
      <dgm:prSet/>
      <dgm:spPr/>
      <dgm:t>
        <a:bodyPr/>
        <a:lstStyle/>
        <a:p>
          <a:endParaRPr lang="en-US"/>
        </a:p>
      </dgm:t>
    </dgm:pt>
    <dgm:pt modelId="{7B1C58E7-6C2D-4E63-AEB7-00EB109F8494}" type="sibTrans" cxnId="{97C4EC3C-2CE3-4A2F-985E-D456BA89539F}">
      <dgm:prSet/>
      <dgm:spPr/>
      <dgm:t>
        <a:bodyPr/>
        <a:lstStyle/>
        <a:p>
          <a:endParaRPr lang="en-US"/>
        </a:p>
      </dgm:t>
    </dgm:pt>
    <dgm:pt modelId="{D7462D84-48C2-4264-811D-F28F32796D90}">
      <dgm:prSet/>
      <dgm:spPr/>
      <dgm:t>
        <a:bodyPr/>
        <a:lstStyle/>
        <a:p>
          <a:r>
            <a:rPr lang="zh-CN"/>
            <a:t>广告</a:t>
          </a:r>
          <a:endParaRPr lang="en-US"/>
        </a:p>
      </dgm:t>
    </dgm:pt>
    <dgm:pt modelId="{7FC3440F-445F-4553-BDD5-1002A53C2575}" type="parTrans" cxnId="{AEF46B78-971C-4015-86A6-75D76F534BB0}">
      <dgm:prSet/>
      <dgm:spPr/>
      <dgm:t>
        <a:bodyPr/>
        <a:lstStyle/>
        <a:p>
          <a:endParaRPr lang="en-US"/>
        </a:p>
      </dgm:t>
    </dgm:pt>
    <dgm:pt modelId="{47A05280-479E-46C2-9DF4-CA43ADD25F03}" type="sibTrans" cxnId="{AEF46B78-971C-4015-86A6-75D76F534BB0}">
      <dgm:prSet/>
      <dgm:spPr/>
      <dgm:t>
        <a:bodyPr/>
        <a:lstStyle/>
        <a:p>
          <a:endParaRPr lang="en-US"/>
        </a:p>
      </dgm:t>
    </dgm:pt>
    <dgm:pt modelId="{3DBACF31-ACD2-1244-9149-E014FBEFF353}" type="pres">
      <dgm:prSet presAssocID="{3193E87A-2969-4A3C-B08A-A9E41A34802D}" presName="Name0" presStyleCnt="0">
        <dgm:presLayoutVars>
          <dgm:dir/>
          <dgm:animLvl val="lvl"/>
          <dgm:resizeHandles val="exact"/>
        </dgm:presLayoutVars>
      </dgm:prSet>
      <dgm:spPr/>
    </dgm:pt>
    <dgm:pt modelId="{464547A9-EF54-0347-A787-A50E8136E89E}" type="pres">
      <dgm:prSet presAssocID="{A202079F-1940-4FB5-8089-7292BB6884E9}" presName="composite" presStyleCnt="0"/>
      <dgm:spPr/>
    </dgm:pt>
    <dgm:pt modelId="{39BD9A4B-0622-4F42-8A3F-44E8324E67C6}" type="pres">
      <dgm:prSet presAssocID="{A202079F-1940-4FB5-8089-7292BB6884E9}" presName="parTx" presStyleLbl="alignNode1" presStyleIdx="0" presStyleCnt="3">
        <dgm:presLayoutVars>
          <dgm:chMax val="0"/>
          <dgm:chPref val="0"/>
          <dgm:bulletEnabled val="1"/>
        </dgm:presLayoutVars>
      </dgm:prSet>
      <dgm:spPr/>
    </dgm:pt>
    <dgm:pt modelId="{398C7CF8-D135-EF43-A280-03422DEDC270}" type="pres">
      <dgm:prSet presAssocID="{A202079F-1940-4FB5-8089-7292BB6884E9}" presName="desTx" presStyleLbl="alignAccFollowNode1" presStyleIdx="0" presStyleCnt="3">
        <dgm:presLayoutVars>
          <dgm:bulletEnabled val="1"/>
        </dgm:presLayoutVars>
      </dgm:prSet>
      <dgm:spPr/>
    </dgm:pt>
    <dgm:pt modelId="{57923208-BFD4-864C-BB11-7B2B913692AF}" type="pres">
      <dgm:prSet presAssocID="{57C8EFC7-C248-406E-9C7B-2CEF4CC69A23}" presName="space" presStyleCnt="0"/>
      <dgm:spPr/>
    </dgm:pt>
    <dgm:pt modelId="{2C9947D9-7FAA-E44C-9EC3-EF411C4B2780}" type="pres">
      <dgm:prSet presAssocID="{0154D9F0-9185-4881-B7EF-0031DD3E7F1E}" presName="composite" presStyleCnt="0"/>
      <dgm:spPr/>
    </dgm:pt>
    <dgm:pt modelId="{45943F55-619D-AD42-9EC2-170152AF5453}" type="pres">
      <dgm:prSet presAssocID="{0154D9F0-9185-4881-B7EF-0031DD3E7F1E}" presName="parTx" presStyleLbl="alignNode1" presStyleIdx="1" presStyleCnt="3">
        <dgm:presLayoutVars>
          <dgm:chMax val="0"/>
          <dgm:chPref val="0"/>
          <dgm:bulletEnabled val="1"/>
        </dgm:presLayoutVars>
      </dgm:prSet>
      <dgm:spPr/>
    </dgm:pt>
    <dgm:pt modelId="{5D55E7C8-25B2-2F40-8370-3365C6F93BEC}" type="pres">
      <dgm:prSet presAssocID="{0154D9F0-9185-4881-B7EF-0031DD3E7F1E}" presName="desTx" presStyleLbl="alignAccFollowNode1" presStyleIdx="1" presStyleCnt="3">
        <dgm:presLayoutVars>
          <dgm:bulletEnabled val="1"/>
        </dgm:presLayoutVars>
      </dgm:prSet>
      <dgm:spPr/>
    </dgm:pt>
    <dgm:pt modelId="{63300ED0-6A08-F44C-B40D-C116A3AC7226}" type="pres">
      <dgm:prSet presAssocID="{AB0D9471-32E2-4B0B-91AE-CF1C38170ED2}" presName="space" presStyleCnt="0"/>
      <dgm:spPr/>
    </dgm:pt>
    <dgm:pt modelId="{26A11F8B-6721-7149-95EF-3EC4E37859B0}" type="pres">
      <dgm:prSet presAssocID="{754E6815-6FC0-4A2F-A44B-213F0F6006A1}" presName="composite" presStyleCnt="0"/>
      <dgm:spPr/>
    </dgm:pt>
    <dgm:pt modelId="{13AAF3AB-41A4-104F-B2FF-342D7ED6875F}" type="pres">
      <dgm:prSet presAssocID="{754E6815-6FC0-4A2F-A44B-213F0F6006A1}" presName="parTx" presStyleLbl="alignNode1" presStyleIdx="2" presStyleCnt="3">
        <dgm:presLayoutVars>
          <dgm:chMax val="0"/>
          <dgm:chPref val="0"/>
          <dgm:bulletEnabled val="1"/>
        </dgm:presLayoutVars>
      </dgm:prSet>
      <dgm:spPr/>
    </dgm:pt>
    <dgm:pt modelId="{C97E2EFF-B571-DE41-AF04-6B788A2E4EC6}" type="pres">
      <dgm:prSet presAssocID="{754E6815-6FC0-4A2F-A44B-213F0F6006A1}" presName="desTx" presStyleLbl="alignAccFollowNode1" presStyleIdx="2" presStyleCnt="3">
        <dgm:presLayoutVars>
          <dgm:bulletEnabled val="1"/>
        </dgm:presLayoutVars>
      </dgm:prSet>
      <dgm:spPr/>
    </dgm:pt>
  </dgm:ptLst>
  <dgm:cxnLst>
    <dgm:cxn modelId="{5CF56109-8DBA-4C87-9C30-6F5834FB6131}" srcId="{3193E87A-2969-4A3C-B08A-A9E41A34802D}" destId="{A202079F-1940-4FB5-8089-7292BB6884E9}" srcOrd="0" destOrd="0" parTransId="{E863FE38-7A3F-429E-B676-A0377F991E5A}" sibTransId="{57C8EFC7-C248-406E-9C7B-2CEF4CC69A23}"/>
    <dgm:cxn modelId="{14374D1A-FEA5-4362-8812-CE4B1137D851}" srcId="{754E6815-6FC0-4A2F-A44B-213F0F6006A1}" destId="{21BF2460-2D89-4412-898A-D945DB849961}" srcOrd="1" destOrd="0" parTransId="{98D6C078-951A-48C6-82EB-630FFE7D2162}" sibTransId="{251B7707-6172-41A5-B165-47B170789EAA}"/>
    <dgm:cxn modelId="{6EF02B21-E404-514D-A53E-8C053B961614}" type="presOf" srcId="{D7462D84-48C2-4264-811D-F28F32796D90}" destId="{C97E2EFF-B571-DE41-AF04-6B788A2E4EC6}" srcOrd="0" destOrd="4" presId="urn:microsoft.com/office/officeart/2005/8/layout/hList1"/>
    <dgm:cxn modelId="{23B56C2A-75C3-5E4F-AFC7-2DDEC941A6F5}" type="presOf" srcId="{F1DB4C7A-B99D-42CD-A33D-DAFF2B710BE5}" destId="{5D55E7C8-25B2-2F40-8370-3365C6F93BEC}" srcOrd="0" destOrd="0" presId="urn:microsoft.com/office/officeart/2005/8/layout/hList1"/>
    <dgm:cxn modelId="{01D4592B-337B-49EE-9DE4-81C5432CD6BF}" srcId="{A202079F-1940-4FB5-8089-7292BB6884E9}" destId="{44F9F11E-3167-4528-9DCB-ADB7E32E00D2}" srcOrd="2" destOrd="0" parTransId="{F607F837-2831-4928-A011-2C3A11B31058}" sibTransId="{F1700B66-72D0-4ABC-ABB8-31B4ACC7C393}"/>
    <dgm:cxn modelId="{F09DD934-8A89-8446-9829-60A84FBBD156}" type="presOf" srcId="{563EF52D-BDA5-429B-A798-249146426E53}" destId="{398C7CF8-D135-EF43-A280-03422DEDC270}" srcOrd="0" destOrd="1" presId="urn:microsoft.com/office/officeart/2005/8/layout/hList1"/>
    <dgm:cxn modelId="{97C4EC3C-2CE3-4A2F-985E-D456BA89539F}" srcId="{754E6815-6FC0-4A2F-A44B-213F0F6006A1}" destId="{1331B058-018E-4453-9E0B-E51739083C6E}" srcOrd="3" destOrd="0" parTransId="{D4709A72-7205-4762-99E0-5372EF151219}" sibTransId="{7B1C58E7-6C2D-4E63-AEB7-00EB109F8494}"/>
    <dgm:cxn modelId="{72A8885E-8E4A-431A-B9E8-47A838F389E6}" srcId="{3193E87A-2969-4A3C-B08A-A9E41A34802D}" destId="{754E6815-6FC0-4A2F-A44B-213F0F6006A1}" srcOrd="2" destOrd="0" parTransId="{44893BCB-177E-4DD7-80EA-801840544066}" sibTransId="{AB419CC3-B0AC-4E4A-B4EF-E045EDAEE11C}"/>
    <dgm:cxn modelId="{4C6C2742-CB7E-4245-9D40-A31AB42175E6}" srcId="{A202079F-1940-4FB5-8089-7292BB6884E9}" destId="{563EF52D-BDA5-429B-A798-249146426E53}" srcOrd="1" destOrd="0" parTransId="{A7D347EE-8916-4539-A358-69137FEB9832}" sibTransId="{DB1A7491-C37D-48BB-A139-292195B80C57}"/>
    <dgm:cxn modelId="{F7CD0647-A822-4836-AD69-EBACA17A36E5}" srcId="{0154D9F0-9185-4881-B7EF-0031DD3E7F1E}" destId="{2D8400B3-861C-4CE3-8E3F-F0FB01E9509E}" srcOrd="2" destOrd="0" parTransId="{4ABABF74-BEDA-4504-A6C1-6E8ED4D732BB}" sibTransId="{48ABB1EE-E30F-4264-8035-4667AB6BC5D8}"/>
    <dgm:cxn modelId="{43DE7348-D04D-BC48-B0EB-680D49BED1DE}" type="presOf" srcId="{1331B058-018E-4453-9E0B-E51739083C6E}" destId="{C97E2EFF-B571-DE41-AF04-6B788A2E4EC6}" srcOrd="0" destOrd="3" presId="urn:microsoft.com/office/officeart/2005/8/layout/hList1"/>
    <dgm:cxn modelId="{B072366D-E48A-485C-8512-EE8D47164B9E}" srcId="{3193E87A-2969-4A3C-B08A-A9E41A34802D}" destId="{0154D9F0-9185-4881-B7EF-0031DD3E7F1E}" srcOrd="1" destOrd="0" parTransId="{02C33AC6-61F6-40E6-B900-02D817FEC07E}" sibTransId="{AB0D9471-32E2-4B0B-91AE-CF1C38170ED2}"/>
    <dgm:cxn modelId="{B8A8C376-09CF-424C-9208-CF36AA66415C}" type="presOf" srcId="{754E6815-6FC0-4A2F-A44B-213F0F6006A1}" destId="{13AAF3AB-41A4-104F-B2FF-342D7ED6875F}" srcOrd="0" destOrd="0" presId="urn:microsoft.com/office/officeart/2005/8/layout/hList1"/>
    <dgm:cxn modelId="{AEF46B78-971C-4015-86A6-75D76F534BB0}" srcId="{754E6815-6FC0-4A2F-A44B-213F0F6006A1}" destId="{D7462D84-48C2-4264-811D-F28F32796D90}" srcOrd="4" destOrd="0" parTransId="{7FC3440F-445F-4553-BDD5-1002A53C2575}" sibTransId="{47A05280-479E-46C2-9DF4-CA43ADD25F03}"/>
    <dgm:cxn modelId="{FD0FC978-51E6-45EA-9591-78D5DBE4472A}" srcId="{0154D9F0-9185-4881-B7EF-0031DD3E7F1E}" destId="{F1DB4C7A-B99D-42CD-A33D-DAFF2B710BE5}" srcOrd="0" destOrd="0" parTransId="{0EC1AA0B-D564-4178-8A55-719070DD6C69}" sibTransId="{1F3C057C-AC8C-47C8-8237-A3C4C34004C4}"/>
    <dgm:cxn modelId="{A1DA0A59-A5D9-3B46-B6DC-6ACD922DA1A8}" type="presOf" srcId="{44F9F11E-3167-4528-9DCB-ADB7E32E00D2}" destId="{398C7CF8-D135-EF43-A280-03422DEDC270}" srcOrd="0" destOrd="2" presId="urn:microsoft.com/office/officeart/2005/8/layout/hList1"/>
    <dgm:cxn modelId="{76CDE983-D50F-40C1-9FD1-46976D26AE9C}" srcId="{754E6815-6FC0-4A2F-A44B-213F0F6006A1}" destId="{E3A27A4A-EED5-456A-82DE-7305AE9C56A0}" srcOrd="0" destOrd="0" parTransId="{5B48BCBE-9CA9-4885-9848-C28830CCB4CE}" sibTransId="{008C7A7A-B76F-4605-BB92-32225D8CB0B9}"/>
    <dgm:cxn modelId="{7D7EB691-E9BE-3842-A87E-23CD15B36518}" type="presOf" srcId="{45A6BEA0-B94E-4DE4-BD68-DBA0205CF7E8}" destId="{5D55E7C8-25B2-2F40-8370-3365C6F93BEC}" srcOrd="0" destOrd="1" presId="urn:microsoft.com/office/officeart/2005/8/layout/hList1"/>
    <dgm:cxn modelId="{D6703797-E860-F344-ACBA-BCF253E7CCE8}" type="presOf" srcId="{73953EA3-A881-4F9D-B5FC-61B9D19FE3EB}" destId="{C97E2EFF-B571-DE41-AF04-6B788A2E4EC6}" srcOrd="0" destOrd="2" presId="urn:microsoft.com/office/officeart/2005/8/layout/hList1"/>
    <dgm:cxn modelId="{06B0A5A5-F1B6-344D-914C-2B84155B9A61}" type="presOf" srcId="{A202079F-1940-4FB5-8089-7292BB6884E9}" destId="{39BD9A4B-0622-4F42-8A3F-44E8324E67C6}" srcOrd="0" destOrd="0" presId="urn:microsoft.com/office/officeart/2005/8/layout/hList1"/>
    <dgm:cxn modelId="{82AAE3A8-F460-8345-83ED-73376EF9C526}" type="presOf" srcId="{3193E87A-2969-4A3C-B08A-A9E41A34802D}" destId="{3DBACF31-ACD2-1244-9149-E014FBEFF353}" srcOrd="0" destOrd="0" presId="urn:microsoft.com/office/officeart/2005/8/layout/hList1"/>
    <dgm:cxn modelId="{77129DAD-4EF1-4689-90DB-77A82C3A13D0}" srcId="{754E6815-6FC0-4A2F-A44B-213F0F6006A1}" destId="{73953EA3-A881-4F9D-B5FC-61B9D19FE3EB}" srcOrd="2" destOrd="0" parTransId="{213DCCAB-AF47-4BAD-A766-285E40BC6774}" sibTransId="{27989DFA-6508-429D-BD5E-93F846264C00}"/>
    <dgm:cxn modelId="{04B8C0C7-E8CD-994C-87D3-8C114427D46A}" type="presOf" srcId="{E3A27A4A-EED5-456A-82DE-7305AE9C56A0}" destId="{C97E2EFF-B571-DE41-AF04-6B788A2E4EC6}" srcOrd="0" destOrd="0" presId="urn:microsoft.com/office/officeart/2005/8/layout/hList1"/>
    <dgm:cxn modelId="{969D12C8-7FEB-4E4E-95DC-29BF511CF40B}" srcId="{0154D9F0-9185-4881-B7EF-0031DD3E7F1E}" destId="{45A6BEA0-B94E-4DE4-BD68-DBA0205CF7E8}" srcOrd="1" destOrd="0" parTransId="{5C0DE354-3E39-4C5A-8ABE-E5B00BD5070B}" sibTransId="{E46508F9-0525-4CD4-8F9F-2F759136C19E}"/>
    <dgm:cxn modelId="{170482CF-68F6-3B40-AB9F-3A0F95C0457C}" type="presOf" srcId="{0885D5D7-1B42-4434-9FB5-F822438B4FD9}" destId="{398C7CF8-D135-EF43-A280-03422DEDC270}" srcOrd="0" destOrd="0" presId="urn:microsoft.com/office/officeart/2005/8/layout/hList1"/>
    <dgm:cxn modelId="{315692D5-67E0-2342-B969-7B2BD9B71EF5}" type="presOf" srcId="{21BF2460-2D89-4412-898A-D945DB849961}" destId="{C97E2EFF-B571-DE41-AF04-6B788A2E4EC6}" srcOrd="0" destOrd="1" presId="urn:microsoft.com/office/officeart/2005/8/layout/hList1"/>
    <dgm:cxn modelId="{FE1CEEDD-83F7-4165-8E46-28C43B6DF457}" srcId="{A202079F-1940-4FB5-8089-7292BB6884E9}" destId="{0885D5D7-1B42-4434-9FB5-F822438B4FD9}" srcOrd="0" destOrd="0" parTransId="{DDBA4639-81F6-4382-A1D1-EAC73B3FC3B1}" sibTransId="{AF2201E0-5428-408F-AF4A-07694D059A98}"/>
    <dgm:cxn modelId="{DDBC63F3-CA9B-8D4C-88FB-4E83968E82C8}" type="presOf" srcId="{0154D9F0-9185-4881-B7EF-0031DD3E7F1E}" destId="{45943F55-619D-AD42-9EC2-170152AF5453}" srcOrd="0" destOrd="0" presId="urn:microsoft.com/office/officeart/2005/8/layout/hList1"/>
    <dgm:cxn modelId="{BFC792F8-D9C8-5442-AF46-68412AE3F997}" type="presOf" srcId="{2D8400B3-861C-4CE3-8E3F-F0FB01E9509E}" destId="{5D55E7C8-25B2-2F40-8370-3365C6F93BEC}" srcOrd="0" destOrd="2" presId="urn:microsoft.com/office/officeart/2005/8/layout/hList1"/>
    <dgm:cxn modelId="{5B996018-2D46-3040-BB97-04A33FA7700E}" type="presParOf" srcId="{3DBACF31-ACD2-1244-9149-E014FBEFF353}" destId="{464547A9-EF54-0347-A787-A50E8136E89E}" srcOrd="0" destOrd="0" presId="urn:microsoft.com/office/officeart/2005/8/layout/hList1"/>
    <dgm:cxn modelId="{7198B29C-1F4A-1D4D-927E-D1D7481099D1}" type="presParOf" srcId="{464547A9-EF54-0347-A787-A50E8136E89E}" destId="{39BD9A4B-0622-4F42-8A3F-44E8324E67C6}" srcOrd="0" destOrd="0" presId="urn:microsoft.com/office/officeart/2005/8/layout/hList1"/>
    <dgm:cxn modelId="{25A793C8-0685-CD47-A02B-FC024C9CE136}" type="presParOf" srcId="{464547A9-EF54-0347-A787-A50E8136E89E}" destId="{398C7CF8-D135-EF43-A280-03422DEDC270}" srcOrd="1" destOrd="0" presId="urn:microsoft.com/office/officeart/2005/8/layout/hList1"/>
    <dgm:cxn modelId="{11559CD8-9107-FB4D-8F65-2B5D3E90D589}" type="presParOf" srcId="{3DBACF31-ACD2-1244-9149-E014FBEFF353}" destId="{57923208-BFD4-864C-BB11-7B2B913692AF}" srcOrd="1" destOrd="0" presId="urn:microsoft.com/office/officeart/2005/8/layout/hList1"/>
    <dgm:cxn modelId="{FC2A8549-3702-9641-B56E-A19303CD7B6D}" type="presParOf" srcId="{3DBACF31-ACD2-1244-9149-E014FBEFF353}" destId="{2C9947D9-7FAA-E44C-9EC3-EF411C4B2780}" srcOrd="2" destOrd="0" presId="urn:microsoft.com/office/officeart/2005/8/layout/hList1"/>
    <dgm:cxn modelId="{9F8DAEB9-F666-314B-820B-9E40C05F6C00}" type="presParOf" srcId="{2C9947D9-7FAA-E44C-9EC3-EF411C4B2780}" destId="{45943F55-619D-AD42-9EC2-170152AF5453}" srcOrd="0" destOrd="0" presId="urn:microsoft.com/office/officeart/2005/8/layout/hList1"/>
    <dgm:cxn modelId="{A37B0B32-3448-6E4C-B3FC-354CD0E6CB1A}" type="presParOf" srcId="{2C9947D9-7FAA-E44C-9EC3-EF411C4B2780}" destId="{5D55E7C8-25B2-2F40-8370-3365C6F93BEC}" srcOrd="1" destOrd="0" presId="urn:microsoft.com/office/officeart/2005/8/layout/hList1"/>
    <dgm:cxn modelId="{BB4FE502-2354-5A42-BAD4-5D78C129F943}" type="presParOf" srcId="{3DBACF31-ACD2-1244-9149-E014FBEFF353}" destId="{63300ED0-6A08-F44C-B40D-C116A3AC7226}" srcOrd="3" destOrd="0" presId="urn:microsoft.com/office/officeart/2005/8/layout/hList1"/>
    <dgm:cxn modelId="{7A4450E9-BB88-E74B-8261-80124A52F304}" type="presParOf" srcId="{3DBACF31-ACD2-1244-9149-E014FBEFF353}" destId="{26A11F8B-6721-7149-95EF-3EC4E37859B0}" srcOrd="4" destOrd="0" presId="urn:microsoft.com/office/officeart/2005/8/layout/hList1"/>
    <dgm:cxn modelId="{0CDCBC60-6197-C245-9B14-252D738DAF07}" type="presParOf" srcId="{26A11F8B-6721-7149-95EF-3EC4E37859B0}" destId="{13AAF3AB-41A4-104F-B2FF-342D7ED6875F}" srcOrd="0" destOrd="0" presId="urn:microsoft.com/office/officeart/2005/8/layout/hList1"/>
    <dgm:cxn modelId="{438CBFE5-8525-2644-9441-E2A5EB3A28B9}" type="presParOf" srcId="{26A11F8B-6721-7149-95EF-3EC4E37859B0}" destId="{C97E2EFF-B571-DE41-AF04-6B788A2E4EC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9F3F05-2ACB-D24F-91EB-B5C043BEB30B}">
      <dsp:nvSpPr>
        <dsp:cNvPr id="0" name=""/>
        <dsp:cNvSpPr/>
      </dsp:nvSpPr>
      <dsp:spPr>
        <a:xfrm>
          <a:off x="0" y="21294"/>
          <a:ext cx="10515600" cy="658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kumimoji="1" lang="zh-CN" sz="2500" kern="1200"/>
            <a:t>案例回顾（</a:t>
          </a:r>
          <a:r>
            <a:rPr kumimoji="1" lang="en-US" sz="2500" kern="1200"/>
            <a:t>Case Review</a:t>
          </a:r>
          <a:r>
            <a:rPr kumimoji="1" lang="zh-CN" sz="2500" kern="1200"/>
            <a:t>）</a:t>
          </a:r>
          <a:endParaRPr lang="en-US" sz="2500" kern="1200"/>
        </a:p>
      </dsp:txBody>
      <dsp:txXfrm>
        <a:off x="32127" y="53421"/>
        <a:ext cx="10451346" cy="593871"/>
      </dsp:txXfrm>
    </dsp:sp>
    <dsp:sp modelId="{E31509B5-2AD6-BD4E-B153-9B1DFD7E94F4}">
      <dsp:nvSpPr>
        <dsp:cNvPr id="0" name=""/>
        <dsp:cNvSpPr/>
      </dsp:nvSpPr>
      <dsp:spPr>
        <a:xfrm>
          <a:off x="0" y="751419"/>
          <a:ext cx="10515600" cy="658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kumimoji="1" lang="zh-CN" sz="2500" kern="1200"/>
            <a:t>案例分析</a:t>
          </a:r>
          <a:r>
            <a:rPr kumimoji="1" lang="en-US" sz="2500" kern="1200"/>
            <a:t>1</a:t>
          </a:r>
          <a:r>
            <a:rPr kumimoji="1" lang="zh-CN" sz="2500" kern="1200"/>
            <a:t>（</a:t>
          </a:r>
          <a:r>
            <a:rPr kumimoji="1" lang="en-US" sz="2500" kern="1200"/>
            <a:t>Discuss</a:t>
          </a:r>
          <a:r>
            <a:rPr kumimoji="1" lang="zh-CN" sz="2500" kern="1200"/>
            <a:t> </a:t>
          </a:r>
          <a:r>
            <a:rPr kumimoji="1" lang="en-US" sz="2500" kern="1200"/>
            <a:t>Question</a:t>
          </a:r>
          <a:r>
            <a:rPr kumimoji="1" lang="zh-CN" sz="2500" kern="1200"/>
            <a:t> </a:t>
          </a:r>
          <a:r>
            <a:rPr kumimoji="1" lang="en-US" sz="2500" kern="1200"/>
            <a:t>1</a:t>
          </a:r>
          <a:r>
            <a:rPr kumimoji="1" lang="zh-CN" sz="2500" kern="1200"/>
            <a:t>）</a:t>
          </a:r>
          <a:endParaRPr lang="en-US" sz="2500" kern="1200"/>
        </a:p>
      </dsp:txBody>
      <dsp:txXfrm>
        <a:off x="32127" y="783546"/>
        <a:ext cx="10451346" cy="593871"/>
      </dsp:txXfrm>
    </dsp:sp>
    <dsp:sp modelId="{F0C8B958-6686-C24C-A0F4-72648FD62AC6}">
      <dsp:nvSpPr>
        <dsp:cNvPr id="0" name=""/>
        <dsp:cNvSpPr/>
      </dsp:nvSpPr>
      <dsp:spPr>
        <a:xfrm>
          <a:off x="0" y="1481544"/>
          <a:ext cx="10515600" cy="658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kumimoji="1" lang="zh-CN" sz="2500" kern="1200"/>
            <a:t>案例分析</a:t>
          </a:r>
          <a:r>
            <a:rPr kumimoji="1" lang="en-US" sz="2500" kern="1200"/>
            <a:t>2</a:t>
          </a:r>
          <a:r>
            <a:rPr kumimoji="1" lang="zh-CN" sz="2500" kern="1200"/>
            <a:t>（</a:t>
          </a:r>
          <a:r>
            <a:rPr kumimoji="1" lang="en-US" sz="2500" kern="1200"/>
            <a:t>Discuss</a:t>
          </a:r>
          <a:r>
            <a:rPr kumimoji="1" lang="zh-CN" sz="2500" kern="1200"/>
            <a:t> </a:t>
          </a:r>
          <a:r>
            <a:rPr kumimoji="1" lang="en-US" sz="2500" kern="1200"/>
            <a:t>Question</a:t>
          </a:r>
          <a:r>
            <a:rPr kumimoji="1" lang="zh-CN" sz="2500" kern="1200"/>
            <a:t> </a:t>
          </a:r>
          <a:r>
            <a:rPr kumimoji="1" lang="en-US" sz="2500" kern="1200"/>
            <a:t>2</a:t>
          </a:r>
          <a:r>
            <a:rPr kumimoji="1" lang="zh-CN" sz="2500" kern="1200"/>
            <a:t>）</a:t>
          </a:r>
          <a:endParaRPr lang="en-US" sz="2500" kern="1200"/>
        </a:p>
      </dsp:txBody>
      <dsp:txXfrm>
        <a:off x="32127" y="1513671"/>
        <a:ext cx="10451346" cy="593871"/>
      </dsp:txXfrm>
    </dsp:sp>
    <dsp:sp modelId="{F3334CB9-3DA7-8C4A-A6EB-AF6639E94B06}">
      <dsp:nvSpPr>
        <dsp:cNvPr id="0" name=""/>
        <dsp:cNvSpPr/>
      </dsp:nvSpPr>
      <dsp:spPr>
        <a:xfrm>
          <a:off x="0" y="2211669"/>
          <a:ext cx="10515600" cy="658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kumimoji="1" lang="zh-CN" sz="2500" kern="1200"/>
            <a:t>案例分析</a:t>
          </a:r>
          <a:r>
            <a:rPr kumimoji="1" lang="en-US" sz="2500" kern="1200"/>
            <a:t>3</a:t>
          </a:r>
          <a:r>
            <a:rPr kumimoji="1" lang="zh-CN" sz="2500" kern="1200"/>
            <a:t>（</a:t>
          </a:r>
          <a:r>
            <a:rPr kumimoji="1" lang="en-US" sz="2500" kern="1200"/>
            <a:t>Discuss</a:t>
          </a:r>
          <a:r>
            <a:rPr kumimoji="1" lang="zh-CN" sz="2500" kern="1200"/>
            <a:t> </a:t>
          </a:r>
          <a:r>
            <a:rPr kumimoji="1" lang="en-US" sz="2500" kern="1200"/>
            <a:t>Question</a:t>
          </a:r>
          <a:r>
            <a:rPr kumimoji="1" lang="zh-CN" sz="2500" kern="1200"/>
            <a:t> </a:t>
          </a:r>
          <a:r>
            <a:rPr kumimoji="1" lang="en-US" sz="2500" kern="1200"/>
            <a:t>3</a:t>
          </a:r>
          <a:r>
            <a:rPr kumimoji="1" lang="zh-CN" sz="2500" kern="1200"/>
            <a:t>）</a:t>
          </a:r>
          <a:endParaRPr lang="en-US" sz="2500" kern="1200"/>
        </a:p>
      </dsp:txBody>
      <dsp:txXfrm>
        <a:off x="32127" y="2243796"/>
        <a:ext cx="10451346" cy="593871"/>
      </dsp:txXfrm>
    </dsp:sp>
    <dsp:sp modelId="{CC814A50-B98D-D54D-84CC-9E63922EE2C5}">
      <dsp:nvSpPr>
        <dsp:cNvPr id="0" name=""/>
        <dsp:cNvSpPr/>
      </dsp:nvSpPr>
      <dsp:spPr>
        <a:xfrm>
          <a:off x="0" y="2941794"/>
          <a:ext cx="10515600" cy="658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kumimoji="1" lang="zh-CN" sz="2500" kern="1200"/>
            <a:t>案例分析</a:t>
          </a:r>
          <a:r>
            <a:rPr kumimoji="1" lang="en-US" sz="2500" kern="1200"/>
            <a:t>4</a:t>
          </a:r>
          <a:r>
            <a:rPr kumimoji="1" lang="zh-CN" sz="2500" kern="1200"/>
            <a:t>（</a:t>
          </a:r>
          <a:r>
            <a:rPr kumimoji="1" lang="en-US" sz="2500" kern="1200"/>
            <a:t>Discuss</a:t>
          </a:r>
          <a:r>
            <a:rPr kumimoji="1" lang="zh-CN" sz="2500" kern="1200"/>
            <a:t> </a:t>
          </a:r>
          <a:r>
            <a:rPr kumimoji="1" lang="en-US" sz="2500" kern="1200"/>
            <a:t>Question</a:t>
          </a:r>
          <a:r>
            <a:rPr kumimoji="1" lang="zh-CN" sz="2500" kern="1200"/>
            <a:t> </a:t>
          </a:r>
          <a:r>
            <a:rPr kumimoji="1" lang="en-US" sz="2500" kern="1200"/>
            <a:t>4</a:t>
          </a:r>
          <a:r>
            <a:rPr kumimoji="1" lang="zh-CN" sz="2500" kern="1200"/>
            <a:t>）</a:t>
          </a:r>
          <a:endParaRPr lang="en-US" sz="2500" kern="1200"/>
        </a:p>
      </dsp:txBody>
      <dsp:txXfrm>
        <a:off x="32127" y="2973921"/>
        <a:ext cx="10451346" cy="593871"/>
      </dsp:txXfrm>
    </dsp:sp>
    <dsp:sp modelId="{6FABAD92-35A5-2D47-8736-622A0F126363}">
      <dsp:nvSpPr>
        <dsp:cNvPr id="0" name=""/>
        <dsp:cNvSpPr/>
      </dsp:nvSpPr>
      <dsp:spPr>
        <a:xfrm>
          <a:off x="0" y="3671919"/>
          <a:ext cx="10515600" cy="658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kumimoji="1" lang="zh-CN" sz="2500" kern="1200"/>
            <a:t>总结与展望（</a:t>
          </a:r>
          <a:r>
            <a:rPr kumimoji="1" lang="en-US" sz="2500" kern="1200"/>
            <a:t>Summary</a:t>
          </a:r>
          <a:r>
            <a:rPr kumimoji="1" lang="zh-CN" sz="2500" kern="1200"/>
            <a:t> </a:t>
          </a:r>
          <a:r>
            <a:rPr kumimoji="1" lang="en-US" sz="2500" kern="1200"/>
            <a:t>&amp; Preview</a:t>
          </a:r>
          <a:r>
            <a:rPr kumimoji="1" lang="zh-CN" sz="2500" kern="1200"/>
            <a:t>）</a:t>
          </a:r>
          <a:endParaRPr lang="en-US" sz="2500" kern="1200"/>
        </a:p>
      </dsp:txBody>
      <dsp:txXfrm>
        <a:off x="32127" y="3704046"/>
        <a:ext cx="10451346" cy="59387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6A400-886A-A74C-8C8A-EAB5D8C0CBAA}">
      <dsp:nvSpPr>
        <dsp:cNvPr id="0" name=""/>
        <dsp:cNvSpPr/>
      </dsp:nvSpPr>
      <dsp:spPr>
        <a:xfrm>
          <a:off x="46" y="26493"/>
          <a:ext cx="4452671" cy="633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0" i="0" kern="1200" baseline="0" dirty="0" err="1"/>
            <a:t>SixDegrees</a:t>
          </a:r>
          <a:r>
            <a:rPr lang="zh-CN" sz="2200" b="0" i="0" kern="1200" baseline="0" dirty="0"/>
            <a:t>和</a:t>
          </a:r>
          <a:r>
            <a:rPr lang="en-US" sz="2200" b="0" i="0" kern="1200" baseline="0" dirty="0"/>
            <a:t>Friendster</a:t>
          </a:r>
          <a:endParaRPr lang="en-US" sz="2200" kern="1200" dirty="0"/>
        </a:p>
      </dsp:txBody>
      <dsp:txXfrm>
        <a:off x="46" y="26493"/>
        <a:ext cx="4452671" cy="633600"/>
      </dsp:txXfrm>
    </dsp:sp>
    <dsp:sp modelId="{08C3E027-981C-204F-94EE-AC8716496C7E}">
      <dsp:nvSpPr>
        <dsp:cNvPr id="0" name=""/>
        <dsp:cNvSpPr/>
      </dsp:nvSpPr>
      <dsp:spPr>
        <a:xfrm>
          <a:off x="46" y="648663"/>
          <a:ext cx="4452671" cy="240427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sz="2400" b="0" i="0" kern="1200" baseline="0" dirty="0"/>
            <a:t>社交网络价值不确定</a:t>
          </a:r>
          <a:endParaRPr lang="en-US" sz="2400" kern="1200" dirty="0"/>
        </a:p>
        <a:p>
          <a:pPr marL="228600" lvl="1" indent="-228600" algn="l" defTabSz="1066800">
            <a:lnSpc>
              <a:spcPct val="90000"/>
            </a:lnSpc>
            <a:spcBef>
              <a:spcPct val="0"/>
            </a:spcBef>
            <a:spcAft>
              <a:spcPct val="15000"/>
            </a:spcAft>
            <a:buChar char="•"/>
          </a:pPr>
          <a:r>
            <a:rPr lang="zh-CN" sz="2400" b="0" i="0" kern="1200" baseline="0" dirty="0"/>
            <a:t>必备技术、互补品缺失</a:t>
          </a:r>
          <a:endParaRPr lang="en-US" sz="2400" kern="1200" dirty="0"/>
        </a:p>
        <a:p>
          <a:pPr marL="228600" lvl="1" indent="-228600" algn="l" defTabSz="1066800">
            <a:lnSpc>
              <a:spcPct val="90000"/>
            </a:lnSpc>
            <a:spcBef>
              <a:spcPct val="0"/>
            </a:spcBef>
            <a:spcAft>
              <a:spcPct val="15000"/>
            </a:spcAft>
            <a:buChar char="•"/>
          </a:pPr>
          <a:r>
            <a:rPr lang="zh-CN" sz="2400" b="0" i="0" kern="1200" baseline="0" dirty="0"/>
            <a:t>未能商用的技术研发</a:t>
          </a:r>
          <a:endParaRPr lang="en-US" sz="2400" kern="1200" dirty="0"/>
        </a:p>
      </dsp:txBody>
      <dsp:txXfrm>
        <a:off x="46" y="648663"/>
        <a:ext cx="4452671" cy="2404276"/>
      </dsp:txXfrm>
    </dsp:sp>
    <dsp:sp modelId="{74A20E0E-54C4-FD44-9DAD-407D2FABE57D}">
      <dsp:nvSpPr>
        <dsp:cNvPr id="0" name=""/>
        <dsp:cNvSpPr/>
      </dsp:nvSpPr>
      <dsp:spPr>
        <a:xfrm>
          <a:off x="5076092" y="15063"/>
          <a:ext cx="4452671" cy="6336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MySpace</a:t>
          </a:r>
        </a:p>
      </dsp:txBody>
      <dsp:txXfrm>
        <a:off x="5076092" y="15063"/>
        <a:ext cx="4452671" cy="633600"/>
      </dsp:txXfrm>
    </dsp:sp>
    <dsp:sp modelId="{C25AE5F4-A56F-074B-BDD2-0FF9E58DB5BA}">
      <dsp:nvSpPr>
        <dsp:cNvPr id="0" name=""/>
        <dsp:cNvSpPr/>
      </dsp:nvSpPr>
      <dsp:spPr>
        <a:xfrm>
          <a:off x="5076092" y="648663"/>
          <a:ext cx="4452671" cy="240427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sz="2400" kern="1200" dirty="0"/>
            <a:t>降低转移成本</a:t>
          </a:r>
          <a:endParaRPr lang="en-US" sz="2400" kern="1200" dirty="0"/>
        </a:p>
        <a:p>
          <a:pPr marL="228600" lvl="1" indent="-228600" algn="l" defTabSz="1066800">
            <a:lnSpc>
              <a:spcPct val="90000"/>
            </a:lnSpc>
            <a:spcBef>
              <a:spcPct val="0"/>
            </a:spcBef>
            <a:spcAft>
              <a:spcPct val="15000"/>
            </a:spcAft>
            <a:buChar char="•"/>
          </a:pPr>
          <a:r>
            <a:rPr lang="zh-CN" sz="2400" kern="1200" dirty="0"/>
            <a:t>节省开发成本</a:t>
          </a:r>
          <a:endParaRPr lang="en-US" sz="2400" kern="1200" dirty="0"/>
        </a:p>
        <a:p>
          <a:pPr marL="228600" lvl="1" indent="-228600" algn="l" defTabSz="1066800">
            <a:lnSpc>
              <a:spcPct val="90000"/>
            </a:lnSpc>
            <a:spcBef>
              <a:spcPct val="0"/>
            </a:spcBef>
            <a:spcAft>
              <a:spcPct val="15000"/>
            </a:spcAft>
            <a:buChar char="•"/>
          </a:pPr>
          <a:r>
            <a:rPr lang="zh-CN" sz="2400" kern="1200" dirty="0"/>
            <a:t>根据市场对某些技术特征的反应来决策自己的开发方向</a:t>
          </a:r>
          <a:endParaRPr lang="en-US" sz="2400" kern="1200" dirty="0"/>
        </a:p>
        <a:p>
          <a:pPr marL="228600" lvl="1" indent="-228600" algn="l" defTabSz="1066800">
            <a:lnSpc>
              <a:spcPct val="90000"/>
            </a:lnSpc>
            <a:spcBef>
              <a:spcPct val="0"/>
            </a:spcBef>
            <a:spcAft>
              <a:spcPct val="15000"/>
            </a:spcAft>
            <a:buChar char="•"/>
          </a:pPr>
          <a:r>
            <a:rPr lang="zh-CN" sz="2400" kern="1200" dirty="0"/>
            <a:t>市场偏好</a:t>
          </a:r>
          <a:endParaRPr lang="en-US" sz="2400" kern="1200" dirty="0"/>
        </a:p>
      </dsp:txBody>
      <dsp:txXfrm>
        <a:off x="5076092" y="648663"/>
        <a:ext cx="4452671" cy="24042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0E113-D87A-3449-B40F-698E265C0E65}">
      <dsp:nvSpPr>
        <dsp:cNvPr id="0" name=""/>
        <dsp:cNvSpPr/>
      </dsp:nvSpPr>
      <dsp:spPr>
        <a:xfrm>
          <a:off x="46" y="59064"/>
          <a:ext cx="4452853" cy="6624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0" i="0" kern="1200" baseline="0"/>
            <a:t>Facebook</a:t>
          </a:r>
          <a:endParaRPr lang="en-US" sz="2300" kern="1200"/>
        </a:p>
      </dsp:txBody>
      <dsp:txXfrm>
        <a:off x="46" y="59064"/>
        <a:ext cx="4452853" cy="662400"/>
      </dsp:txXfrm>
    </dsp:sp>
    <dsp:sp modelId="{66040128-86EA-1947-B9B0-3298561C0038}">
      <dsp:nvSpPr>
        <dsp:cNvPr id="0" name=""/>
        <dsp:cNvSpPr/>
      </dsp:nvSpPr>
      <dsp:spPr>
        <a:xfrm>
          <a:off x="46" y="721464"/>
          <a:ext cx="4452853" cy="228667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sz="2300" b="0" i="0" kern="1200" baseline="0" dirty="0"/>
            <a:t>无广告</a:t>
          </a:r>
          <a:endParaRPr lang="en-US" sz="2300" kern="1200" dirty="0"/>
        </a:p>
        <a:p>
          <a:pPr marL="228600" lvl="1" indent="-228600" algn="l" defTabSz="1022350">
            <a:lnSpc>
              <a:spcPct val="90000"/>
            </a:lnSpc>
            <a:spcBef>
              <a:spcPct val="0"/>
            </a:spcBef>
            <a:spcAft>
              <a:spcPct val="15000"/>
            </a:spcAft>
            <a:buChar char="•"/>
          </a:pPr>
          <a:r>
            <a:rPr lang="zh-CN" sz="2300" b="0" i="0" kern="1200" baseline="0" dirty="0"/>
            <a:t>安全性高</a:t>
          </a:r>
          <a:endParaRPr lang="en-US" sz="2300" kern="1200" dirty="0"/>
        </a:p>
        <a:p>
          <a:pPr marL="228600" lvl="1" indent="-228600" algn="l" defTabSz="1022350">
            <a:lnSpc>
              <a:spcPct val="90000"/>
            </a:lnSpc>
            <a:spcBef>
              <a:spcPct val="0"/>
            </a:spcBef>
            <a:spcAft>
              <a:spcPct val="15000"/>
            </a:spcAft>
            <a:buChar char="•"/>
          </a:pPr>
          <a:r>
            <a:rPr lang="zh-CN" sz="2300" b="0" i="0" kern="1200" baseline="0"/>
            <a:t>开发者平台</a:t>
          </a:r>
          <a:endParaRPr lang="en-US" sz="2300" kern="1200"/>
        </a:p>
        <a:p>
          <a:pPr marL="228600" lvl="1" indent="-228600" algn="l" defTabSz="1022350">
            <a:lnSpc>
              <a:spcPct val="90000"/>
            </a:lnSpc>
            <a:spcBef>
              <a:spcPct val="0"/>
            </a:spcBef>
            <a:spcAft>
              <a:spcPct val="15000"/>
            </a:spcAft>
            <a:buChar char="•"/>
          </a:pPr>
          <a:r>
            <a:rPr lang="zh-CN" sz="2300" b="0" i="0" kern="1200" baseline="0"/>
            <a:t>广告定向推送</a:t>
          </a:r>
          <a:endParaRPr lang="en-US" sz="2300" kern="1200"/>
        </a:p>
      </dsp:txBody>
      <dsp:txXfrm>
        <a:off x="46" y="721464"/>
        <a:ext cx="4452853" cy="2286670"/>
      </dsp:txXfrm>
    </dsp:sp>
    <dsp:sp modelId="{98D1D614-0F49-C846-94CE-EA729FD8E247}">
      <dsp:nvSpPr>
        <dsp:cNvPr id="0" name=""/>
        <dsp:cNvSpPr/>
      </dsp:nvSpPr>
      <dsp:spPr>
        <a:xfrm>
          <a:off x="5076299" y="59064"/>
          <a:ext cx="4452853" cy="662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Facebook</a:t>
          </a:r>
          <a:r>
            <a:rPr lang="zh-CN" sz="2300" kern="1200" dirty="0"/>
            <a:t>优势</a:t>
          </a:r>
          <a:endParaRPr lang="en-US" sz="2300" kern="1200" dirty="0"/>
        </a:p>
      </dsp:txBody>
      <dsp:txXfrm>
        <a:off x="5076299" y="59064"/>
        <a:ext cx="4452853" cy="662400"/>
      </dsp:txXfrm>
    </dsp:sp>
    <dsp:sp modelId="{B74992FB-15E4-9246-B198-D1F0FA4F40B4}">
      <dsp:nvSpPr>
        <dsp:cNvPr id="0" name=""/>
        <dsp:cNvSpPr/>
      </dsp:nvSpPr>
      <dsp:spPr>
        <a:xfrm>
          <a:off x="5076299" y="721464"/>
          <a:ext cx="4452853" cy="228667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zh-CN" sz="2300" kern="1200"/>
            <a:t>社交网站知名度提高</a:t>
          </a:r>
          <a:endParaRPr lang="en-US" sz="2300" kern="1200"/>
        </a:p>
        <a:p>
          <a:pPr marL="228600" lvl="1" indent="-228600" algn="l" defTabSz="1022350">
            <a:lnSpc>
              <a:spcPct val="90000"/>
            </a:lnSpc>
            <a:spcBef>
              <a:spcPct val="0"/>
            </a:spcBef>
            <a:spcAft>
              <a:spcPct val="15000"/>
            </a:spcAft>
            <a:buChar char="•"/>
          </a:pPr>
          <a:r>
            <a:rPr lang="zh-CN" sz="2300" kern="1200"/>
            <a:t>根据市场对某些技术特征的反应来决策自己的开发方向</a:t>
          </a:r>
          <a:endParaRPr lang="en-US" sz="2300" kern="1200"/>
        </a:p>
        <a:p>
          <a:pPr marL="228600" lvl="1" indent="-228600" algn="l" defTabSz="1022350">
            <a:lnSpc>
              <a:spcPct val="90000"/>
            </a:lnSpc>
            <a:spcBef>
              <a:spcPct val="0"/>
            </a:spcBef>
            <a:spcAft>
              <a:spcPct val="15000"/>
            </a:spcAft>
            <a:buChar char="•"/>
          </a:pPr>
          <a:r>
            <a:rPr lang="zh-CN" sz="2300" kern="1200"/>
            <a:t>市场偏好</a:t>
          </a:r>
          <a:endParaRPr lang="en-US" sz="2300" kern="1200"/>
        </a:p>
        <a:p>
          <a:pPr marL="228600" lvl="1" indent="-228600" algn="l" defTabSz="1022350">
            <a:lnSpc>
              <a:spcPct val="90000"/>
            </a:lnSpc>
            <a:spcBef>
              <a:spcPct val="0"/>
            </a:spcBef>
            <a:spcAft>
              <a:spcPct val="15000"/>
            </a:spcAft>
            <a:buChar char="•"/>
          </a:pPr>
          <a:r>
            <a:rPr lang="zh-CN" sz="2300" kern="1200"/>
            <a:t>分销渠道的多样化</a:t>
          </a:r>
          <a:endParaRPr lang="en-US" sz="2300" kern="1200"/>
        </a:p>
      </dsp:txBody>
      <dsp:txXfrm>
        <a:off x="5076299" y="721464"/>
        <a:ext cx="4452853" cy="22866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0D32B-EF5A-7643-83AF-BB28234B06B5}">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1C46E2-65DE-6848-9DA7-6D2143F3FF60}">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en-US" sz="2000" kern="1200" dirty="0" err="1"/>
            <a:t>SixDegrees</a:t>
          </a:r>
          <a:r>
            <a:rPr kumimoji="1" lang="en-US" sz="2000" kern="1200" dirty="0"/>
            <a:t> </a:t>
          </a:r>
          <a:r>
            <a:rPr kumimoji="1" lang="zh-CN" sz="2000" kern="1200" dirty="0"/>
            <a:t>：社交网站起源。十九世纪</a:t>
          </a:r>
          <a:r>
            <a:rPr kumimoji="1" lang="en-US" sz="2000" kern="1200" dirty="0"/>
            <a:t>60</a:t>
          </a:r>
          <a:r>
            <a:rPr kumimoji="1" lang="zh-CN" sz="2000" kern="1200" dirty="0"/>
            <a:t>年代，</a:t>
          </a:r>
          <a:r>
            <a:rPr kumimoji="1" lang="en-US" sz="2000" kern="1200" dirty="0"/>
            <a:t>Stanley Milgram</a:t>
          </a:r>
          <a:r>
            <a:rPr kumimoji="1" lang="zh-CN" sz="2000" kern="1200" dirty="0"/>
            <a:t>做了一个“社交实验”，并最终获得实验结论“六度分离”。后来</a:t>
          </a:r>
          <a:r>
            <a:rPr kumimoji="1" lang="en-US" sz="2000" kern="1200" dirty="0"/>
            <a:t>Stanley Milgram</a:t>
          </a:r>
          <a:r>
            <a:rPr kumimoji="1" lang="zh-CN" sz="2000" kern="1200" dirty="0"/>
            <a:t>于</a:t>
          </a:r>
          <a:r>
            <a:rPr kumimoji="1" lang="en-US" sz="2000" kern="1200" dirty="0"/>
            <a:t>1997</a:t>
          </a:r>
          <a:r>
            <a:rPr kumimoji="1" lang="zh-CN" sz="2000" kern="1200" dirty="0"/>
            <a:t>年成立了</a:t>
          </a:r>
          <a:r>
            <a:rPr kumimoji="1" lang="en-US" sz="2000" kern="1200" dirty="0" err="1"/>
            <a:t>SixDegrees.com</a:t>
          </a:r>
          <a:r>
            <a:rPr kumimoji="1" lang="zh-CN" sz="2000" kern="1200" dirty="0"/>
            <a:t>社交网站，但是由于初期建设不完善，用户除了邀请好友加入网站或者接受好友邀请，什么也做不了，最终在</a:t>
          </a:r>
          <a:r>
            <a:rPr kumimoji="1" lang="en-US" sz="2000" kern="1200" dirty="0"/>
            <a:t>2000</a:t>
          </a:r>
          <a:r>
            <a:rPr kumimoji="1" lang="zh-CN" sz="2000" kern="1200" dirty="0"/>
            <a:t>年关闭了。</a:t>
          </a:r>
          <a:endParaRPr lang="en-US" sz="2000" kern="1200" dirty="0"/>
        </a:p>
      </dsp:txBody>
      <dsp:txXfrm>
        <a:off x="0" y="2124"/>
        <a:ext cx="10515600" cy="1449029"/>
      </dsp:txXfrm>
    </dsp:sp>
    <dsp:sp modelId="{DF4C958D-8CB0-AB4F-A354-4FAFE4CE970D}">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850790-2D48-E249-97B9-F10BB191C71C}">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en-US" sz="2000" kern="1200" dirty="0"/>
            <a:t>Friendster</a:t>
          </a:r>
          <a:r>
            <a:rPr kumimoji="1" lang="zh-CN" sz="2000" kern="1200" dirty="0"/>
            <a:t>： 继承了“</a:t>
          </a:r>
          <a:r>
            <a:rPr kumimoji="1" lang="en-US" sz="2000" kern="1200" dirty="0" err="1"/>
            <a:t>SixDegrees</a:t>
          </a:r>
          <a:r>
            <a:rPr kumimoji="1" lang="en-US" sz="2000" kern="1200" dirty="0"/>
            <a:t>”</a:t>
          </a:r>
          <a:r>
            <a:rPr kumimoji="1" lang="zh-CN" sz="2000" kern="1200" dirty="0"/>
            <a:t>的理念，于</a:t>
          </a:r>
          <a:r>
            <a:rPr kumimoji="1" lang="en-US" sz="2000" kern="1200" dirty="0"/>
            <a:t>2003</a:t>
          </a:r>
          <a:r>
            <a:rPr kumimoji="1" lang="zh-CN" sz="2000" kern="1200" dirty="0"/>
            <a:t>年成立的社交网站，对其进一步完善， 推出了熟人间的“社交网络地图”等新功能。但最终因为过于火爆服务器支撑不起流量，带来负面体验，进而导致用户的大量流失。</a:t>
          </a:r>
          <a:endParaRPr lang="en-US" sz="2000" kern="1200" dirty="0"/>
        </a:p>
      </dsp:txBody>
      <dsp:txXfrm>
        <a:off x="0" y="1451154"/>
        <a:ext cx="10515600" cy="1449029"/>
      </dsp:txXfrm>
    </dsp:sp>
    <dsp:sp modelId="{F3C8976F-1F6E-5E4D-8850-6F717559714D}">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A3AB86-17EE-3E46-A63B-A73C76576B31}">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en-US" sz="2000" kern="1200" dirty="0" err="1"/>
            <a:t>MySpace</a:t>
          </a:r>
          <a:r>
            <a:rPr kumimoji="1" lang="zh-CN" sz="2000" kern="1200" dirty="0"/>
            <a:t>：同样在</a:t>
          </a:r>
          <a:r>
            <a:rPr kumimoji="1" lang="en-US" sz="2000" kern="1200" dirty="0"/>
            <a:t>2003</a:t>
          </a:r>
          <a:r>
            <a:rPr kumimoji="1" lang="zh-CN" sz="2000" kern="1200" dirty="0"/>
            <a:t>年成立，提供更加可定制化的服务来吸引用户。</a:t>
          </a:r>
          <a:r>
            <a:rPr kumimoji="1" lang="en-US" sz="2000" kern="1200" dirty="0"/>
            <a:t>2005</a:t>
          </a:r>
          <a:r>
            <a:rPr kumimoji="1" lang="zh-CN" sz="2000" kern="1200" dirty="0"/>
            <a:t>年</a:t>
          </a:r>
          <a:r>
            <a:rPr kumimoji="1" lang="en-US" sz="2000" kern="1200" dirty="0"/>
            <a:t>7</a:t>
          </a:r>
          <a:r>
            <a:rPr kumimoji="1" lang="zh-CN" sz="2000" kern="1200" dirty="0"/>
            <a:t>月，</a:t>
          </a:r>
          <a:r>
            <a:rPr kumimoji="1" lang="en-US" sz="2000" kern="1200" dirty="0" err="1"/>
            <a:t>MySpace</a:t>
          </a:r>
          <a:r>
            <a:rPr kumimoji="1" lang="zh-CN" sz="2000" kern="1200" dirty="0"/>
            <a:t>被媒体集团新公司以</a:t>
          </a:r>
          <a:r>
            <a:rPr kumimoji="1" lang="en-US" sz="2000" kern="1200" dirty="0"/>
            <a:t>5.8</a:t>
          </a:r>
          <a:r>
            <a:rPr kumimoji="1" lang="zh-CN" sz="2000" kern="1200" dirty="0"/>
            <a:t>亿美元的价格收购，接着</a:t>
          </a:r>
          <a:r>
            <a:rPr kumimoji="1" lang="en-US" sz="2000" kern="1200" dirty="0"/>
            <a:t>2005-2008</a:t>
          </a:r>
          <a:r>
            <a:rPr kumimoji="1" lang="zh-CN" sz="2000" kern="1200" dirty="0"/>
            <a:t>年成为世界上最火爆的社交网站。但由于接了</a:t>
          </a:r>
          <a:r>
            <a:rPr kumimoji="1" lang="en-US" sz="2000" kern="1200" dirty="0"/>
            <a:t>Google</a:t>
          </a:r>
          <a:r>
            <a:rPr kumimoji="1" lang="zh-CN" sz="2000" kern="1200" dirty="0"/>
            <a:t>三年</a:t>
          </a:r>
          <a:r>
            <a:rPr kumimoji="1" lang="en-US" sz="2000" kern="1200" dirty="0"/>
            <a:t>9</a:t>
          </a:r>
          <a:r>
            <a:rPr kumimoji="1" lang="zh-CN" sz="2000" kern="1200" dirty="0"/>
            <a:t>亿美元的广告，大量广告劝退了一大批用户。</a:t>
          </a:r>
          <a:endParaRPr lang="en-US" sz="2000" kern="1200" dirty="0"/>
        </a:p>
      </dsp:txBody>
      <dsp:txXfrm>
        <a:off x="0" y="2900183"/>
        <a:ext cx="10515600" cy="1449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35BEA-7380-6F45-923E-455A803AAE8E}">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080F2-CE38-A247-9D5A-BA22222C384E}">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en-US" sz="2000" kern="1200" dirty="0"/>
            <a:t>Facebook</a:t>
          </a:r>
          <a:r>
            <a:rPr kumimoji="1" lang="zh-CN" sz="2000" kern="1200" dirty="0"/>
            <a:t>：</a:t>
          </a:r>
          <a:r>
            <a:rPr kumimoji="1" lang="en-US" sz="2000" kern="1200" dirty="0"/>
            <a:t>2004</a:t>
          </a:r>
          <a:r>
            <a:rPr kumimoji="1" lang="zh-CN" sz="2000" kern="1200" dirty="0"/>
            <a:t>年马克</a:t>
          </a:r>
          <a:r>
            <a:rPr kumimoji="1" lang="en-US" sz="2000" kern="1200" dirty="0"/>
            <a:t>·</a:t>
          </a:r>
          <a:r>
            <a:rPr kumimoji="1" lang="zh-CN" sz="2000" kern="1200" dirty="0"/>
            <a:t>扎克伯格等哈佛学生推出的社交平台，一开始之服务于哈佛学生，后来面向公众开放。于</a:t>
          </a:r>
          <a:r>
            <a:rPr kumimoji="1" lang="en-US" sz="2000" kern="1200" dirty="0" err="1"/>
            <a:t>MySpace</a:t>
          </a:r>
          <a:r>
            <a:rPr kumimoji="1" lang="zh-CN" sz="2000" kern="1200" dirty="0"/>
            <a:t>不同的是，脸书主要面向</a:t>
          </a:r>
          <a:r>
            <a:rPr kumimoji="1" lang="en-US" sz="2000" kern="1200" dirty="0"/>
            <a:t>18-30</a:t>
          </a:r>
          <a:r>
            <a:rPr kumimoji="1" lang="zh-CN" sz="2000" kern="1200" dirty="0"/>
            <a:t>岁人群，允许外部开发人员进行开发；而</a:t>
          </a:r>
          <a:r>
            <a:rPr kumimoji="1" lang="en-US" sz="2000" kern="1200" dirty="0" err="1"/>
            <a:t>MySpace</a:t>
          </a:r>
          <a:r>
            <a:rPr kumimoji="1" lang="zh-CN" sz="2000" kern="1200" dirty="0"/>
            <a:t>主要面向青少年，开发完全封闭，仅由内部人员开发。到</a:t>
          </a:r>
          <a:r>
            <a:rPr kumimoji="1" lang="en-US" sz="2000" kern="1200" dirty="0"/>
            <a:t>2010</a:t>
          </a:r>
          <a:r>
            <a:rPr kumimoji="1" lang="zh-CN" sz="2000" kern="1200" dirty="0"/>
            <a:t>年脸书彻底超越了</a:t>
          </a:r>
          <a:r>
            <a:rPr kumimoji="1" lang="en-US" sz="2000" kern="1200" dirty="0" err="1"/>
            <a:t>MySpace</a:t>
          </a:r>
          <a:r>
            <a:rPr kumimoji="1" lang="zh-CN" sz="2000" kern="1200" dirty="0"/>
            <a:t>。</a:t>
          </a:r>
          <a:endParaRPr lang="en-US" sz="2000" kern="1200" dirty="0"/>
        </a:p>
      </dsp:txBody>
      <dsp:txXfrm>
        <a:off x="0" y="2124"/>
        <a:ext cx="10515600" cy="1449029"/>
      </dsp:txXfrm>
    </dsp:sp>
    <dsp:sp modelId="{6200628C-FF91-144B-8079-48265C03B03E}">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687D24-9185-B24A-9C63-7E2CA380FEA2}">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en-US" sz="2000" kern="1200" dirty="0"/>
            <a:t>Twitter</a:t>
          </a:r>
          <a:r>
            <a:rPr kumimoji="1" lang="zh-CN" sz="2000" kern="1200" dirty="0"/>
            <a:t>：</a:t>
          </a:r>
          <a:r>
            <a:rPr kumimoji="1" lang="en-US" sz="2000" kern="1200" dirty="0"/>
            <a:t>2006</a:t>
          </a:r>
          <a:r>
            <a:rPr kumimoji="1" lang="zh-CN" sz="2000" kern="1200" dirty="0"/>
            <a:t>年</a:t>
          </a:r>
          <a:r>
            <a:rPr kumimoji="1" lang="en-US" sz="2000" kern="1200" dirty="0"/>
            <a:t>Jack </a:t>
          </a:r>
          <a:r>
            <a:rPr kumimoji="1" lang="en-US" sz="2000" kern="1200" dirty="0" err="1"/>
            <a:t>Dorcey</a:t>
          </a:r>
          <a:r>
            <a:rPr kumimoji="1" lang="zh-CN" sz="2000" kern="1200" dirty="0"/>
            <a:t>推出了类似国内现在“微博”的网站，支持用户发送短消息，允许转发、评论等操作。由于</a:t>
          </a:r>
          <a:r>
            <a:rPr kumimoji="1" lang="en-US" sz="2000" kern="1200" dirty="0"/>
            <a:t>Twitter</a:t>
          </a:r>
          <a:r>
            <a:rPr kumimoji="1" lang="zh-CN" sz="2000" kern="1200" dirty="0"/>
            <a:t>不同于</a:t>
          </a:r>
          <a:r>
            <a:rPr kumimoji="1" lang="en-US" sz="2000" kern="1200" dirty="0"/>
            <a:t>Facebook</a:t>
          </a:r>
          <a:r>
            <a:rPr kumimoji="1" lang="zh-CN" sz="2000" kern="1200" dirty="0"/>
            <a:t>等社交网站不同的特殊运营模式，其发展也相当迅速。</a:t>
          </a:r>
          <a:endParaRPr lang="en-US" sz="2000" kern="1200" dirty="0"/>
        </a:p>
      </dsp:txBody>
      <dsp:txXfrm>
        <a:off x="0" y="1451154"/>
        <a:ext cx="10515600" cy="1449029"/>
      </dsp:txXfrm>
    </dsp:sp>
    <dsp:sp modelId="{F1364189-52D4-AB49-BB6E-2F8DE9CF43D7}">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0BF551-8E01-2945-B773-C5E5D1EAF55C}">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en-US" sz="2000" kern="1200" dirty="0"/>
            <a:t>LinkedIn</a:t>
          </a:r>
          <a:r>
            <a:rPr kumimoji="1" lang="zh-CN" sz="2000" kern="1200" dirty="0"/>
            <a:t>：领英定位为专业网站，内容更加官方、正式，虽然不如脸书、推特一般收到极大的欢迎，但仍然稳步增长。</a:t>
          </a:r>
          <a:endParaRPr lang="en-US" sz="2000" kern="1200" dirty="0"/>
        </a:p>
      </dsp:txBody>
      <dsp:txXfrm>
        <a:off x="0" y="2900183"/>
        <a:ext cx="10515600" cy="1449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99EAB-00F3-E14C-963F-57538F312B6C}">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0C2F87-B0F1-C24F-9AC6-7829DF5BCD9A}">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mn-lt"/>
            </a:rPr>
            <a:t>Google</a:t>
          </a:r>
          <a:r>
            <a:rPr lang="zh-CN" sz="2400" kern="1200" dirty="0">
              <a:latin typeface="+mn-lt"/>
            </a:rPr>
            <a:t>：</a:t>
          </a:r>
          <a:r>
            <a:rPr lang="en-US" sz="2400" kern="1200" dirty="0">
              <a:latin typeface="+mn-lt"/>
            </a:rPr>
            <a:t>Google</a:t>
          </a:r>
          <a:r>
            <a:rPr lang="zh-CN" sz="2400" kern="1200" dirty="0">
              <a:latin typeface="+mn-lt"/>
            </a:rPr>
            <a:t>也推出过不少社交网站，包括</a:t>
          </a:r>
          <a:r>
            <a:rPr lang="en-US" sz="2400" kern="1200" dirty="0">
              <a:latin typeface="+mn-lt"/>
            </a:rPr>
            <a:t>Orkut</a:t>
          </a:r>
          <a:r>
            <a:rPr lang="zh-CN" sz="2400" kern="1200" dirty="0">
              <a:latin typeface="+mn-lt"/>
            </a:rPr>
            <a:t>、</a:t>
          </a:r>
          <a:r>
            <a:rPr lang="en-US" sz="2400" kern="1200" dirty="0" err="1">
              <a:latin typeface="+mn-lt"/>
            </a:rPr>
            <a:t>OpenSocial</a:t>
          </a:r>
          <a:r>
            <a:rPr lang="zh-CN" sz="2400" kern="1200" dirty="0">
              <a:latin typeface="+mn-lt"/>
            </a:rPr>
            <a:t>、</a:t>
          </a:r>
          <a:r>
            <a:rPr lang="en-US" sz="2400" kern="1200" dirty="0">
              <a:latin typeface="+mn-lt"/>
            </a:rPr>
            <a:t>Friend Connect</a:t>
          </a:r>
          <a:r>
            <a:rPr lang="zh-CN" sz="2400" kern="1200" dirty="0">
              <a:latin typeface="+mn-lt"/>
            </a:rPr>
            <a:t>和</a:t>
          </a:r>
          <a:r>
            <a:rPr lang="en-US" sz="2400" kern="1200" dirty="0">
              <a:latin typeface="+mn-lt"/>
            </a:rPr>
            <a:t>Google Buzz</a:t>
          </a:r>
          <a:r>
            <a:rPr lang="zh-CN" sz="2400" kern="1200" dirty="0">
              <a:latin typeface="+mn-lt"/>
            </a:rPr>
            <a:t>等。这几个都没有发展起来，其中</a:t>
          </a:r>
          <a:r>
            <a:rPr lang="en-US" sz="2400" kern="1200" dirty="0">
              <a:latin typeface="+mn-lt"/>
            </a:rPr>
            <a:t>Google Buzz</a:t>
          </a:r>
          <a:r>
            <a:rPr lang="zh-CN" sz="2400" kern="1200" dirty="0">
              <a:latin typeface="+mn-lt"/>
            </a:rPr>
            <a:t>因为用户电子邮件默认是公开的，由于侵犯用户隐私而退出市场。</a:t>
          </a:r>
          <a:endParaRPr lang="en-US" sz="2400" kern="1200" dirty="0">
            <a:latin typeface="+mn-lt"/>
          </a:endParaRPr>
        </a:p>
      </dsp:txBody>
      <dsp:txXfrm>
        <a:off x="0" y="0"/>
        <a:ext cx="10515600" cy="2175669"/>
      </dsp:txXfrm>
    </dsp:sp>
    <dsp:sp modelId="{25C6D57E-EB8F-984E-A3E2-499C0917834B}">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676789-1184-9043-909E-3229BC58FE52}">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Google+</a:t>
          </a:r>
          <a:r>
            <a:rPr lang="zh-CN" sz="2400" kern="1200" dirty="0"/>
            <a:t>：</a:t>
          </a:r>
          <a:r>
            <a:rPr lang="en-US" sz="2400" kern="1200" dirty="0"/>
            <a:t>2011</a:t>
          </a:r>
          <a:r>
            <a:rPr lang="zh-CN" sz="2400" kern="1200" dirty="0"/>
            <a:t>年，</a:t>
          </a:r>
          <a:r>
            <a:rPr lang="en-US" sz="2400" kern="1200" dirty="0"/>
            <a:t>Google</a:t>
          </a:r>
          <a:r>
            <a:rPr lang="zh-CN" sz="2400" kern="1200" dirty="0"/>
            <a:t>推出了</a:t>
          </a:r>
          <a:r>
            <a:rPr lang="en-US" sz="2400" kern="1200" dirty="0"/>
            <a:t>Google+</a:t>
          </a:r>
          <a:r>
            <a:rPr lang="zh-CN" sz="2400" kern="1200" dirty="0"/>
            <a:t>，允许用户分享信息、更新照片并提供了视频聊天等功能，同时在保护用户隐私方面进行了改善。到</a:t>
          </a:r>
          <a:r>
            <a:rPr lang="en-US" sz="2400" kern="1200" dirty="0"/>
            <a:t>2012</a:t>
          </a:r>
          <a:r>
            <a:rPr lang="zh-CN" sz="2400" kern="1200" dirty="0"/>
            <a:t>年，</a:t>
          </a:r>
          <a:r>
            <a:rPr lang="en-US" sz="2400" kern="1200" dirty="0"/>
            <a:t>Google+</a:t>
          </a:r>
          <a:r>
            <a:rPr lang="zh-CN" sz="2400" kern="1200" dirty="0"/>
            <a:t>超过</a:t>
          </a:r>
          <a:r>
            <a:rPr lang="en-US" sz="2400" kern="1200" dirty="0"/>
            <a:t>1</a:t>
          </a:r>
          <a:r>
            <a:rPr lang="zh-CN" sz="2400" kern="1200" dirty="0"/>
            <a:t>亿用户。</a:t>
          </a:r>
          <a:endParaRPr lang="en-US" sz="2400" kern="1200" dirty="0"/>
        </a:p>
      </dsp:txBody>
      <dsp:txXfrm>
        <a:off x="0" y="2175669"/>
        <a:ext cx="10515600" cy="21756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4ABF6-6FDA-AD4C-9EAD-EDB30DD99DE8}">
      <dsp:nvSpPr>
        <dsp:cNvPr id="0" name=""/>
        <dsp:cNvSpPr/>
      </dsp:nvSpPr>
      <dsp:spPr>
        <a:xfrm>
          <a:off x="0" y="360279"/>
          <a:ext cx="10515600"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B7658A-A7E0-DC4A-AA34-54C171A1D991}">
      <dsp:nvSpPr>
        <dsp:cNvPr id="0" name=""/>
        <dsp:cNvSpPr/>
      </dsp:nvSpPr>
      <dsp:spPr>
        <a:xfrm>
          <a:off x="525780" y="20799"/>
          <a:ext cx="7360920"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kumimoji="1" lang="zh-CN" sz="2300" kern="1200"/>
            <a:t>以 </a:t>
          </a:r>
          <a:r>
            <a:rPr lang="en-US" sz="2300" kern="1200"/>
            <a:t>SixDegrees.com</a:t>
          </a:r>
          <a:r>
            <a:rPr lang="zh-CN" sz="2300" kern="1200"/>
            <a:t> 为例</a:t>
          </a:r>
          <a:endParaRPr lang="en-US" sz="2300" kern="1200"/>
        </a:p>
      </dsp:txBody>
      <dsp:txXfrm>
        <a:off x="558924" y="53943"/>
        <a:ext cx="7294632" cy="612672"/>
      </dsp:txXfrm>
    </dsp:sp>
    <dsp:sp modelId="{714D692E-5093-DF45-9FCE-19F64CE55522}">
      <dsp:nvSpPr>
        <dsp:cNvPr id="0" name=""/>
        <dsp:cNvSpPr/>
      </dsp:nvSpPr>
      <dsp:spPr>
        <a:xfrm>
          <a:off x="0" y="1403559"/>
          <a:ext cx="10515600" cy="1014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79044" rIns="816127"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1997 Andrew </a:t>
          </a:r>
          <a:r>
            <a:rPr lang="en-US" sz="2300" kern="1200" dirty="0" err="1"/>
            <a:t>Weinreich</a:t>
          </a:r>
          <a:r>
            <a:rPr lang="zh-CN" sz="2300" kern="1200" dirty="0"/>
            <a:t>（安德鲁</a:t>
          </a:r>
          <a:r>
            <a:rPr lang="en-US" sz="2300" kern="1200" dirty="0"/>
            <a:t>·</a:t>
          </a:r>
          <a:r>
            <a:rPr lang="zh-CN" sz="2300" kern="1200" dirty="0"/>
            <a:t>魏因赖希）</a:t>
          </a:r>
          <a:endParaRPr lang="en-US" sz="2300" kern="1200" dirty="0"/>
        </a:p>
      </dsp:txBody>
      <dsp:txXfrm>
        <a:off x="0" y="1403559"/>
        <a:ext cx="10515600" cy="1014300"/>
      </dsp:txXfrm>
    </dsp:sp>
    <dsp:sp modelId="{1E90FCFC-D7A5-1C4C-87D0-4C58A600C476}">
      <dsp:nvSpPr>
        <dsp:cNvPr id="0" name=""/>
        <dsp:cNvSpPr/>
      </dsp:nvSpPr>
      <dsp:spPr>
        <a:xfrm>
          <a:off x="525780" y="1064079"/>
          <a:ext cx="7360920"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First social network site: “SixDegrees.com</a:t>
          </a:r>
          <a:r>
            <a:rPr lang="zh-CN" sz="2300" kern="1200"/>
            <a:t>”</a:t>
          </a:r>
          <a:endParaRPr lang="en-US" sz="2300" kern="1200"/>
        </a:p>
      </dsp:txBody>
      <dsp:txXfrm>
        <a:off x="558924" y="1097223"/>
        <a:ext cx="7294632" cy="612672"/>
      </dsp:txXfrm>
    </dsp:sp>
    <dsp:sp modelId="{B62F4C75-C8D4-A147-A352-A33CFA2D87C7}">
      <dsp:nvSpPr>
        <dsp:cNvPr id="0" name=""/>
        <dsp:cNvSpPr/>
      </dsp:nvSpPr>
      <dsp:spPr>
        <a:xfrm>
          <a:off x="0" y="2881539"/>
          <a:ext cx="10515600" cy="1449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79044" rIns="816127" bIns="163576" numCol="1" spcCol="1270" anchor="t" anchorCtr="0">
          <a:noAutofit/>
        </a:bodyPr>
        <a:lstStyle/>
        <a:p>
          <a:pPr marL="228600" lvl="1" indent="-228600" algn="l" defTabSz="1022350">
            <a:lnSpc>
              <a:spcPct val="90000"/>
            </a:lnSpc>
            <a:spcBef>
              <a:spcPct val="0"/>
            </a:spcBef>
            <a:spcAft>
              <a:spcPct val="15000"/>
            </a:spcAft>
            <a:buChar char="•"/>
          </a:pPr>
          <a:r>
            <a:rPr lang="zh-CN" sz="2300" kern="1200"/>
            <a:t>用户认为使用此网站的朋友不够多，因此平台不是那么有趣</a:t>
          </a:r>
          <a:endParaRPr lang="en-US" sz="2300" kern="1200" dirty="0"/>
        </a:p>
        <a:p>
          <a:pPr marL="228600" lvl="1" indent="-228600" algn="l" defTabSz="1022350">
            <a:lnSpc>
              <a:spcPct val="90000"/>
            </a:lnSpc>
            <a:spcBef>
              <a:spcPct val="0"/>
            </a:spcBef>
            <a:spcAft>
              <a:spcPct val="15000"/>
            </a:spcAft>
            <a:buChar char="•"/>
          </a:pPr>
          <a:r>
            <a:rPr lang="zh-CN" sz="2300" kern="1200"/>
            <a:t>用户只能邀请好友或接受好友请求</a:t>
          </a:r>
          <a:endParaRPr lang="en-US" sz="2300" kern="1200"/>
        </a:p>
      </dsp:txBody>
      <dsp:txXfrm>
        <a:off x="0" y="2881539"/>
        <a:ext cx="10515600" cy="1449000"/>
      </dsp:txXfrm>
    </dsp:sp>
    <dsp:sp modelId="{508C135D-DC6F-0641-A6A9-79A7198C5731}">
      <dsp:nvSpPr>
        <dsp:cNvPr id="0" name=""/>
        <dsp:cNvSpPr/>
      </dsp:nvSpPr>
      <dsp:spPr>
        <a:xfrm>
          <a:off x="525780" y="2542059"/>
          <a:ext cx="7360920"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zh-CN" sz="2300" kern="1200"/>
            <a:t>直接原因（材料中给出）</a:t>
          </a:r>
          <a:endParaRPr lang="en-US" sz="2300" kern="1200"/>
        </a:p>
      </dsp:txBody>
      <dsp:txXfrm>
        <a:off x="558924" y="2575203"/>
        <a:ext cx="7294632" cy="612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DD48C-BC79-8F45-9E3E-4A9608550F49}">
      <dsp:nvSpPr>
        <dsp:cNvPr id="0" name=""/>
        <dsp:cNvSpPr/>
      </dsp:nvSpPr>
      <dsp:spPr>
        <a:xfrm>
          <a:off x="0" y="486540"/>
          <a:ext cx="10515600" cy="3792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SixDegrees.com </a:t>
          </a:r>
          <a:r>
            <a:rPr lang="zh-CN" sz="2800" kern="1200"/>
            <a:t>是先行者（</a:t>
          </a:r>
          <a:r>
            <a:rPr lang="en-US" sz="2800" kern="1200"/>
            <a:t>first mover</a:t>
          </a:r>
          <a:r>
            <a:rPr lang="zh-CN" sz="2800" kern="1200"/>
            <a:t>）</a:t>
          </a:r>
          <a:endParaRPr lang="en-US" sz="2800" kern="1200"/>
        </a:p>
        <a:p>
          <a:pPr marL="285750" lvl="1" indent="-285750" algn="l" defTabSz="1244600">
            <a:lnSpc>
              <a:spcPct val="90000"/>
            </a:lnSpc>
            <a:spcBef>
              <a:spcPct val="0"/>
            </a:spcBef>
            <a:spcAft>
              <a:spcPct val="15000"/>
            </a:spcAft>
            <a:buChar char="•"/>
          </a:pPr>
          <a:r>
            <a:rPr lang="zh-CN" sz="2800" kern="1200"/>
            <a:t>先行者劣势：</a:t>
          </a:r>
          <a:endParaRPr lang="en-US" sz="2800" kern="1200"/>
        </a:p>
        <a:p>
          <a:pPr marL="571500" lvl="2" indent="-285750" algn="l" defTabSz="1244600">
            <a:lnSpc>
              <a:spcPct val="90000"/>
            </a:lnSpc>
            <a:spcBef>
              <a:spcPct val="0"/>
            </a:spcBef>
            <a:spcAft>
              <a:spcPct val="15000"/>
            </a:spcAft>
            <a:buChar char="•"/>
          </a:pPr>
          <a:r>
            <a:rPr lang="zh-CN" sz="2800" kern="1200"/>
            <a:t>高研发费用</a:t>
          </a:r>
          <a:endParaRPr lang="en-US" sz="2800" kern="1200"/>
        </a:p>
        <a:p>
          <a:pPr marL="571500" lvl="2" indent="-285750" algn="l" defTabSz="1244600">
            <a:lnSpc>
              <a:spcPct val="90000"/>
            </a:lnSpc>
            <a:spcBef>
              <a:spcPct val="0"/>
            </a:spcBef>
            <a:spcAft>
              <a:spcPct val="15000"/>
            </a:spcAft>
            <a:buChar char="•"/>
          </a:pPr>
          <a:r>
            <a:rPr lang="zh-CN" sz="2800" kern="1200" dirty="0"/>
            <a:t>未开发的供应和分销渠道</a:t>
          </a:r>
          <a:endParaRPr lang="en-US" sz="2800" kern="1200" dirty="0"/>
        </a:p>
        <a:p>
          <a:pPr marL="571500" lvl="2" indent="-285750" algn="l" defTabSz="1244600">
            <a:lnSpc>
              <a:spcPct val="90000"/>
            </a:lnSpc>
            <a:spcBef>
              <a:spcPct val="0"/>
            </a:spcBef>
            <a:spcAft>
              <a:spcPct val="15000"/>
            </a:spcAft>
            <a:buChar char="•"/>
          </a:pPr>
          <a:r>
            <a:rPr lang="zh-CN" sz="2800" u="sng" kern="1200" dirty="0"/>
            <a:t>不成熟的技术和互补品（</a:t>
          </a:r>
          <a:r>
            <a:rPr lang="en-US" sz="2800" u="sng" kern="1200" dirty="0"/>
            <a:t>complement</a:t>
          </a:r>
          <a:r>
            <a:rPr lang="zh-CN" sz="2800" u="sng" kern="1200" dirty="0"/>
            <a:t>）</a:t>
          </a:r>
          <a:endParaRPr lang="en-US" sz="2800" u="sng" kern="1200" dirty="0"/>
        </a:p>
        <a:p>
          <a:pPr marL="571500" lvl="2" indent="-285750" algn="l" defTabSz="1244600">
            <a:lnSpc>
              <a:spcPct val="90000"/>
            </a:lnSpc>
            <a:spcBef>
              <a:spcPct val="0"/>
            </a:spcBef>
            <a:spcAft>
              <a:spcPct val="15000"/>
            </a:spcAft>
            <a:buChar char="•"/>
          </a:pPr>
          <a:r>
            <a:rPr lang="zh-CN" sz="2800" u="sng" kern="1200" dirty="0"/>
            <a:t>客户需求的不确定性</a:t>
          </a:r>
          <a:endParaRPr lang="en-US" sz="2800" u="sng" kern="1200" dirty="0"/>
        </a:p>
      </dsp:txBody>
      <dsp:txXfrm>
        <a:off x="0" y="486540"/>
        <a:ext cx="10515600" cy="3792600"/>
      </dsp:txXfrm>
    </dsp:sp>
    <dsp:sp modelId="{A084E5EE-3584-4549-9CBA-5BCDDD459725}">
      <dsp:nvSpPr>
        <dsp:cNvPr id="0" name=""/>
        <dsp:cNvSpPr/>
      </dsp:nvSpPr>
      <dsp:spPr>
        <a:xfrm>
          <a:off x="525780" y="73260"/>
          <a:ext cx="7360920" cy="826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kumimoji="1" lang="zh-CN" sz="2800" kern="1200" dirty="0"/>
            <a:t>根本原因分析</a:t>
          </a:r>
          <a:endParaRPr lang="en-US" sz="2800" kern="1200" dirty="0"/>
        </a:p>
      </dsp:txBody>
      <dsp:txXfrm>
        <a:off x="566129" y="113609"/>
        <a:ext cx="7280222" cy="7458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DD48C-BC79-8F45-9E3E-4A9608550F49}">
      <dsp:nvSpPr>
        <dsp:cNvPr id="0" name=""/>
        <dsp:cNvSpPr/>
      </dsp:nvSpPr>
      <dsp:spPr>
        <a:xfrm>
          <a:off x="0" y="415603"/>
          <a:ext cx="10515600" cy="32318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62356" rIns="816127" bIns="142240" numCol="1" spcCol="1270" anchor="t" anchorCtr="0">
          <a:noAutofit/>
        </a:bodyPr>
        <a:lstStyle/>
        <a:p>
          <a:pPr marL="228600" lvl="1" indent="-228600" algn="l" defTabSz="1066800">
            <a:lnSpc>
              <a:spcPct val="90000"/>
            </a:lnSpc>
            <a:spcBef>
              <a:spcPct val="0"/>
            </a:spcBef>
            <a:spcAft>
              <a:spcPct val="15000"/>
            </a:spcAft>
            <a:buNone/>
          </a:pPr>
          <a:r>
            <a:rPr lang="en-US" sz="2400" kern="1200" dirty="0"/>
            <a:t>		</a:t>
          </a:r>
          <a:r>
            <a:rPr kumimoji="1" lang="en-US" altLang="zh-CN" sz="2400" kern="1200" dirty="0"/>
            <a:t>——</a:t>
          </a:r>
          <a:r>
            <a:rPr kumimoji="1" lang="zh-CN" altLang="en-US" sz="2400" kern="1200" dirty="0"/>
            <a:t> </a:t>
          </a:r>
          <a:r>
            <a:rPr lang="zh-CN" altLang="en-US" sz="2400" kern="1200" dirty="0"/>
            <a:t>互联网的成本很高，可访问性成为其发展的一个障碍</a:t>
          </a:r>
          <a:endParaRPr lang="en-US" sz="2400" kern="1200" dirty="0"/>
        </a:p>
        <a:p>
          <a:pPr marL="228600" lvl="1" indent="-228600" algn="l" defTabSz="889000">
            <a:lnSpc>
              <a:spcPct val="90000"/>
            </a:lnSpc>
            <a:spcBef>
              <a:spcPct val="0"/>
            </a:spcBef>
            <a:spcAft>
              <a:spcPct val="15000"/>
            </a:spcAft>
            <a:buChar char="•"/>
          </a:pPr>
          <a:r>
            <a:rPr kumimoji="1" lang="en-US" altLang="zh-CN" sz="2000" kern="1200" dirty="0"/>
            <a:t>AOL</a:t>
          </a:r>
          <a:r>
            <a:rPr kumimoji="1" lang="zh-CN" altLang="en-US" sz="2000" kern="1200" dirty="0"/>
            <a:t>和拨号上网唯一可用，导致用户间连接成为问题</a:t>
          </a:r>
          <a:endParaRPr lang="en-US" sz="2000" kern="1200" dirty="0"/>
        </a:p>
        <a:p>
          <a:pPr marL="228600" lvl="1" indent="-228600" algn="l" defTabSz="889000">
            <a:lnSpc>
              <a:spcPct val="90000"/>
            </a:lnSpc>
            <a:spcBef>
              <a:spcPct val="0"/>
            </a:spcBef>
            <a:spcAft>
              <a:spcPct val="15000"/>
            </a:spcAft>
            <a:buChar char="•"/>
          </a:pPr>
          <a:r>
            <a:rPr kumimoji="1" lang="en-US" altLang="zh-CN" sz="2000" kern="1200" dirty="0"/>
            <a:t>Six Degree</a:t>
          </a:r>
          <a:r>
            <a:rPr kumimoji="1" lang="zh-CN" altLang="en-US" sz="2000" kern="1200" dirty="0"/>
            <a:t>的用户量达到</a:t>
          </a:r>
          <a:r>
            <a:rPr kumimoji="1" lang="en-US" altLang="zh-CN" sz="2000" kern="1200" dirty="0"/>
            <a:t>350</a:t>
          </a:r>
          <a:r>
            <a:rPr kumimoji="1" lang="zh-CN" altLang="en-US" sz="2000" kern="1200" dirty="0"/>
            <a:t>万时，该公司在资金耗尽之前无法满足用户数量的需求</a:t>
          </a:r>
          <a:endParaRPr kumimoji="1" lang="en-US" altLang="zh-CN" sz="2000" kern="1200" dirty="0"/>
        </a:p>
        <a:p>
          <a:pPr marL="228600" lvl="1" indent="-228600" algn="l" defTabSz="889000">
            <a:lnSpc>
              <a:spcPct val="90000"/>
            </a:lnSpc>
            <a:spcBef>
              <a:spcPct val="0"/>
            </a:spcBef>
            <a:spcAft>
              <a:spcPct val="15000"/>
            </a:spcAft>
            <a:buChar char="•"/>
          </a:pPr>
          <a:r>
            <a:rPr kumimoji="1" lang="en-US" altLang="zh-CN" sz="2000" kern="1200" dirty="0"/>
            <a:t>Six</a:t>
          </a:r>
          <a:r>
            <a:rPr kumimoji="1" lang="zh-CN" altLang="en-US" sz="2000" kern="1200" dirty="0"/>
            <a:t> </a:t>
          </a:r>
          <a:r>
            <a:rPr kumimoji="1" lang="en-US" altLang="zh-CN" sz="2000" kern="1200" dirty="0"/>
            <a:t>Degree</a:t>
          </a:r>
          <a:r>
            <a:rPr kumimoji="1" lang="zh-CN" altLang="en-US" sz="2000" kern="1200" dirty="0"/>
            <a:t>没有认识到它们的网站完全依赖于互联网连接</a:t>
          </a:r>
          <a:r>
            <a:rPr kumimoji="1" lang="en-US" altLang="zh-CN" sz="2000" kern="1200" dirty="0"/>
            <a:t> (complement)</a:t>
          </a:r>
        </a:p>
        <a:p>
          <a:pPr marL="228600" lvl="1" indent="-228600" algn="l" defTabSz="889000">
            <a:lnSpc>
              <a:spcPct val="90000"/>
            </a:lnSpc>
            <a:spcBef>
              <a:spcPct val="0"/>
            </a:spcBef>
            <a:spcAft>
              <a:spcPct val="15000"/>
            </a:spcAft>
            <a:buChar char="•"/>
          </a:pPr>
          <a:r>
            <a:rPr kumimoji="1" lang="zh-CN" altLang="en-US" sz="2000" kern="1200" dirty="0"/>
            <a:t>在线广告公司还不够成熟，无法为市场提供足够的在线广告机会来支持他们的业务模式</a:t>
          </a:r>
          <a:r>
            <a:rPr kumimoji="1" lang="en-US" altLang="zh-CN" sz="2000" kern="1200" dirty="0"/>
            <a:t> (complement)</a:t>
          </a:r>
        </a:p>
      </dsp:txBody>
      <dsp:txXfrm>
        <a:off x="0" y="415603"/>
        <a:ext cx="10515600" cy="3231899"/>
      </dsp:txXfrm>
    </dsp:sp>
    <dsp:sp modelId="{A084E5EE-3584-4549-9CBA-5BCDDD459725}">
      <dsp:nvSpPr>
        <dsp:cNvPr id="0" name=""/>
        <dsp:cNvSpPr/>
      </dsp:nvSpPr>
      <dsp:spPr>
        <a:xfrm>
          <a:off x="525780" y="17083"/>
          <a:ext cx="7360920"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00150">
            <a:lnSpc>
              <a:spcPct val="90000"/>
            </a:lnSpc>
            <a:spcBef>
              <a:spcPct val="0"/>
            </a:spcBef>
            <a:spcAft>
              <a:spcPct val="35000"/>
            </a:spcAft>
            <a:buNone/>
          </a:pPr>
          <a:r>
            <a:rPr lang="zh-CN" altLang="en-US" sz="2700" kern="1200" dirty="0"/>
            <a:t>不成熟的技术和互补品</a:t>
          </a:r>
          <a:endParaRPr lang="en-US" sz="2700" kern="1200" dirty="0"/>
        </a:p>
      </dsp:txBody>
      <dsp:txXfrm>
        <a:off x="564688" y="55991"/>
        <a:ext cx="7283104" cy="7192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577DE-2931-114A-A743-254C259BED34}">
      <dsp:nvSpPr>
        <dsp:cNvPr id="0" name=""/>
        <dsp:cNvSpPr/>
      </dsp:nvSpPr>
      <dsp:spPr>
        <a:xfrm>
          <a:off x="3286" y="1102537"/>
          <a:ext cx="3203971" cy="128158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kumimoji="1" lang="zh-CN" sz="1800" kern="1200" dirty="0"/>
            <a:t>注重与用户的沟通，开发用户满意的新功能</a:t>
          </a:r>
          <a:endParaRPr lang="en-US" sz="1800" kern="1200" dirty="0"/>
        </a:p>
      </dsp:txBody>
      <dsp:txXfrm>
        <a:off x="3286" y="1102537"/>
        <a:ext cx="3203971" cy="1281588"/>
      </dsp:txXfrm>
    </dsp:sp>
    <dsp:sp modelId="{74E36F92-0EEA-4340-A529-FF09BA4A0DB6}">
      <dsp:nvSpPr>
        <dsp:cNvPr id="0" name=""/>
        <dsp:cNvSpPr/>
      </dsp:nvSpPr>
      <dsp:spPr>
        <a:xfrm>
          <a:off x="3286" y="2384125"/>
          <a:ext cx="3203971" cy="8646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C5CCA1-BE02-3B43-9194-47D92B41826E}">
      <dsp:nvSpPr>
        <dsp:cNvPr id="0" name=""/>
        <dsp:cNvSpPr/>
      </dsp:nvSpPr>
      <dsp:spPr>
        <a:xfrm>
          <a:off x="3655814" y="1102537"/>
          <a:ext cx="3203971" cy="128158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kumimoji="1" lang="zh-CN" sz="1800" kern="1200"/>
            <a:t>利用“收获递增回报优势”这一先行者的优势 </a:t>
          </a:r>
          <a:r>
            <a:rPr kumimoji="1" lang="en-US" sz="1800" kern="1200"/>
            <a:t>(</a:t>
          </a:r>
          <a:r>
            <a:rPr lang="en-US" sz="1800" kern="1200"/>
            <a:t>reaping increasing returns advantages)</a:t>
          </a:r>
        </a:p>
      </dsp:txBody>
      <dsp:txXfrm>
        <a:off x="3655814" y="1102537"/>
        <a:ext cx="3203971" cy="1281588"/>
      </dsp:txXfrm>
    </dsp:sp>
    <dsp:sp modelId="{A1903A6C-F941-6542-98E5-AB65C5F1FAA7}">
      <dsp:nvSpPr>
        <dsp:cNvPr id="0" name=""/>
        <dsp:cNvSpPr/>
      </dsp:nvSpPr>
      <dsp:spPr>
        <a:xfrm>
          <a:off x="3655814" y="2384125"/>
          <a:ext cx="3203971" cy="8646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kumimoji="1" lang="zh-CN" sz="1800" kern="1200"/>
            <a:t>将收获的回报用于技术研发</a:t>
          </a:r>
          <a:endParaRPr lang="en-US" sz="1800" kern="1200"/>
        </a:p>
        <a:p>
          <a:pPr marL="171450" lvl="1" indent="-171450" algn="l" defTabSz="800100">
            <a:lnSpc>
              <a:spcPct val="90000"/>
            </a:lnSpc>
            <a:spcBef>
              <a:spcPct val="0"/>
            </a:spcBef>
            <a:spcAft>
              <a:spcPct val="15000"/>
            </a:spcAft>
            <a:buChar char="•"/>
          </a:pPr>
          <a:r>
            <a:rPr lang="zh-CN" sz="1800" kern="1200"/>
            <a:t>将收获的回报用于网络广告</a:t>
          </a:r>
          <a:endParaRPr lang="en-US" sz="1800" kern="1200"/>
        </a:p>
      </dsp:txBody>
      <dsp:txXfrm>
        <a:off x="3655814" y="2384125"/>
        <a:ext cx="3203971" cy="864674"/>
      </dsp:txXfrm>
    </dsp:sp>
    <dsp:sp modelId="{5057EE62-134C-154B-B943-6CD4CEA2FA26}">
      <dsp:nvSpPr>
        <dsp:cNvPr id="0" name=""/>
        <dsp:cNvSpPr/>
      </dsp:nvSpPr>
      <dsp:spPr>
        <a:xfrm>
          <a:off x="7308342" y="1102537"/>
          <a:ext cx="3203971" cy="128158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sz="1800" kern="1200"/>
            <a:t>确保当前的技术能够支持当前用户规模，保持技术与用户量的同步性</a:t>
          </a:r>
          <a:endParaRPr lang="en-US" sz="1800" kern="1200"/>
        </a:p>
      </dsp:txBody>
      <dsp:txXfrm>
        <a:off x="7308342" y="1102537"/>
        <a:ext cx="3203971" cy="1281588"/>
      </dsp:txXfrm>
    </dsp:sp>
    <dsp:sp modelId="{B717E4D1-CE95-3A40-8885-E792A5BDC43A}">
      <dsp:nvSpPr>
        <dsp:cNvPr id="0" name=""/>
        <dsp:cNvSpPr/>
      </dsp:nvSpPr>
      <dsp:spPr>
        <a:xfrm>
          <a:off x="7308342" y="2384125"/>
          <a:ext cx="3203971" cy="8646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D9A4B-0622-4F42-8A3F-44E8324E67C6}">
      <dsp:nvSpPr>
        <dsp:cNvPr id="0" name=""/>
        <dsp:cNvSpPr/>
      </dsp:nvSpPr>
      <dsp:spPr>
        <a:xfrm>
          <a:off x="3057" y="10895"/>
          <a:ext cx="2980990" cy="633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0" i="0" kern="1200" baseline="0"/>
            <a:t>SixDegrees</a:t>
          </a:r>
          <a:endParaRPr lang="en-US" sz="2200" kern="1200"/>
        </a:p>
      </dsp:txBody>
      <dsp:txXfrm>
        <a:off x="3057" y="10895"/>
        <a:ext cx="2980990" cy="633600"/>
      </dsp:txXfrm>
    </dsp:sp>
    <dsp:sp modelId="{398C7CF8-D135-EF43-A280-03422DEDC270}">
      <dsp:nvSpPr>
        <dsp:cNvPr id="0" name=""/>
        <dsp:cNvSpPr/>
      </dsp:nvSpPr>
      <dsp:spPr>
        <a:xfrm>
          <a:off x="3057" y="644495"/>
          <a:ext cx="2980990" cy="261658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sz="2200" b="0" i="0" kern="1200" baseline="0" dirty="0"/>
            <a:t>创建个人资料并邀请朋友加入</a:t>
          </a:r>
          <a:endParaRPr lang="en-US" sz="2200" kern="1200" dirty="0"/>
        </a:p>
        <a:p>
          <a:pPr marL="228600" lvl="1" indent="-228600" algn="l" defTabSz="977900">
            <a:lnSpc>
              <a:spcPct val="90000"/>
            </a:lnSpc>
            <a:spcBef>
              <a:spcPct val="0"/>
            </a:spcBef>
            <a:spcAft>
              <a:spcPct val="15000"/>
            </a:spcAft>
            <a:buChar char="•"/>
          </a:pPr>
          <a:r>
            <a:rPr lang="zh-CN" sz="2200" b="0" i="0" kern="1200" baseline="0"/>
            <a:t>朋友数量少</a:t>
          </a:r>
          <a:endParaRPr lang="en-US" sz="2200" kern="1200"/>
        </a:p>
        <a:p>
          <a:pPr marL="228600" lvl="1" indent="-228600" algn="l" defTabSz="977900">
            <a:lnSpc>
              <a:spcPct val="90000"/>
            </a:lnSpc>
            <a:spcBef>
              <a:spcPct val="0"/>
            </a:spcBef>
            <a:spcAft>
              <a:spcPct val="15000"/>
            </a:spcAft>
            <a:buChar char="•"/>
          </a:pPr>
          <a:r>
            <a:rPr lang="zh-CN" sz="2200" b="0" i="0" kern="1200" baseline="0"/>
            <a:t>功能较少</a:t>
          </a:r>
          <a:endParaRPr lang="en-US" sz="2200" kern="1200"/>
        </a:p>
      </dsp:txBody>
      <dsp:txXfrm>
        <a:off x="3057" y="644495"/>
        <a:ext cx="2980990" cy="2616585"/>
      </dsp:txXfrm>
    </dsp:sp>
    <dsp:sp modelId="{45943F55-619D-AD42-9EC2-170152AF5453}">
      <dsp:nvSpPr>
        <dsp:cNvPr id="0" name=""/>
        <dsp:cNvSpPr/>
      </dsp:nvSpPr>
      <dsp:spPr>
        <a:xfrm>
          <a:off x="3401386" y="10895"/>
          <a:ext cx="2980990" cy="633600"/>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Friendster</a:t>
          </a:r>
        </a:p>
      </dsp:txBody>
      <dsp:txXfrm>
        <a:off x="3401386" y="10895"/>
        <a:ext cx="2980990" cy="633600"/>
      </dsp:txXfrm>
    </dsp:sp>
    <dsp:sp modelId="{5D55E7C8-25B2-2F40-8370-3365C6F93BEC}">
      <dsp:nvSpPr>
        <dsp:cNvPr id="0" name=""/>
        <dsp:cNvSpPr/>
      </dsp:nvSpPr>
      <dsp:spPr>
        <a:xfrm>
          <a:off x="3401386" y="644495"/>
          <a:ext cx="2980990" cy="2616585"/>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sz="2200" kern="1200"/>
            <a:t>社交图谱</a:t>
          </a:r>
          <a:endParaRPr lang="en-US" sz="2200" kern="1200"/>
        </a:p>
        <a:p>
          <a:pPr marL="228600" lvl="1" indent="-228600" algn="l" defTabSz="977900">
            <a:lnSpc>
              <a:spcPct val="90000"/>
            </a:lnSpc>
            <a:spcBef>
              <a:spcPct val="0"/>
            </a:spcBef>
            <a:spcAft>
              <a:spcPct val="15000"/>
            </a:spcAft>
            <a:buChar char="•"/>
          </a:pPr>
          <a:r>
            <a:rPr lang="zh-CN" sz="2200" kern="1200"/>
            <a:t>页面查看权限</a:t>
          </a:r>
          <a:endParaRPr lang="en-US" sz="2200" kern="1200"/>
        </a:p>
        <a:p>
          <a:pPr marL="228600" lvl="1" indent="-228600" algn="l" defTabSz="977900">
            <a:lnSpc>
              <a:spcPct val="90000"/>
            </a:lnSpc>
            <a:spcBef>
              <a:spcPct val="0"/>
            </a:spcBef>
            <a:spcAft>
              <a:spcPct val="15000"/>
            </a:spcAft>
            <a:buChar char="•"/>
          </a:pPr>
          <a:r>
            <a:rPr lang="zh-CN" sz="2200" kern="1200"/>
            <a:t>基础设施、使用方法不成熟</a:t>
          </a:r>
          <a:endParaRPr lang="en-US" sz="2200" kern="1200"/>
        </a:p>
      </dsp:txBody>
      <dsp:txXfrm>
        <a:off x="3401386" y="644495"/>
        <a:ext cx="2980990" cy="2616585"/>
      </dsp:txXfrm>
    </dsp:sp>
    <dsp:sp modelId="{13AAF3AB-41A4-104F-B2FF-342D7ED6875F}">
      <dsp:nvSpPr>
        <dsp:cNvPr id="0" name=""/>
        <dsp:cNvSpPr/>
      </dsp:nvSpPr>
      <dsp:spPr>
        <a:xfrm>
          <a:off x="6799715" y="10895"/>
          <a:ext cx="2980990" cy="6336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MySpace</a:t>
          </a:r>
        </a:p>
      </dsp:txBody>
      <dsp:txXfrm>
        <a:off x="6799715" y="10895"/>
        <a:ext cx="2980990" cy="633600"/>
      </dsp:txXfrm>
    </dsp:sp>
    <dsp:sp modelId="{C97E2EFF-B571-DE41-AF04-6B788A2E4EC6}">
      <dsp:nvSpPr>
        <dsp:cNvPr id="0" name=""/>
        <dsp:cNvSpPr/>
      </dsp:nvSpPr>
      <dsp:spPr>
        <a:xfrm>
          <a:off x="6799715" y="644495"/>
          <a:ext cx="2980990" cy="261658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sz="2200" kern="1200"/>
            <a:t>导入</a:t>
          </a:r>
          <a:r>
            <a:rPr lang="en-US" sz="2200" kern="1200"/>
            <a:t>eUniverse</a:t>
          </a:r>
          <a:r>
            <a:rPr lang="zh-CN" sz="2200" kern="1200"/>
            <a:t>注册用户</a:t>
          </a:r>
          <a:endParaRPr lang="en-US" sz="2200" kern="1200"/>
        </a:p>
        <a:p>
          <a:pPr marL="228600" lvl="1" indent="-228600" algn="l" defTabSz="977900">
            <a:lnSpc>
              <a:spcPct val="90000"/>
            </a:lnSpc>
            <a:spcBef>
              <a:spcPct val="0"/>
            </a:spcBef>
            <a:spcAft>
              <a:spcPct val="15000"/>
            </a:spcAft>
            <a:buChar char="•"/>
          </a:pPr>
          <a:r>
            <a:rPr lang="zh-CN" sz="2200" kern="1200"/>
            <a:t>模仿</a:t>
          </a:r>
          <a:r>
            <a:rPr lang="en-US" sz="2200" kern="1200"/>
            <a:t>Friendster</a:t>
          </a:r>
        </a:p>
        <a:p>
          <a:pPr marL="228600" lvl="1" indent="-228600" algn="l" defTabSz="977900">
            <a:lnSpc>
              <a:spcPct val="90000"/>
            </a:lnSpc>
            <a:spcBef>
              <a:spcPct val="0"/>
            </a:spcBef>
            <a:spcAft>
              <a:spcPct val="15000"/>
            </a:spcAft>
            <a:buChar char="•"/>
          </a:pPr>
          <a:r>
            <a:rPr lang="zh-CN" sz="2200" kern="1200"/>
            <a:t>降低页面权限</a:t>
          </a:r>
          <a:endParaRPr lang="en-US" sz="2200" kern="1200"/>
        </a:p>
        <a:p>
          <a:pPr marL="228600" lvl="1" indent="-228600" algn="l" defTabSz="977900">
            <a:lnSpc>
              <a:spcPct val="90000"/>
            </a:lnSpc>
            <a:spcBef>
              <a:spcPct val="0"/>
            </a:spcBef>
            <a:spcAft>
              <a:spcPct val="15000"/>
            </a:spcAft>
            <a:buChar char="•"/>
          </a:pPr>
          <a:r>
            <a:rPr lang="zh-CN" sz="2200" kern="1200"/>
            <a:t>用户个性化设计</a:t>
          </a:r>
          <a:endParaRPr lang="en-US" sz="2200" kern="1200"/>
        </a:p>
        <a:p>
          <a:pPr marL="228600" lvl="1" indent="-228600" algn="l" defTabSz="977900">
            <a:lnSpc>
              <a:spcPct val="90000"/>
            </a:lnSpc>
            <a:spcBef>
              <a:spcPct val="0"/>
            </a:spcBef>
            <a:spcAft>
              <a:spcPct val="15000"/>
            </a:spcAft>
            <a:buChar char="•"/>
          </a:pPr>
          <a:r>
            <a:rPr lang="zh-CN" sz="2200" kern="1200"/>
            <a:t>广告</a:t>
          </a:r>
          <a:endParaRPr lang="en-US" sz="2200" kern="1200"/>
        </a:p>
      </dsp:txBody>
      <dsp:txXfrm>
        <a:off x="6799715" y="644495"/>
        <a:ext cx="2980990" cy="26165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57390C-7A8A-44F0-B7B4-BE74653DB973}" type="datetimeFigureOut">
              <a:rPr lang="zh-CN" altLang="en-US" smtClean="0"/>
              <a:t>2021/11/15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4805FB-881F-44B8-80F1-4012AAF479E4}" type="slidenum">
              <a:rPr lang="zh-CN" altLang="en-US" smtClean="0"/>
              <a:t>‹#›</a:t>
            </a:fld>
            <a:endParaRPr lang="zh-CN" altLang="en-US"/>
          </a:p>
        </p:txBody>
      </p:sp>
    </p:spTree>
    <p:extLst>
      <p:ext uri="{BB962C8B-B14F-4D97-AF65-F5344CB8AC3E}">
        <p14:creationId xmlns:p14="http://schemas.microsoft.com/office/powerpoint/2010/main" val="2218594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44805FB-881F-44B8-80F1-4012AAF479E4}" type="slidenum">
              <a:rPr lang="zh-CN" altLang="en-US" smtClean="0"/>
              <a:t>7</a:t>
            </a:fld>
            <a:endParaRPr lang="zh-CN" altLang="en-US"/>
          </a:p>
        </p:txBody>
      </p:sp>
    </p:spTree>
    <p:extLst>
      <p:ext uri="{BB962C8B-B14F-4D97-AF65-F5344CB8AC3E}">
        <p14:creationId xmlns:p14="http://schemas.microsoft.com/office/powerpoint/2010/main" val="2734557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Helvetica Neue"/>
              </a:rPr>
              <a:t>到</a:t>
            </a:r>
            <a:r>
              <a:rPr lang="en-US" altLang="zh-CN" b="0" i="0" dirty="0">
                <a:solidFill>
                  <a:srgbClr val="333333"/>
                </a:solidFill>
                <a:effectLst/>
                <a:latin typeface="Helvetica Neue"/>
              </a:rPr>
              <a:t>2010</a:t>
            </a:r>
            <a:r>
              <a:rPr lang="zh-CN" altLang="en-US" b="0" i="0" dirty="0">
                <a:solidFill>
                  <a:srgbClr val="333333"/>
                </a:solidFill>
                <a:effectLst/>
                <a:latin typeface="Helvetica Neue"/>
              </a:rPr>
              <a:t>年，市值</a:t>
            </a:r>
            <a:r>
              <a:rPr lang="en-US" altLang="zh-CN" b="0" i="0" dirty="0">
                <a:solidFill>
                  <a:srgbClr val="333333"/>
                </a:solidFill>
                <a:effectLst/>
                <a:latin typeface="Helvetica Neue"/>
              </a:rPr>
              <a:t>140</a:t>
            </a:r>
            <a:r>
              <a:rPr lang="zh-CN" altLang="en-US" b="0" i="0" dirty="0">
                <a:solidFill>
                  <a:srgbClr val="333333"/>
                </a:solidFill>
                <a:effectLst/>
                <a:latin typeface="Helvetica Neue"/>
              </a:rPr>
              <a:t>亿美元的</a:t>
            </a:r>
            <a:r>
              <a:rPr lang="en-US" altLang="zh-CN" b="0" i="0" dirty="0">
                <a:solidFill>
                  <a:srgbClr val="333333"/>
                </a:solidFill>
                <a:effectLst/>
                <a:latin typeface="Helvetica Neue"/>
              </a:rPr>
              <a:t>Facebook</a:t>
            </a:r>
            <a:r>
              <a:rPr lang="zh-CN" altLang="en-US" b="0" i="0" dirty="0">
                <a:solidFill>
                  <a:srgbClr val="333333"/>
                </a:solidFill>
                <a:effectLst/>
                <a:latin typeface="Helvetica Neue"/>
              </a:rPr>
              <a:t>，已经积累了</a:t>
            </a:r>
            <a:r>
              <a:rPr lang="en-US" altLang="zh-CN" b="0" i="0" dirty="0">
                <a:solidFill>
                  <a:srgbClr val="333333"/>
                </a:solidFill>
                <a:effectLst/>
                <a:latin typeface="Helvetica Neue"/>
              </a:rPr>
              <a:t>5</a:t>
            </a:r>
            <a:r>
              <a:rPr lang="zh-CN" altLang="en-US" b="0" i="0" dirty="0">
                <a:solidFill>
                  <a:srgbClr val="333333"/>
                </a:solidFill>
                <a:effectLst/>
                <a:latin typeface="Helvetica Neue"/>
              </a:rPr>
              <a:t>亿用户</a:t>
            </a:r>
            <a:r>
              <a:rPr lang="en-US" altLang="zh-CN" b="0" i="0" dirty="0">
                <a:solidFill>
                  <a:srgbClr val="333333"/>
                </a:solidFill>
                <a:effectLst/>
                <a:latin typeface="Helvetica Neue"/>
              </a:rPr>
              <a:t>——</a:t>
            </a:r>
            <a:r>
              <a:rPr lang="zh-CN" altLang="en-US" b="0" i="0" dirty="0">
                <a:solidFill>
                  <a:srgbClr val="333333"/>
                </a:solidFill>
                <a:effectLst/>
                <a:latin typeface="Helvetica Neue"/>
              </a:rPr>
              <a:t>并且掌握着它们的真实姓名、生日、照片、网络连接和阅读新闻的偏好。</a:t>
            </a:r>
            <a:r>
              <a:rPr lang="en-US" altLang="zh-CN" b="0" i="0" dirty="0">
                <a:solidFill>
                  <a:srgbClr val="333333"/>
                </a:solidFill>
                <a:effectLst/>
                <a:latin typeface="Helvetica Neue"/>
              </a:rPr>
              <a:t>Google</a:t>
            </a:r>
            <a:r>
              <a:rPr lang="zh-CN" altLang="en-US" b="0" i="0" dirty="0">
                <a:solidFill>
                  <a:srgbClr val="333333"/>
                </a:solidFill>
                <a:effectLst/>
                <a:latin typeface="Helvetica Neue"/>
              </a:rPr>
              <a:t>比</a:t>
            </a:r>
            <a:r>
              <a:rPr lang="en-US" altLang="zh-CN" b="0" i="0" dirty="0">
                <a:solidFill>
                  <a:srgbClr val="333333"/>
                </a:solidFill>
                <a:effectLst/>
                <a:latin typeface="Helvetica Neue"/>
              </a:rPr>
              <a:t>Facebook</a:t>
            </a:r>
            <a:r>
              <a:rPr lang="zh-CN" altLang="en-US" b="0" i="0" dirty="0">
                <a:solidFill>
                  <a:srgbClr val="333333"/>
                </a:solidFill>
                <a:effectLst/>
                <a:latin typeface="Helvetica Neue"/>
              </a:rPr>
              <a:t>更加庞大，市值达到了</a:t>
            </a:r>
            <a:r>
              <a:rPr lang="en-US" altLang="zh-CN" b="0" i="0" dirty="0">
                <a:solidFill>
                  <a:srgbClr val="333333"/>
                </a:solidFill>
                <a:effectLst/>
                <a:latin typeface="Helvetica Neue"/>
              </a:rPr>
              <a:t>2000</a:t>
            </a:r>
            <a:r>
              <a:rPr lang="zh-CN" altLang="en-US" b="0" i="0" dirty="0">
                <a:solidFill>
                  <a:srgbClr val="333333"/>
                </a:solidFill>
                <a:effectLst/>
                <a:latin typeface="Helvetica Neue"/>
              </a:rPr>
              <a:t>亿美元，但却没能好好利用那些数据。更糟的是，越来越多的</a:t>
            </a:r>
            <a:r>
              <a:rPr lang="en-US" altLang="zh-CN" b="0" i="0" dirty="0">
                <a:solidFill>
                  <a:srgbClr val="333333"/>
                </a:solidFill>
                <a:effectLst/>
                <a:latin typeface="Helvetica Neue"/>
              </a:rPr>
              <a:t>Google</a:t>
            </a:r>
            <a:r>
              <a:rPr lang="zh-CN" altLang="en-US" b="0" i="0" dirty="0">
                <a:solidFill>
                  <a:srgbClr val="333333"/>
                </a:solidFill>
                <a:effectLst/>
                <a:latin typeface="Helvetica Neue"/>
              </a:rPr>
              <a:t>员工跳槽去了</a:t>
            </a:r>
            <a:r>
              <a:rPr lang="en-US" altLang="zh-CN" b="0" i="0" dirty="0">
                <a:solidFill>
                  <a:srgbClr val="333333"/>
                </a:solidFill>
                <a:effectLst/>
                <a:latin typeface="Helvetica Neue"/>
              </a:rPr>
              <a:t>Facebook</a:t>
            </a:r>
            <a:r>
              <a:rPr lang="zh-CN" altLang="en-US" b="0" i="0" dirty="0">
                <a:solidFill>
                  <a:srgbClr val="333333"/>
                </a:solidFill>
                <a:effectLst/>
                <a:latin typeface="Helvetica Neue"/>
              </a:rPr>
              <a: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29735-FF9D-463E-8919-8EF3F12B6CE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11453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2019</a:t>
            </a:r>
            <a:r>
              <a:rPr lang="zh-CN" altLang="en-US" dirty="0"/>
              <a:t>年</a:t>
            </a:r>
            <a:r>
              <a:rPr lang="en-US" altLang="zh-CN" dirty="0"/>
              <a:t>April </a:t>
            </a:r>
            <a:r>
              <a:rPr lang="en-US" altLang="zh-CN" sz="1200" b="0" i="0" kern="1200" dirty="0">
                <a:solidFill>
                  <a:schemeClr val="tx1"/>
                </a:solidFill>
                <a:effectLst/>
                <a:latin typeface="+mn-lt"/>
                <a:ea typeface="+mn-ea"/>
                <a:cs typeface="+mn-cs"/>
              </a:rPr>
              <a:t>Google‘s $585 MILLION mistake</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DC0108-5B60-40DF-B4D2-352376019EB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7261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New feeds</a:t>
            </a:r>
          </a:p>
          <a:p>
            <a:pPr marL="228600" indent="-228600">
              <a:buAutoNum type="arabicPeriod"/>
            </a:pPr>
            <a:endParaRPr lang="en-US" altLang="zh-CN" dirty="0"/>
          </a:p>
          <a:p>
            <a:pPr marL="228600" indent="-228600">
              <a:buAutoNum type="arabicPeriod"/>
            </a:pPr>
            <a:endParaRPr lang="en-US" altLang="zh-CN" dirty="0"/>
          </a:p>
          <a:p>
            <a:pPr marL="228600" indent="-228600">
              <a:buAutoNum type="arabicPeriod"/>
            </a:pPr>
            <a:r>
              <a:rPr lang="zh-CN" altLang="en-US" dirty="0"/>
              <a:t>根据彭博社 </a:t>
            </a:r>
            <a:r>
              <a:rPr lang="en-US" altLang="zh-CN" dirty="0"/>
              <a:t>2020</a:t>
            </a:r>
            <a:r>
              <a:rPr lang="zh-CN" altLang="en-US" dirty="0"/>
              <a:t>年的数据</a:t>
            </a:r>
            <a:r>
              <a:rPr lang="en-US" altLang="zh-CN" dirty="0" err="1"/>
              <a:t>facebook</a:t>
            </a:r>
            <a:r>
              <a:rPr lang="zh-CN" altLang="en-US" dirty="0"/>
              <a:t>用户平均年龄为</a:t>
            </a:r>
            <a:r>
              <a:rPr lang="en-US" altLang="zh-CN" dirty="0"/>
              <a:t>30</a:t>
            </a:r>
            <a:r>
              <a:rPr lang="zh-CN" altLang="en-US" dirty="0"/>
              <a:t>岁，而</a:t>
            </a:r>
            <a:r>
              <a:rPr lang="en-US" altLang="zh-CN" dirty="0"/>
              <a:t>Instagram</a:t>
            </a:r>
            <a:r>
              <a:rPr lang="zh-CN" altLang="en-US" dirty="0"/>
              <a:t>，</a:t>
            </a:r>
            <a:r>
              <a:rPr lang="en-US" altLang="zh-CN" dirty="0"/>
              <a:t>snapchat</a:t>
            </a:r>
            <a:r>
              <a:rPr lang="zh-CN" altLang="en-US" dirty="0"/>
              <a:t>的平均年龄</a:t>
            </a:r>
            <a:r>
              <a:rPr lang="en-US" altLang="zh-CN" dirty="0"/>
              <a:t>15-25</a:t>
            </a:r>
            <a:r>
              <a:rPr lang="zh-CN" altLang="en-US" dirty="0"/>
              <a:t>，这些诞生于移动互联网的新一代，没有所谓的</a:t>
            </a:r>
            <a:r>
              <a:rPr lang="en-US" altLang="zh-CN" dirty="0"/>
              <a:t>Facebook</a:t>
            </a:r>
            <a:r>
              <a:rPr lang="zh-CN" altLang="en-US" dirty="0"/>
              <a:t>社交资产的包袱，大多数第一个使用社交</a:t>
            </a:r>
            <a:r>
              <a:rPr lang="en-US" altLang="zh-CN" dirty="0"/>
              <a:t>app</a:t>
            </a:r>
            <a:r>
              <a:rPr lang="zh-CN" altLang="en-US" dirty="0"/>
              <a:t>的就是</a:t>
            </a:r>
            <a:r>
              <a:rPr lang="en-US" altLang="zh-CN" dirty="0"/>
              <a:t>Instagram</a:t>
            </a:r>
            <a:r>
              <a:rPr lang="zh-CN" altLang="en-US" dirty="0"/>
              <a:t> </a:t>
            </a:r>
            <a:r>
              <a:rPr lang="en-US" altLang="zh-CN" dirty="0"/>
              <a:t>snapchat</a:t>
            </a:r>
            <a:r>
              <a:rPr lang="zh-CN" altLang="en-US" dirty="0"/>
              <a:t>，没有用户流转的问题</a:t>
            </a:r>
            <a:endParaRPr lang="en-US" altLang="zh-CN" dirty="0"/>
          </a:p>
          <a:p>
            <a:pPr marL="228600" indent="-228600">
              <a:buAutoNum type="arabicPeriod"/>
            </a:pPr>
            <a:r>
              <a:rPr lang="zh-CN" altLang="en-US" dirty="0"/>
              <a:t>由于</a:t>
            </a:r>
            <a:r>
              <a:rPr lang="en-US" altLang="zh-CN" dirty="0"/>
              <a:t>Facebook</a:t>
            </a:r>
            <a:r>
              <a:rPr lang="zh-CN" altLang="en-US" dirty="0"/>
              <a:t>自身的历史包袱，使得其很难去放弃之前传统的人人网</a:t>
            </a:r>
            <a:r>
              <a:rPr lang="en-US" altLang="zh-CN" dirty="0"/>
              <a:t>blog</a:t>
            </a:r>
            <a:r>
              <a:rPr lang="zh-CN" altLang="en-US" dirty="0"/>
              <a:t>式的交互方式，去采用</a:t>
            </a:r>
            <a:r>
              <a:rPr lang="en-US" altLang="zh-CN" dirty="0"/>
              <a:t>Instagram snapchat</a:t>
            </a:r>
            <a:r>
              <a:rPr lang="zh-CN" altLang="en-US" dirty="0"/>
              <a:t>这种只能发图片甚至是阅后即焚的交互，以及</a:t>
            </a:r>
            <a:r>
              <a:rPr lang="en-US" altLang="zh-CN" dirty="0" err="1"/>
              <a:t>Tiktok</a:t>
            </a:r>
            <a:r>
              <a:rPr lang="zh-CN" altLang="en-US" dirty="0"/>
              <a:t>只关注短视频的模式，这样彻底转变将会流失大量的老用户</a:t>
            </a:r>
            <a:endParaRPr lang="en-US" altLang="zh-CN" dirty="0"/>
          </a:p>
          <a:p>
            <a:pPr marL="228600" indent="-228600">
              <a:buAutoNum type="arabicPeriod"/>
            </a:pPr>
            <a:r>
              <a:rPr lang="zh-CN" altLang="en-US" dirty="0"/>
              <a:t>同样是历史包袱，由于</a:t>
            </a:r>
            <a:r>
              <a:rPr lang="en-US" altLang="zh-CN" dirty="0"/>
              <a:t>Facebook</a:t>
            </a:r>
            <a:r>
              <a:rPr lang="zh-CN" altLang="en-US" dirty="0"/>
              <a:t>诞生于</a:t>
            </a:r>
            <a:r>
              <a:rPr lang="en-US" altLang="zh-CN" dirty="0"/>
              <a:t>PC</a:t>
            </a:r>
            <a:r>
              <a:rPr lang="zh-CN" altLang="en-US" dirty="0"/>
              <a:t>时代，文字时代，而为了兼容过往的</a:t>
            </a:r>
            <a:r>
              <a:rPr lang="en-US" altLang="zh-CN" dirty="0"/>
              <a:t>blog</a:t>
            </a:r>
            <a:r>
              <a:rPr lang="zh-CN" altLang="en-US" dirty="0"/>
              <a:t>式，</a:t>
            </a:r>
            <a:r>
              <a:rPr lang="en-US" altLang="zh-CN" dirty="0"/>
              <a:t>PC</a:t>
            </a:r>
            <a:r>
              <a:rPr lang="zh-CN" altLang="en-US" dirty="0"/>
              <a:t>网页式的交互方式，以及老用户，</a:t>
            </a:r>
            <a:r>
              <a:rPr lang="en-US" altLang="zh-CN" dirty="0"/>
              <a:t>Facebook</a:t>
            </a:r>
            <a:r>
              <a:rPr lang="zh-CN" altLang="en-US" dirty="0"/>
              <a:t>必须在移动端做出非常大的取舍，不能完完全全的拥抱在多媒体时代带来的“社交平台”的细分领域，图片视频的社交空间</a:t>
            </a: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DC0108-5B60-40DF-B4D2-352376019EB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91324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CBB61-30A5-4147-9CCD-829D7464648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39F5B954-8F41-2E4E-B485-70DA0709E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2D1226E-D7A3-9D49-B820-4844C82E155F}"/>
              </a:ext>
            </a:extLst>
          </p:cNvPr>
          <p:cNvSpPr>
            <a:spLocks noGrp="1"/>
          </p:cNvSpPr>
          <p:nvPr>
            <p:ph type="dt" sz="half" idx="10"/>
          </p:nvPr>
        </p:nvSpPr>
        <p:spPr/>
        <p:txBody>
          <a:bodyPr/>
          <a:lstStyle/>
          <a:p>
            <a:fld id="{A58662F1-21CD-6540-B773-F4C6429831D7}" type="datetimeFigureOut">
              <a:rPr kumimoji="1" lang="zh-CN" altLang="en-US" smtClean="0"/>
              <a:t>2021/11/15</a:t>
            </a:fld>
            <a:endParaRPr kumimoji="1" lang="zh-CN" altLang="en-US"/>
          </a:p>
        </p:txBody>
      </p:sp>
      <p:sp>
        <p:nvSpPr>
          <p:cNvPr id="5" name="页脚占位符 4">
            <a:extLst>
              <a:ext uri="{FF2B5EF4-FFF2-40B4-BE49-F238E27FC236}">
                <a16:creationId xmlns:a16="http://schemas.microsoft.com/office/drawing/2014/main" id="{64A6287B-6D37-F34F-9EC1-6D1656B39F1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DA103C4-D2BE-5E40-8672-B805C4FE0259}"/>
              </a:ext>
            </a:extLst>
          </p:cNvPr>
          <p:cNvSpPr>
            <a:spLocks noGrp="1"/>
          </p:cNvSpPr>
          <p:nvPr>
            <p:ph type="sldNum" sz="quarter" idx="12"/>
          </p:nvPr>
        </p:nvSpPr>
        <p:spPr/>
        <p:txBody>
          <a:bodyPr/>
          <a:lstStyle/>
          <a:p>
            <a:fld id="{CE554B58-F48C-8145-9A20-3F3E88C882CA}" type="slidenum">
              <a:rPr kumimoji="1" lang="zh-CN" altLang="en-US" smtClean="0"/>
              <a:t>‹#›</a:t>
            </a:fld>
            <a:endParaRPr kumimoji="1" lang="zh-CN" altLang="en-US"/>
          </a:p>
        </p:txBody>
      </p:sp>
    </p:spTree>
    <p:extLst>
      <p:ext uri="{BB962C8B-B14F-4D97-AF65-F5344CB8AC3E}">
        <p14:creationId xmlns:p14="http://schemas.microsoft.com/office/powerpoint/2010/main" val="1615013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43F61D-0A71-B34C-B774-B3AE2F40BD1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E3115CC-1FAA-A14C-BC80-F07038E2104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E61AB5F-E04D-8948-9A2B-EF482CA735FA}"/>
              </a:ext>
            </a:extLst>
          </p:cNvPr>
          <p:cNvSpPr>
            <a:spLocks noGrp="1"/>
          </p:cNvSpPr>
          <p:nvPr>
            <p:ph type="dt" sz="half" idx="10"/>
          </p:nvPr>
        </p:nvSpPr>
        <p:spPr/>
        <p:txBody>
          <a:bodyPr/>
          <a:lstStyle/>
          <a:p>
            <a:fld id="{A58662F1-21CD-6540-B773-F4C6429831D7}" type="datetimeFigureOut">
              <a:rPr kumimoji="1" lang="zh-CN" altLang="en-US" smtClean="0"/>
              <a:t>2021/11/15</a:t>
            </a:fld>
            <a:endParaRPr kumimoji="1" lang="zh-CN" altLang="en-US"/>
          </a:p>
        </p:txBody>
      </p:sp>
      <p:sp>
        <p:nvSpPr>
          <p:cNvPr id="5" name="页脚占位符 4">
            <a:extLst>
              <a:ext uri="{FF2B5EF4-FFF2-40B4-BE49-F238E27FC236}">
                <a16:creationId xmlns:a16="http://schemas.microsoft.com/office/drawing/2014/main" id="{5BD17B31-C9A6-504C-8957-46A9C6609C2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45079CE-2365-1449-9309-06F4F0F53F80}"/>
              </a:ext>
            </a:extLst>
          </p:cNvPr>
          <p:cNvSpPr>
            <a:spLocks noGrp="1"/>
          </p:cNvSpPr>
          <p:nvPr>
            <p:ph type="sldNum" sz="quarter" idx="12"/>
          </p:nvPr>
        </p:nvSpPr>
        <p:spPr/>
        <p:txBody>
          <a:bodyPr/>
          <a:lstStyle/>
          <a:p>
            <a:fld id="{CE554B58-F48C-8145-9A20-3F3E88C882CA}" type="slidenum">
              <a:rPr kumimoji="1" lang="zh-CN" altLang="en-US" smtClean="0"/>
              <a:t>‹#›</a:t>
            </a:fld>
            <a:endParaRPr kumimoji="1" lang="zh-CN" altLang="en-US"/>
          </a:p>
        </p:txBody>
      </p:sp>
    </p:spTree>
    <p:extLst>
      <p:ext uri="{BB962C8B-B14F-4D97-AF65-F5344CB8AC3E}">
        <p14:creationId xmlns:p14="http://schemas.microsoft.com/office/powerpoint/2010/main" val="673429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0469190-F260-A448-9F1F-1DF771A93F4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850DCA7-1366-BE4B-BC6C-C36E455A7A77}"/>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AC7C666-4D28-3D42-83DA-5A51CFD8C217}"/>
              </a:ext>
            </a:extLst>
          </p:cNvPr>
          <p:cNvSpPr>
            <a:spLocks noGrp="1"/>
          </p:cNvSpPr>
          <p:nvPr>
            <p:ph type="dt" sz="half" idx="10"/>
          </p:nvPr>
        </p:nvSpPr>
        <p:spPr/>
        <p:txBody>
          <a:bodyPr/>
          <a:lstStyle/>
          <a:p>
            <a:fld id="{A58662F1-21CD-6540-B773-F4C6429831D7}" type="datetimeFigureOut">
              <a:rPr kumimoji="1" lang="zh-CN" altLang="en-US" smtClean="0"/>
              <a:t>2021/11/15</a:t>
            </a:fld>
            <a:endParaRPr kumimoji="1" lang="zh-CN" altLang="en-US"/>
          </a:p>
        </p:txBody>
      </p:sp>
      <p:sp>
        <p:nvSpPr>
          <p:cNvPr id="5" name="页脚占位符 4">
            <a:extLst>
              <a:ext uri="{FF2B5EF4-FFF2-40B4-BE49-F238E27FC236}">
                <a16:creationId xmlns:a16="http://schemas.microsoft.com/office/drawing/2014/main" id="{56DC4C7F-29D3-0342-9929-60CA3EF6165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5205A64-CE36-4D43-BDFF-261C5308AAA5}"/>
              </a:ext>
            </a:extLst>
          </p:cNvPr>
          <p:cNvSpPr>
            <a:spLocks noGrp="1"/>
          </p:cNvSpPr>
          <p:nvPr>
            <p:ph type="sldNum" sz="quarter" idx="12"/>
          </p:nvPr>
        </p:nvSpPr>
        <p:spPr/>
        <p:txBody>
          <a:bodyPr/>
          <a:lstStyle/>
          <a:p>
            <a:fld id="{CE554B58-F48C-8145-9A20-3F3E88C882CA}" type="slidenum">
              <a:rPr kumimoji="1" lang="zh-CN" altLang="en-US" smtClean="0"/>
              <a:t>‹#›</a:t>
            </a:fld>
            <a:endParaRPr kumimoji="1" lang="zh-CN" altLang="en-US"/>
          </a:p>
        </p:txBody>
      </p:sp>
    </p:spTree>
    <p:extLst>
      <p:ext uri="{BB962C8B-B14F-4D97-AF65-F5344CB8AC3E}">
        <p14:creationId xmlns:p14="http://schemas.microsoft.com/office/powerpoint/2010/main" val="3921261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A4986-939D-46B6-9FA7-3186545A198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E596F77-5EBB-4B76-9B2C-8B51148D1D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CABE02-74EA-4CB3-877A-BE7DFBF1D65C}"/>
              </a:ext>
            </a:extLst>
          </p:cNvPr>
          <p:cNvSpPr>
            <a:spLocks noGrp="1"/>
          </p:cNvSpPr>
          <p:nvPr>
            <p:ph type="dt" sz="half" idx="10"/>
          </p:nvPr>
        </p:nvSpPr>
        <p:spPr/>
        <p:txBody>
          <a:bodyPr/>
          <a:lstStyle/>
          <a:p>
            <a:fld id="{1E55586C-F19B-4E4D-A4AD-2E97E4081C92}" type="datetimeFigureOut">
              <a:rPr lang="zh-CN" altLang="en-US" smtClean="0"/>
              <a:t>2021/11/15</a:t>
            </a:fld>
            <a:endParaRPr lang="zh-CN" altLang="en-US"/>
          </a:p>
        </p:txBody>
      </p:sp>
      <p:sp>
        <p:nvSpPr>
          <p:cNvPr id="5" name="页脚占位符 4">
            <a:extLst>
              <a:ext uri="{FF2B5EF4-FFF2-40B4-BE49-F238E27FC236}">
                <a16:creationId xmlns:a16="http://schemas.microsoft.com/office/drawing/2014/main" id="{0EF88994-9B74-45E7-9372-94B290D99F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A69317-63EB-4E80-9515-EE5ECF4F0CE5}"/>
              </a:ext>
            </a:extLst>
          </p:cNvPr>
          <p:cNvSpPr>
            <a:spLocks noGrp="1"/>
          </p:cNvSpPr>
          <p:nvPr>
            <p:ph type="sldNum" sz="quarter" idx="12"/>
          </p:nvPr>
        </p:nvSpPr>
        <p:spPr/>
        <p:txBody>
          <a:bodyPr/>
          <a:lstStyle/>
          <a:p>
            <a:fld id="{242B5D16-EA95-4DCC-BF38-D357DDFA4B95}" type="slidenum">
              <a:rPr lang="zh-CN" altLang="en-US" smtClean="0"/>
              <a:t>‹#›</a:t>
            </a:fld>
            <a:endParaRPr lang="zh-CN" altLang="en-US"/>
          </a:p>
        </p:txBody>
      </p:sp>
    </p:spTree>
    <p:extLst>
      <p:ext uri="{BB962C8B-B14F-4D97-AF65-F5344CB8AC3E}">
        <p14:creationId xmlns:p14="http://schemas.microsoft.com/office/powerpoint/2010/main" val="1007511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C7F235-061B-4C71-AA07-2A0CA7AA1F1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9E24CF-82AA-4487-A0C5-4CE625F157E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DD88DF-B0ED-46F9-862E-D69134059CF3}"/>
              </a:ext>
            </a:extLst>
          </p:cNvPr>
          <p:cNvSpPr>
            <a:spLocks noGrp="1"/>
          </p:cNvSpPr>
          <p:nvPr>
            <p:ph type="dt" sz="half" idx="10"/>
          </p:nvPr>
        </p:nvSpPr>
        <p:spPr/>
        <p:txBody>
          <a:bodyPr/>
          <a:lstStyle/>
          <a:p>
            <a:fld id="{1E55586C-F19B-4E4D-A4AD-2E97E4081C92}" type="datetimeFigureOut">
              <a:rPr lang="zh-CN" altLang="en-US" smtClean="0"/>
              <a:t>2021/11/15</a:t>
            </a:fld>
            <a:endParaRPr lang="zh-CN" altLang="en-US"/>
          </a:p>
        </p:txBody>
      </p:sp>
      <p:sp>
        <p:nvSpPr>
          <p:cNvPr id="5" name="页脚占位符 4">
            <a:extLst>
              <a:ext uri="{FF2B5EF4-FFF2-40B4-BE49-F238E27FC236}">
                <a16:creationId xmlns:a16="http://schemas.microsoft.com/office/drawing/2014/main" id="{284A8A23-0C92-4EA7-845D-FA84612EDE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7602AC-D066-4CE7-9A49-D7D658A49D48}"/>
              </a:ext>
            </a:extLst>
          </p:cNvPr>
          <p:cNvSpPr>
            <a:spLocks noGrp="1"/>
          </p:cNvSpPr>
          <p:nvPr>
            <p:ph type="sldNum" sz="quarter" idx="12"/>
          </p:nvPr>
        </p:nvSpPr>
        <p:spPr/>
        <p:txBody>
          <a:bodyPr/>
          <a:lstStyle/>
          <a:p>
            <a:fld id="{242B5D16-EA95-4DCC-BF38-D357DDFA4B95}" type="slidenum">
              <a:rPr lang="zh-CN" altLang="en-US" smtClean="0"/>
              <a:t>‹#›</a:t>
            </a:fld>
            <a:endParaRPr lang="zh-CN" altLang="en-US"/>
          </a:p>
        </p:txBody>
      </p:sp>
    </p:spTree>
    <p:extLst>
      <p:ext uri="{BB962C8B-B14F-4D97-AF65-F5344CB8AC3E}">
        <p14:creationId xmlns:p14="http://schemas.microsoft.com/office/powerpoint/2010/main" val="1105078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407B0-A491-4217-AF30-0F342442370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17B628-F931-4BCA-96F2-6FB15298A7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8B1E591-E494-4567-BF6C-A8A6B4DA202D}"/>
              </a:ext>
            </a:extLst>
          </p:cNvPr>
          <p:cNvSpPr>
            <a:spLocks noGrp="1"/>
          </p:cNvSpPr>
          <p:nvPr>
            <p:ph type="dt" sz="half" idx="10"/>
          </p:nvPr>
        </p:nvSpPr>
        <p:spPr/>
        <p:txBody>
          <a:bodyPr/>
          <a:lstStyle/>
          <a:p>
            <a:fld id="{1E55586C-F19B-4E4D-A4AD-2E97E4081C92}" type="datetimeFigureOut">
              <a:rPr lang="zh-CN" altLang="en-US" smtClean="0"/>
              <a:t>2021/11/15</a:t>
            </a:fld>
            <a:endParaRPr lang="zh-CN" altLang="en-US"/>
          </a:p>
        </p:txBody>
      </p:sp>
      <p:sp>
        <p:nvSpPr>
          <p:cNvPr id="5" name="页脚占位符 4">
            <a:extLst>
              <a:ext uri="{FF2B5EF4-FFF2-40B4-BE49-F238E27FC236}">
                <a16:creationId xmlns:a16="http://schemas.microsoft.com/office/drawing/2014/main" id="{E4B301C0-2272-410E-9FDB-877A8C9861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C493D8-E220-4B68-8261-80BE8C7185E7}"/>
              </a:ext>
            </a:extLst>
          </p:cNvPr>
          <p:cNvSpPr>
            <a:spLocks noGrp="1"/>
          </p:cNvSpPr>
          <p:nvPr>
            <p:ph type="sldNum" sz="quarter" idx="12"/>
          </p:nvPr>
        </p:nvSpPr>
        <p:spPr/>
        <p:txBody>
          <a:bodyPr/>
          <a:lstStyle/>
          <a:p>
            <a:fld id="{242B5D16-EA95-4DCC-BF38-D357DDFA4B95}" type="slidenum">
              <a:rPr lang="zh-CN" altLang="en-US" smtClean="0"/>
              <a:t>‹#›</a:t>
            </a:fld>
            <a:endParaRPr lang="zh-CN" altLang="en-US"/>
          </a:p>
        </p:txBody>
      </p:sp>
    </p:spTree>
    <p:extLst>
      <p:ext uri="{BB962C8B-B14F-4D97-AF65-F5344CB8AC3E}">
        <p14:creationId xmlns:p14="http://schemas.microsoft.com/office/powerpoint/2010/main" val="1265988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887F7-2EA4-4A84-A015-5378594375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C7351D-8094-47E6-A7D0-8CBCE39FB7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CAAFD9C-08E7-4359-83D3-25C87BFFD99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73EC96F-377A-4054-8CF9-616E0F3EABC6}"/>
              </a:ext>
            </a:extLst>
          </p:cNvPr>
          <p:cNvSpPr>
            <a:spLocks noGrp="1"/>
          </p:cNvSpPr>
          <p:nvPr>
            <p:ph type="dt" sz="half" idx="10"/>
          </p:nvPr>
        </p:nvSpPr>
        <p:spPr/>
        <p:txBody>
          <a:bodyPr/>
          <a:lstStyle/>
          <a:p>
            <a:fld id="{1E55586C-F19B-4E4D-A4AD-2E97E4081C92}" type="datetimeFigureOut">
              <a:rPr lang="zh-CN" altLang="en-US" smtClean="0"/>
              <a:t>2021/11/15</a:t>
            </a:fld>
            <a:endParaRPr lang="zh-CN" altLang="en-US"/>
          </a:p>
        </p:txBody>
      </p:sp>
      <p:sp>
        <p:nvSpPr>
          <p:cNvPr id="6" name="页脚占位符 5">
            <a:extLst>
              <a:ext uri="{FF2B5EF4-FFF2-40B4-BE49-F238E27FC236}">
                <a16:creationId xmlns:a16="http://schemas.microsoft.com/office/drawing/2014/main" id="{47C5C960-5791-4866-B89C-6820D06AB1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EB9F7E-FA77-482E-85AD-2E8DE6924492}"/>
              </a:ext>
            </a:extLst>
          </p:cNvPr>
          <p:cNvSpPr>
            <a:spLocks noGrp="1"/>
          </p:cNvSpPr>
          <p:nvPr>
            <p:ph type="sldNum" sz="quarter" idx="12"/>
          </p:nvPr>
        </p:nvSpPr>
        <p:spPr/>
        <p:txBody>
          <a:bodyPr/>
          <a:lstStyle/>
          <a:p>
            <a:fld id="{242B5D16-EA95-4DCC-BF38-D357DDFA4B95}" type="slidenum">
              <a:rPr lang="zh-CN" altLang="en-US" smtClean="0"/>
              <a:t>‹#›</a:t>
            </a:fld>
            <a:endParaRPr lang="zh-CN" altLang="en-US"/>
          </a:p>
        </p:txBody>
      </p:sp>
    </p:spTree>
    <p:extLst>
      <p:ext uri="{BB962C8B-B14F-4D97-AF65-F5344CB8AC3E}">
        <p14:creationId xmlns:p14="http://schemas.microsoft.com/office/powerpoint/2010/main" val="2161019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BDC5B-680B-467E-B840-79D5792930C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9C49F07-E236-4090-AF83-AAA79B8906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9F0BF7F-81E0-4EE5-8759-8C5BC5673C7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ACAF513-691C-4F30-A1FA-D37654285F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0FFB19F-C7E5-4D48-9F7D-F7C58C4903E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5D36E3C-CD6C-4055-AEFE-06498C165EFF}"/>
              </a:ext>
            </a:extLst>
          </p:cNvPr>
          <p:cNvSpPr>
            <a:spLocks noGrp="1"/>
          </p:cNvSpPr>
          <p:nvPr>
            <p:ph type="dt" sz="half" idx="10"/>
          </p:nvPr>
        </p:nvSpPr>
        <p:spPr/>
        <p:txBody>
          <a:bodyPr/>
          <a:lstStyle/>
          <a:p>
            <a:fld id="{1E55586C-F19B-4E4D-A4AD-2E97E4081C92}" type="datetimeFigureOut">
              <a:rPr lang="zh-CN" altLang="en-US" smtClean="0"/>
              <a:t>2021/11/15</a:t>
            </a:fld>
            <a:endParaRPr lang="zh-CN" altLang="en-US"/>
          </a:p>
        </p:txBody>
      </p:sp>
      <p:sp>
        <p:nvSpPr>
          <p:cNvPr id="8" name="页脚占位符 7">
            <a:extLst>
              <a:ext uri="{FF2B5EF4-FFF2-40B4-BE49-F238E27FC236}">
                <a16:creationId xmlns:a16="http://schemas.microsoft.com/office/drawing/2014/main" id="{85E67EE7-A1FF-4C8D-B6D5-01DA9453191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34A7EB4-A2D6-4934-9484-54E8E8E7CD5E}"/>
              </a:ext>
            </a:extLst>
          </p:cNvPr>
          <p:cNvSpPr>
            <a:spLocks noGrp="1"/>
          </p:cNvSpPr>
          <p:nvPr>
            <p:ph type="sldNum" sz="quarter" idx="12"/>
          </p:nvPr>
        </p:nvSpPr>
        <p:spPr/>
        <p:txBody>
          <a:bodyPr/>
          <a:lstStyle/>
          <a:p>
            <a:fld id="{242B5D16-EA95-4DCC-BF38-D357DDFA4B95}" type="slidenum">
              <a:rPr lang="zh-CN" altLang="en-US" smtClean="0"/>
              <a:t>‹#›</a:t>
            </a:fld>
            <a:endParaRPr lang="zh-CN" altLang="en-US"/>
          </a:p>
        </p:txBody>
      </p:sp>
    </p:spTree>
    <p:extLst>
      <p:ext uri="{BB962C8B-B14F-4D97-AF65-F5344CB8AC3E}">
        <p14:creationId xmlns:p14="http://schemas.microsoft.com/office/powerpoint/2010/main" val="2963514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86C69-FB63-4B2C-8260-DC91B738673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EE0C1E-EBA6-4B16-84A8-63A4B034F9D0}"/>
              </a:ext>
            </a:extLst>
          </p:cNvPr>
          <p:cNvSpPr>
            <a:spLocks noGrp="1"/>
          </p:cNvSpPr>
          <p:nvPr>
            <p:ph type="dt" sz="half" idx="10"/>
          </p:nvPr>
        </p:nvSpPr>
        <p:spPr/>
        <p:txBody>
          <a:bodyPr/>
          <a:lstStyle/>
          <a:p>
            <a:fld id="{1E55586C-F19B-4E4D-A4AD-2E97E4081C92}" type="datetimeFigureOut">
              <a:rPr lang="zh-CN" altLang="en-US" smtClean="0"/>
              <a:t>2021/11/15</a:t>
            </a:fld>
            <a:endParaRPr lang="zh-CN" altLang="en-US"/>
          </a:p>
        </p:txBody>
      </p:sp>
      <p:sp>
        <p:nvSpPr>
          <p:cNvPr id="4" name="页脚占位符 3">
            <a:extLst>
              <a:ext uri="{FF2B5EF4-FFF2-40B4-BE49-F238E27FC236}">
                <a16:creationId xmlns:a16="http://schemas.microsoft.com/office/drawing/2014/main" id="{9C374AB2-D282-404F-97A8-871E8E050CC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A3CC3CE-7444-44C0-8F3C-2B8010470E87}"/>
              </a:ext>
            </a:extLst>
          </p:cNvPr>
          <p:cNvSpPr>
            <a:spLocks noGrp="1"/>
          </p:cNvSpPr>
          <p:nvPr>
            <p:ph type="sldNum" sz="quarter" idx="12"/>
          </p:nvPr>
        </p:nvSpPr>
        <p:spPr/>
        <p:txBody>
          <a:bodyPr/>
          <a:lstStyle/>
          <a:p>
            <a:fld id="{242B5D16-EA95-4DCC-BF38-D357DDFA4B95}" type="slidenum">
              <a:rPr lang="zh-CN" altLang="en-US" smtClean="0"/>
              <a:t>‹#›</a:t>
            </a:fld>
            <a:endParaRPr lang="zh-CN" altLang="en-US"/>
          </a:p>
        </p:txBody>
      </p:sp>
    </p:spTree>
    <p:extLst>
      <p:ext uri="{BB962C8B-B14F-4D97-AF65-F5344CB8AC3E}">
        <p14:creationId xmlns:p14="http://schemas.microsoft.com/office/powerpoint/2010/main" val="2338444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717951-55FA-4502-AA0C-00A91A814B91}"/>
              </a:ext>
            </a:extLst>
          </p:cNvPr>
          <p:cNvSpPr>
            <a:spLocks noGrp="1"/>
          </p:cNvSpPr>
          <p:nvPr>
            <p:ph type="dt" sz="half" idx="10"/>
          </p:nvPr>
        </p:nvSpPr>
        <p:spPr/>
        <p:txBody>
          <a:bodyPr/>
          <a:lstStyle/>
          <a:p>
            <a:fld id="{1E55586C-F19B-4E4D-A4AD-2E97E4081C92}" type="datetimeFigureOut">
              <a:rPr lang="zh-CN" altLang="en-US" smtClean="0"/>
              <a:t>2021/11/15</a:t>
            </a:fld>
            <a:endParaRPr lang="zh-CN" altLang="en-US"/>
          </a:p>
        </p:txBody>
      </p:sp>
      <p:sp>
        <p:nvSpPr>
          <p:cNvPr id="3" name="页脚占位符 2">
            <a:extLst>
              <a:ext uri="{FF2B5EF4-FFF2-40B4-BE49-F238E27FC236}">
                <a16:creationId xmlns:a16="http://schemas.microsoft.com/office/drawing/2014/main" id="{D5AE14F4-5098-4002-A682-EBB5A2434AC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C8D579F-98D5-4582-AC26-23177C20BD7F}"/>
              </a:ext>
            </a:extLst>
          </p:cNvPr>
          <p:cNvSpPr>
            <a:spLocks noGrp="1"/>
          </p:cNvSpPr>
          <p:nvPr>
            <p:ph type="sldNum" sz="quarter" idx="12"/>
          </p:nvPr>
        </p:nvSpPr>
        <p:spPr/>
        <p:txBody>
          <a:bodyPr/>
          <a:lstStyle/>
          <a:p>
            <a:fld id="{242B5D16-EA95-4DCC-BF38-D357DDFA4B95}" type="slidenum">
              <a:rPr lang="zh-CN" altLang="en-US" smtClean="0"/>
              <a:t>‹#›</a:t>
            </a:fld>
            <a:endParaRPr lang="zh-CN" altLang="en-US"/>
          </a:p>
        </p:txBody>
      </p:sp>
    </p:spTree>
    <p:extLst>
      <p:ext uri="{BB962C8B-B14F-4D97-AF65-F5344CB8AC3E}">
        <p14:creationId xmlns:p14="http://schemas.microsoft.com/office/powerpoint/2010/main" val="3246588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FF46C-24B5-48AE-85D4-2338B6CA209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D8859E-C69F-45D8-8D23-A7AE9DCE42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D707BA8-137E-4861-92E0-69CB31925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6449DB-2640-4A52-911A-BE7BC38AE2F8}"/>
              </a:ext>
            </a:extLst>
          </p:cNvPr>
          <p:cNvSpPr>
            <a:spLocks noGrp="1"/>
          </p:cNvSpPr>
          <p:nvPr>
            <p:ph type="dt" sz="half" idx="10"/>
          </p:nvPr>
        </p:nvSpPr>
        <p:spPr/>
        <p:txBody>
          <a:bodyPr/>
          <a:lstStyle/>
          <a:p>
            <a:fld id="{1E55586C-F19B-4E4D-A4AD-2E97E4081C92}" type="datetimeFigureOut">
              <a:rPr lang="zh-CN" altLang="en-US" smtClean="0"/>
              <a:t>2021/11/15</a:t>
            </a:fld>
            <a:endParaRPr lang="zh-CN" altLang="en-US"/>
          </a:p>
        </p:txBody>
      </p:sp>
      <p:sp>
        <p:nvSpPr>
          <p:cNvPr id="6" name="页脚占位符 5">
            <a:extLst>
              <a:ext uri="{FF2B5EF4-FFF2-40B4-BE49-F238E27FC236}">
                <a16:creationId xmlns:a16="http://schemas.microsoft.com/office/drawing/2014/main" id="{BF7C572A-7D42-43FB-8C52-06C772DAA5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7C31AD-8200-481D-A917-0475050749F2}"/>
              </a:ext>
            </a:extLst>
          </p:cNvPr>
          <p:cNvSpPr>
            <a:spLocks noGrp="1"/>
          </p:cNvSpPr>
          <p:nvPr>
            <p:ph type="sldNum" sz="quarter" idx="12"/>
          </p:nvPr>
        </p:nvSpPr>
        <p:spPr/>
        <p:txBody>
          <a:bodyPr/>
          <a:lstStyle/>
          <a:p>
            <a:fld id="{242B5D16-EA95-4DCC-BF38-D357DDFA4B95}" type="slidenum">
              <a:rPr lang="zh-CN" altLang="en-US" smtClean="0"/>
              <a:t>‹#›</a:t>
            </a:fld>
            <a:endParaRPr lang="zh-CN" altLang="en-US"/>
          </a:p>
        </p:txBody>
      </p:sp>
    </p:spTree>
    <p:extLst>
      <p:ext uri="{BB962C8B-B14F-4D97-AF65-F5344CB8AC3E}">
        <p14:creationId xmlns:p14="http://schemas.microsoft.com/office/powerpoint/2010/main" val="3609502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569F8-A3D7-F545-901A-4A755AF70AD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8E7A819-6470-404A-B4C9-9ABAD7277CA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7A00F79-A2B0-8842-B34C-FBB567BD21E3}"/>
              </a:ext>
            </a:extLst>
          </p:cNvPr>
          <p:cNvSpPr>
            <a:spLocks noGrp="1"/>
          </p:cNvSpPr>
          <p:nvPr>
            <p:ph type="dt" sz="half" idx="10"/>
          </p:nvPr>
        </p:nvSpPr>
        <p:spPr/>
        <p:txBody>
          <a:bodyPr/>
          <a:lstStyle/>
          <a:p>
            <a:fld id="{A58662F1-21CD-6540-B773-F4C6429831D7}" type="datetimeFigureOut">
              <a:rPr kumimoji="1" lang="zh-CN" altLang="en-US" smtClean="0"/>
              <a:t>2021/11/15</a:t>
            </a:fld>
            <a:endParaRPr kumimoji="1" lang="zh-CN" altLang="en-US"/>
          </a:p>
        </p:txBody>
      </p:sp>
      <p:sp>
        <p:nvSpPr>
          <p:cNvPr id="5" name="页脚占位符 4">
            <a:extLst>
              <a:ext uri="{FF2B5EF4-FFF2-40B4-BE49-F238E27FC236}">
                <a16:creationId xmlns:a16="http://schemas.microsoft.com/office/drawing/2014/main" id="{81E2AAB4-13A7-8742-8727-FB60F026D93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5DBA482-65A8-4C46-B607-D7B72E36D1A1}"/>
              </a:ext>
            </a:extLst>
          </p:cNvPr>
          <p:cNvSpPr>
            <a:spLocks noGrp="1"/>
          </p:cNvSpPr>
          <p:nvPr>
            <p:ph type="sldNum" sz="quarter" idx="12"/>
          </p:nvPr>
        </p:nvSpPr>
        <p:spPr/>
        <p:txBody>
          <a:bodyPr/>
          <a:lstStyle/>
          <a:p>
            <a:fld id="{CE554B58-F48C-8145-9A20-3F3E88C882CA}" type="slidenum">
              <a:rPr kumimoji="1" lang="zh-CN" altLang="en-US" smtClean="0"/>
              <a:t>‹#›</a:t>
            </a:fld>
            <a:endParaRPr kumimoji="1" lang="zh-CN" altLang="en-US"/>
          </a:p>
        </p:txBody>
      </p:sp>
    </p:spTree>
    <p:extLst>
      <p:ext uri="{BB962C8B-B14F-4D97-AF65-F5344CB8AC3E}">
        <p14:creationId xmlns:p14="http://schemas.microsoft.com/office/powerpoint/2010/main" val="3221264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A49E8-78F5-42AE-B700-BACDE5DF6B3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BA5BEF3-663A-4166-88CD-E05130986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B32309F-940F-46D6-ACBB-26296C15A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26A508C-45FA-4396-B1F6-D962D8F02FE1}"/>
              </a:ext>
            </a:extLst>
          </p:cNvPr>
          <p:cNvSpPr>
            <a:spLocks noGrp="1"/>
          </p:cNvSpPr>
          <p:nvPr>
            <p:ph type="dt" sz="half" idx="10"/>
          </p:nvPr>
        </p:nvSpPr>
        <p:spPr/>
        <p:txBody>
          <a:bodyPr/>
          <a:lstStyle/>
          <a:p>
            <a:fld id="{1E55586C-F19B-4E4D-A4AD-2E97E4081C92}" type="datetimeFigureOut">
              <a:rPr lang="zh-CN" altLang="en-US" smtClean="0"/>
              <a:t>2021/11/15</a:t>
            </a:fld>
            <a:endParaRPr lang="zh-CN" altLang="en-US"/>
          </a:p>
        </p:txBody>
      </p:sp>
      <p:sp>
        <p:nvSpPr>
          <p:cNvPr id="6" name="页脚占位符 5">
            <a:extLst>
              <a:ext uri="{FF2B5EF4-FFF2-40B4-BE49-F238E27FC236}">
                <a16:creationId xmlns:a16="http://schemas.microsoft.com/office/drawing/2014/main" id="{FB35EBAB-2CA8-4C02-8E35-8D0293AECD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D2E675-D384-4E6E-981A-8AAE41F144EB}"/>
              </a:ext>
            </a:extLst>
          </p:cNvPr>
          <p:cNvSpPr>
            <a:spLocks noGrp="1"/>
          </p:cNvSpPr>
          <p:nvPr>
            <p:ph type="sldNum" sz="quarter" idx="12"/>
          </p:nvPr>
        </p:nvSpPr>
        <p:spPr/>
        <p:txBody>
          <a:bodyPr/>
          <a:lstStyle/>
          <a:p>
            <a:fld id="{242B5D16-EA95-4DCC-BF38-D357DDFA4B95}" type="slidenum">
              <a:rPr lang="zh-CN" altLang="en-US" smtClean="0"/>
              <a:t>‹#›</a:t>
            </a:fld>
            <a:endParaRPr lang="zh-CN" altLang="en-US"/>
          </a:p>
        </p:txBody>
      </p:sp>
    </p:spTree>
    <p:extLst>
      <p:ext uri="{BB962C8B-B14F-4D97-AF65-F5344CB8AC3E}">
        <p14:creationId xmlns:p14="http://schemas.microsoft.com/office/powerpoint/2010/main" val="2375032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EC915-50DE-4B6B-B1E9-34338D38165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1BB66E6-28FE-4BF3-945C-63A7AC3C0F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C97DBD-A141-4EE4-B012-C8CFCB21CD40}"/>
              </a:ext>
            </a:extLst>
          </p:cNvPr>
          <p:cNvSpPr>
            <a:spLocks noGrp="1"/>
          </p:cNvSpPr>
          <p:nvPr>
            <p:ph type="dt" sz="half" idx="10"/>
          </p:nvPr>
        </p:nvSpPr>
        <p:spPr/>
        <p:txBody>
          <a:bodyPr/>
          <a:lstStyle/>
          <a:p>
            <a:fld id="{1E55586C-F19B-4E4D-A4AD-2E97E4081C92}" type="datetimeFigureOut">
              <a:rPr lang="zh-CN" altLang="en-US" smtClean="0"/>
              <a:t>2021/11/15</a:t>
            </a:fld>
            <a:endParaRPr lang="zh-CN" altLang="en-US"/>
          </a:p>
        </p:txBody>
      </p:sp>
      <p:sp>
        <p:nvSpPr>
          <p:cNvPr id="5" name="页脚占位符 4">
            <a:extLst>
              <a:ext uri="{FF2B5EF4-FFF2-40B4-BE49-F238E27FC236}">
                <a16:creationId xmlns:a16="http://schemas.microsoft.com/office/drawing/2014/main" id="{A12D8049-BD91-4855-9E92-9A708DACCE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3C975F-7700-4D99-9A78-6ABC76233DB5}"/>
              </a:ext>
            </a:extLst>
          </p:cNvPr>
          <p:cNvSpPr>
            <a:spLocks noGrp="1"/>
          </p:cNvSpPr>
          <p:nvPr>
            <p:ph type="sldNum" sz="quarter" idx="12"/>
          </p:nvPr>
        </p:nvSpPr>
        <p:spPr/>
        <p:txBody>
          <a:bodyPr/>
          <a:lstStyle/>
          <a:p>
            <a:fld id="{242B5D16-EA95-4DCC-BF38-D357DDFA4B95}" type="slidenum">
              <a:rPr lang="zh-CN" altLang="en-US" smtClean="0"/>
              <a:t>‹#›</a:t>
            </a:fld>
            <a:endParaRPr lang="zh-CN" altLang="en-US"/>
          </a:p>
        </p:txBody>
      </p:sp>
    </p:spTree>
    <p:extLst>
      <p:ext uri="{BB962C8B-B14F-4D97-AF65-F5344CB8AC3E}">
        <p14:creationId xmlns:p14="http://schemas.microsoft.com/office/powerpoint/2010/main" val="1056310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89083FE-4A20-4DEE-AD8B-705AC380AC1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0D128CB-AF5C-49E1-87F6-BA4BD6168A8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399AC9-DF9E-4857-9B71-1AED52E697CA}"/>
              </a:ext>
            </a:extLst>
          </p:cNvPr>
          <p:cNvSpPr>
            <a:spLocks noGrp="1"/>
          </p:cNvSpPr>
          <p:nvPr>
            <p:ph type="dt" sz="half" idx="10"/>
          </p:nvPr>
        </p:nvSpPr>
        <p:spPr/>
        <p:txBody>
          <a:bodyPr/>
          <a:lstStyle/>
          <a:p>
            <a:fld id="{1E55586C-F19B-4E4D-A4AD-2E97E4081C92}" type="datetimeFigureOut">
              <a:rPr lang="zh-CN" altLang="en-US" smtClean="0"/>
              <a:t>2021/11/15</a:t>
            </a:fld>
            <a:endParaRPr lang="zh-CN" altLang="en-US"/>
          </a:p>
        </p:txBody>
      </p:sp>
      <p:sp>
        <p:nvSpPr>
          <p:cNvPr id="5" name="页脚占位符 4">
            <a:extLst>
              <a:ext uri="{FF2B5EF4-FFF2-40B4-BE49-F238E27FC236}">
                <a16:creationId xmlns:a16="http://schemas.microsoft.com/office/drawing/2014/main" id="{39485244-3947-4A62-A7CE-12F7312A0A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C2D758-BDDE-4153-9FEE-7A89B0964F7E}"/>
              </a:ext>
            </a:extLst>
          </p:cNvPr>
          <p:cNvSpPr>
            <a:spLocks noGrp="1"/>
          </p:cNvSpPr>
          <p:nvPr>
            <p:ph type="sldNum" sz="quarter" idx="12"/>
          </p:nvPr>
        </p:nvSpPr>
        <p:spPr/>
        <p:txBody>
          <a:bodyPr/>
          <a:lstStyle/>
          <a:p>
            <a:fld id="{242B5D16-EA95-4DCC-BF38-D357DDFA4B95}" type="slidenum">
              <a:rPr lang="zh-CN" altLang="en-US" smtClean="0"/>
              <a:t>‹#›</a:t>
            </a:fld>
            <a:endParaRPr lang="zh-CN" altLang="en-US"/>
          </a:p>
        </p:txBody>
      </p:sp>
    </p:spTree>
    <p:extLst>
      <p:ext uri="{BB962C8B-B14F-4D97-AF65-F5344CB8AC3E}">
        <p14:creationId xmlns:p14="http://schemas.microsoft.com/office/powerpoint/2010/main" val="1362961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DCDD3-93A3-D242-8FD9-7044CDF0E6F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F07C908-634F-EC4F-8CF2-5E765F25B9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A05C810-868F-1E4A-9E57-CF17FF37A122}"/>
              </a:ext>
            </a:extLst>
          </p:cNvPr>
          <p:cNvSpPr>
            <a:spLocks noGrp="1"/>
          </p:cNvSpPr>
          <p:nvPr>
            <p:ph type="dt" sz="half" idx="10"/>
          </p:nvPr>
        </p:nvSpPr>
        <p:spPr/>
        <p:txBody>
          <a:bodyPr/>
          <a:lstStyle/>
          <a:p>
            <a:fld id="{A58662F1-21CD-6540-B773-F4C6429831D7}" type="datetimeFigureOut">
              <a:rPr kumimoji="1" lang="zh-CN" altLang="en-US" smtClean="0"/>
              <a:t>2021/11/15</a:t>
            </a:fld>
            <a:endParaRPr kumimoji="1" lang="zh-CN" altLang="en-US"/>
          </a:p>
        </p:txBody>
      </p:sp>
      <p:sp>
        <p:nvSpPr>
          <p:cNvPr id="5" name="页脚占位符 4">
            <a:extLst>
              <a:ext uri="{FF2B5EF4-FFF2-40B4-BE49-F238E27FC236}">
                <a16:creationId xmlns:a16="http://schemas.microsoft.com/office/drawing/2014/main" id="{C2B9D321-8849-BC42-BEEE-188E16B561F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0E2D153-F0BD-5249-855C-2512D6530BE9}"/>
              </a:ext>
            </a:extLst>
          </p:cNvPr>
          <p:cNvSpPr>
            <a:spLocks noGrp="1"/>
          </p:cNvSpPr>
          <p:nvPr>
            <p:ph type="sldNum" sz="quarter" idx="12"/>
          </p:nvPr>
        </p:nvSpPr>
        <p:spPr/>
        <p:txBody>
          <a:bodyPr/>
          <a:lstStyle/>
          <a:p>
            <a:fld id="{CE554B58-F48C-8145-9A20-3F3E88C882CA}" type="slidenum">
              <a:rPr kumimoji="1" lang="zh-CN" altLang="en-US" smtClean="0"/>
              <a:t>‹#›</a:t>
            </a:fld>
            <a:endParaRPr kumimoji="1" lang="zh-CN" altLang="en-US"/>
          </a:p>
        </p:txBody>
      </p:sp>
    </p:spTree>
    <p:extLst>
      <p:ext uri="{BB962C8B-B14F-4D97-AF65-F5344CB8AC3E}">
        <p14:creationId xmlns:p14="http://schemas.microsoft.com/office/powerpoint/2010/main" val="234203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43475-C7FE-9D42-BE5C-69B0411296D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A79C383-29EC-844D-B163-D73570C02477}"/>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704C4A2-BE77-1241-B224-197CA512589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478F1DD-A679-7145-8C1D-2D5CDB4CC564}"/>
              </a:ext>
            </a:extLst>
          </p:cNvPr>
          <p:cNvSpPr>
            <a:spLocks noGrp="1"/>
          </p:cNvSpPr>
          <p:nvPr>
            <p:ph type="dt" sz="half" idx="10"/>
          </p:nvPr>
        </p:nvSpPr>
        <p:spPr/>
        <p:txBody>
          <a:bodyPr/>
          <a:lstStyle/>
          <a:p>
            <a:fld id="{A58662F1-21CD-6540-B773-F4C6429831D7}" type="datetimeFigureOut">
              <a:rPr kumimoji="1" lang="zh-CN" altLang="en-US" smtClean="0"/>
              <a:t>2021/11/15</a:t>
            </a:fld>
            <a:endParaRPr kumimoji="1" lang="zh-CN" altLang="en-US"/>
          </a:p>
        </p:txBody>
      </p:sp>
      <p:sp>
        <p:nvSpPr>
          <p:cNvPr id="6" name="页脚占位符 5">
            <a:extLst>
              <a:ext uri="{FF2B5EF4-FFF2-40B4-BE49-F238E27FC236}">
                <a16:creationId xmlns:a16="http://schemas.microsoft.com/office/drawing/2014/main" id="{6047A5B2-D1BF-3140-A87E-A6FC25C25DB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F0B91C5-9C69-9C46-9714-C0509A277EF3}"/>
              </a:ext>
            </a:extLst>
          </p:cNvPr>
          <p:cNvSpPr>
            <a:spLocks noGrp="1"/>
          </p:cNvSpPr>
          <p:nvPr>
            <p:ph type="sldNum" sz="quarter" idx="12"/>
          </p:nvPr>
        </p:nvSpPr>
        <p:spPr/>
        <p:txBody>
          <a:bodyPr/>
          <a:lstStyle/>
          <a:p>
            <a:fld id="{CE554B58-F48C-8145-9A20-3F3E88C882CA}" type="slidenum">
              <a:rPr kumimoji="1" lang="zh-CN" altLang="en-US" smtClean="0"/>
              <a:t>‹#›</a:t>
            </a:fld>
            <a:endParaRPr kumimoji="1" lang="zh-CN" altLang="en-US"/>
          </a:p>
        </p:txBody>
      </p:sp>
    </p:spTree>
    <p:extLst>
      <p:ext uri="{BB962C8B-B14F-4D97-AF65-F5344CB8AC3E}">
        <p14:creationId xmlns:p14="http://schemas.microsoft.com/office/powerpoint/2010/main" val="1387514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244FB-019A-3B4E-9694-C07EB83C07C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C4FA0A8-5187-5949-B82A-2ED9167A0B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F3051DA-989D-944C-891D-4E1E58A1173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589A54A-DF39-F24D-8431-B7681C2C18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AA820B7-BA24-A340-B74A-DDF3D053781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4F766AF-244C-BE45-A613-AD0127272272}"/>
              </a:ext>
            </a:extLst>
          </p:cNvPr>
          <p:cNvSpPr>
            <a:spLocks noGrp="1"/>
          </p:cNvSpPr>
          <p:nvPr>
            <p:ph type="dt" sz="half" idx="10"/>
          </p:nvPr>
        </p:nvSpPr>
        <p:spPr/>
        <p:txBody>
          <a:bodyPr/>
          <a:lstStyle/>
          <a:p>
            <a:fld id="{A58662F1-21CD-6540-B773-F4C6429831D7}" type="datetimeFigureOut">
              <a:rPr kumimoji="1" lang="zh-CN" altLang="en-US" smtClean="0"/>
              <a:t>2021/11/15</a:t>
            </a:fld>
            <a:endParaRPr kumimoji="1" lang="zh-CN" altLang="en-US"/>
          </a:p>
        </p:txBody>
      </p:sp>
      <p:sp>
        <p:nvSpPr>
          <p:cNvPr id="8" name="页脚占位符 7">
            <a:extLst>
              <a:ext uri="{FF2B5EF4-FFF2-40B4-BE49-F238E27FC236}">
                <a16:creationId xmlns:a16="http://schemas.microsoft.com/office/drawing/2014/main" id="{70353ED1-E190-A649-88AF-FE704A95FB8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3E4CE33-4431-B541-998B-8114477A65FC}"/>
              </a:ext>
            </a:extLst>
          </p:cNvPr>
          <p:cNvSpPr>
            <a:spLocks noGrp="1"/>
          </p:cNvSpPr>
          <p:nvPr>
            <p:ph type="sldNum" sz="quarter" idx="12"/>
          </p:nvPr>
        </p:nvSpPr>
        <p:spPr/>
        <p:txBody>
          <a:bodyPr/>
          <a:lstStyle/>
          <a:p>
            <a:fld id="{CE554B58-F48C-8145-9A20-3F3E88C882CA}" type="slidenum">
              <a:rPr kumimoji="1" lang="zh-CN" altLang="en-US" smtClean="0"/>
              <a:t>‹#›</a:t>
            </a:fld>
            <a:endParaRPr kumimoji="1" lang="zh-CN" altLang="en-US"/>
          </a:p>
        </p:txBody>
      </p:sp>
    </p:spTree>
    <p:extLst>
      <p:ext uri="{BB962C8B-B14F-4D97-AF65-F5344CB8AC3E}">
        <p14:creationId xmlns:p14="http://schemas.microsoft.com/office/powerpoint/2010/main" val="2367638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44480-CECF-DD4F-A322-C4D6A8C06B5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735D2E8-0049-6548-BDD2-6DB75ABB6C93}"/>
              </a:ext>
            </a:extLst>
          </p:cNvPr>
          <p:cNvSpPr>
            <a:spLocks noGrp="1"/>
          </p:cNvSpPr>
          <p:nvPr>
            <p:ph type="dt" sz="half" idx="10"/>
          </p:nvPr>
        </p:nvSpPr>
        <p:spPr/>
        <p:txBody>
          <a:bodyPr/>
          <a:lstStyle/>
          <a:p>
            <a:fld id="{A58662F1-21CD-6540-B773-F4C6429831D7}" type="datetimeFigureOut">
              <a:rPr kumimoji="1" lang="zh-CN" altLang="en-US" smtClean="0"/>
              <a:t>2021/11/15</a:t>
            </a:fld>
            <a:endParaRPr kumimoji="1" lang="zh-CN" altLang="en-US"/>
          </a:p>
        </p:txBody>
      </p:sp>
      <p:sp>
        <p:nvSpPr>
          <p:cNvPr id="4" name="页脚占位符 3">
            <a:extLst>
              <a:ext uri="{FF2B5EF4-FFF2-40B4-BE49-F238E27FC236}">
                <a16:creationId xmlns:a16="http://schemas.microsoft.com/office/drawing/2014/main" id="{C899D884-91A6-E04E-A5DF-3ADC64D04A95}"/>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D03386A5-650D-734A-B8D2-F6B61BF09416}"/>
              </a:ext>
            </a:extLst>
          </p:cNvPr>
          <p:cNvSpPr>
            <a:spLocks noGrp="1"/>
          </p:cNvSpPr>
          <p:nvPr>
            <p:ph type="sldNum" sz="quarter" idx="12"/>
          </p:nvPr>
        </p:nvSpPr>
        <p:spPr/>
        <p:txBody>
          <a:bodyPr/>
          <a:lstStyle/>
          <a:p>
            <a:fld id="{CE554B58-F48C-8145-9A20-3F3E88C882CA}" type="slidenum">
              <a:rPr kumimoji="1" lang="zh-CN" altLang="en-US" smtClean="0"/>
              <a:t>‹#›</a:t>
            </a:fld>
            <a:endParaRPr kumimoji="1" lang="zh-CN" altLang="en-US"/>
          </a:p>
        </p:txBody>
      </p:sp>
    </p:spTree>
    <p:extLst>
      <p:ext uri="{BB962C8B-B14F-4D97-AF65-F5344CB8AC3E}">
        <p14:creationId xmlns:p14="http://schemas.microsoft.com/office/powerpoint/2010/main" val="58954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925EAA-F80E-ED42-97DF-A7A6CCBB6C24}"/>
              </a:ext>
            </a:extLst>
          </p:cNvPr>
          <p:cNvSpPr>
            <a:spLocks noGrp="1"/>
          </p:cNvSpPr>
          <p:nvPr>
            <p:ph type="dt" sz="half" idx="10"/>
          </p:nvPr>
        </p:nvSpPr>
        <p:spPr/>
        <p:txBody>
          <a:bodyPr/>
          <a:lstStyle/>
          <a:p>
            <a:fld id="{A58662F1-21CD-6540-B773-F4C6429831D7}" type="datetimeFigureOut">
              <a:rPr kumimoji="1" lang="zh-CN" altLang="en-US" smtClean="0"/>
              <a:t>2021/11/15</a:t>
            </a:fld>
            <a:endParaRPr kumimoji="1" lang="zh-CN" altLang="en-US"/>
          </a:p>
        </p:txBody>
      </p:sp>
      <p:sp>
        <p:nvSpPr>
          <p:cNvPr id="3" name="页脚占位符 2">
            <a:extLst>
              <a:ext uri="{FF2B5EF4-FFF2-40B4-BE49-F238E27FC236}">
                <a16:creationId xmlns:a16="http://schemas.microsoft.com/office/drawing/2014/main" id="{3DCDB9F9-3712-FF47-9E7E-DADC3204FC8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DA8B7BB2-162E-114F-A6C0-6261F99D67AE}"/>
              </a:ext>
            </a:extLst>
          </p:cNvPr>
          <p:cNvSpPr>
            <a:spLocks noGrp="1"/>
          </p:cNvSpPr>
          <p:nvPr>
            <p:ph type="sldNum" sz="quarter" idx="12"/>
          </p:nvPr>
        </p:nvSpPr>
        <p:spPr/>
        <p:txBody>
          <a:bodyPr/>
          <a:lstStyle/>
          <a:p>
            <a:fld id="{CE554B58-F48C-8145-9A20-3F3E88C882CA}" type="slidenum">
              <a:rPr kumimoji="1" lang="zh-CN" altLang="en-US" smtClean="0"/>
              <a:t>‹#›</a:t>
            </a:fld>
            <a:endParaRPr kumimoji="1" lang="zh-CN" altLang="en-US"/>
          </a:p>
        </p:txBody>
      </p:sp>
    </p:spTree>
    <p:extLst>
      <p:ext uri="{BB962C8B-B14F-4D97-AF65-F5344CB8AC3E}">
        <p14:creationId xmlns:p14="http://schemas.microsoft.com/office/powerpoint/2010/main" val="163102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3C1CE-8810-C542-992F-7F0120569D1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EFCA583-4F6C-424B-8073-2DE674CBFE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365A5E89-8C06-2F46-80FB-8962FBAC6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F7232EB-6BBA-BA48-B83C-46C9E79DF8FA}"/>
              </a:ext>
            </a:extLst>
          </p:cNvPr>
          <p:cNvSpPr>
            <a:spLocks noGrp="1"/>
          </p:cNvSpPr>
          <p:nvPr>
            <p:ph type="dt" sz="half" idx="10"/>
          </p:nvPr>
        </p:nvSpPr>
        <p:spPr/>
        <p:txBody>
          <a:bodyPr/>
          <a:lstStyle/>
          <a:p>
            <a:fld id="{A58662F1-21CD-6540-B773-F4C6429831D7}" type="datetimeFigureOut">
              <a:rPr kumimoji="1" lang="zh-CN" altLang="en-US" smtClean="0"/>
              <a:t>2021/11/15</a:t>
            </a:fld>
            <a:endParaRPr kumimoji="1" lang="zh-CN" altLang="en-US"/>
          </a:p>
        </p:txBody>
      </p:sp>
      <p:sp>
        <p:nvSpPr>
          <p:cNvPr id="6" name="页脚占位符 5">
            <a:extLst>
              <a:ext uri="{FF2B5EF4-FFF2-40B4-BE49-F238E27FC236}">
                <a16:creationId xmlns:a16="http://schemas.microsoft.com/office/drawing/2014/main" id="{6F05026A-24FC-4544-9102-158749221B1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3B828B3-0AE5-E244-AB2C-7E0F8DA173EF}"/>
              </a:ext>
            </a:extLst>
          </p:cNvPr>
          <p:cNvSpPr>
            <a:spLocks noGrp="1"/>
          </p:cNvSpPr>
          <p:nvPr>
            <p:ph type="sldNum" sz="quarter" idx="12"/>
          </p:nvPr>
        </p:nvSpPr>
        <p:spPr/>
        <p:txBody>
          <a:bodyPr/>
          <a:lstStyle/>
          <a:p>
            <a:fld id="{CE554B58-F48C-8145-9A20-3F3E88C882CA}" type="slidenum">
              <a:rPr kumimoji="1" lang="zh-CN" altLang="en-US" smtClean="0"/>
              <a:t>‹#›</a:t>
            </a:fld>
            <a:endParaRPr kumimoji="1" lang="zh-CN" altLang="en-US"/>
          </a:p>
        </p:txBody>
      </p:sp>
    </p:spTree>
    <p:extLst>
      <p:ext uri="{BB962C8B-B14F-4D97-AF65-F5344CB8AC3E}">
        <p14:creationId xmlns:p14="http://schemas.microsoft.com/office/powerpoint/2010/main" val="50161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A1D98-77CC-944A-8E14-0C916262B5D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E6C7779-926A-EA42-802E-E49FE6FE1F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E5E7CDE-5A58-2A42-A61B-B6864E7FF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EE6F2A3-80CC-594C-A769-F82396BAA894}"/>
              </a:ext>
            </a:extLst>
          </p:cNvPr>
          <p:cNvSpPr>
            <a:spLocks noGrp="1"/>
          </p:cNvSpPr>
          <p:nvPr>
            <p:ph type="dt" sz="half" idx="10"/>
          </p:nvPr>
        </p:nvSpPr>
        <p:spPr/>
        <p:txBody>
          <a:bodyPr/>
          <a:lstStyle/>
          <a:p>
            <a:fld id="{A58662F1-21CD-6540-B773-F4C6429831D7}" type="datetimeFigureOut">
              <a:rPr kumimoji="1" lang="zh-CN" altLang="en-US" smtClean="0"/>
              <a:t>2021/11/15</a:t>
            </a:fld>
            <a:endParaRPr kumimoji="1" lang="zh-CN" altLang="en-US"/>
          </a:p>
        </p:txBody>
      </p:sp>
      <p:sp>
        <p:nvSpPr>
          <p:cNvPr id="6" name="页脚占位符 5">
            <a:extLst>
              <a:ext uri="{FF2B5EF4-FFF2-40B4-BE49-F238E27FC236}">
                <a16:creationId xmlns:a16="http://schemas.microsoft.com/office/drawing/2014/main" id="{261141A7-E26D-C04C-803D-E6BE8A5F18C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32FE17B-F5AD-5546-95A6-ED75FDBB2DE7}"/>
              </a:ext>
            </a:extLst>
          </p:cNvPr>
          <p:cNvSpPr>
            <a:spLocks noGrp="1"/>
          </p:cNvSpPr>
          <p:nvPr>
            <p:ph type="sldNum" sz="quarter" idx="12"/>
          </p:nvPr>
        </p:nvSpPr>
        <p:spPr/>
        <p:txBody>
          <a:bodyPr/>
          <a:lstStyle/>
          <a:p>
            <a:fld id="{CE554B58-F48C-8145-9A20-3F3E88C882CA}" type="slidenum">
              <a:rPr kumimoji="1" lang="zh-CN" altLang="en-US" smtClean="0"/>
              <a:t>‹#›</a:t>
            </a:fld>
            <a:endParaRPr kumimoji="1" lang="zh-CN" altLang="en-US"/>
          </a:p>
        </p:txBody>
      </p:sp>
    </p:spTree>
    <p:extLst>
      <p:ext uri="{BB962C8B-B14F-4D97-AF65-F5344CB8AC3E}">
        <p14:creationId xmlns:p14="http://schemas.microsoft.com/office/powerpoint/2010/main" val="86505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63BC01E-042B-7643-B185-7FA40A5DC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2DDC074-F2C6-5D47-9DB7-1134CF6CD1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9FDC9F0-D6D8-ED4C-A1E0-15E34D48E8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8662F1-21CD-6540-B773-F4C6429831D7}" type="datetimeFigureOut">
              <a:rPr kumimoji="1" lang="zh-CN" altLang="en-US" smtClean="0"/>
              <a:t>2021/11/15</a:t>
            </a:fld>
            <a:endParaRPr kumimoji="1" lang="zh-CN" altLang="en-US"/>
          </a:p>
        </p:txBody>
      </p:sp>
      <p:sp>
        <p:nvSpPr>
          <p:cNvPr id="5" name="页脚占位符 4">
            <a:extLst>
              <a:ext uri="{FF2B5EF4-FFF2-40B4-BE49-F238E27FC236}">
                <a16:creationId xmlns:a16="http://schemas.microsoft.com/office/drawing/2014/main" id="{5D4A39D5-9F1B-9C4D-88D4-52B2ACB5E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F21B80D-EBD3-B54C-AFBA-7635E82FA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554B58-F48C-8145-9A20-3F3E88C882CA}" type="slidenum">
              <a:rPr kumimoji="1" lang="zh-CN" altLang="en-US" smtClean="0"/>
              <a:t>‹#›</a:t>
            </a:fld>
            <a:endParaRPr kumimoji="1" lang="zh-CN" altLang="en-US"/>
          </a:p>
        </p:txBody>
      </p:sp>
    </p:spTree>
    <p:extLst>
      <p:ext uri="{BB962C8B-B14F-4D97-AF65-F5344CB8AC3E}">
        <p14:creationId xmlns:p14="http://schemas.microsoft.com/office/powerpoint/2010/main" val="250673597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0A04F3-E760-4D00-B3A3-8528898997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7BB7EC5-858B-4958-8D14-FC7C2B2462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159140-D80E-45E8-B372-F2A1C38B9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5586C-F19B-4E4D-A4AD-2E97E4081C92}" type="datetimeFigureOut">
              <a:rPr lang="zh-CN" altLang="en-US" smtClean="0"/>
              <a:t>2021/11/15</a:t>
            </a:fld>
            <a:endParaRPr lang="zh-CN" altLang="en-US"/>
          </a:p>
        </p:txBody>
      </p:sp>
      <p:sp>
        <p:nvSpPr>
          <p:cNvPr id="5" name="页脚占位符 4">
            <a:extLst>
              <a:ext uri="{FF2B5EF4-FFF2-40B4-BE49-F238E27FC236}">
                <a16:creationId xmlns:a16="http://schemas.microsoft.com/office/drawing/2014/main" id="{E6864F1B-B8EC-4C0B-B6D6-B83601A41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57B53F6-CCFB-4144-934F-B5B3D1C833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B5D16-EA95-4DCC-BF38-D357DDFA4B95}" type="slidenum">
              <a:rPr lang="zh-CN" altLang="en-US" smtClean="0"/>
              <a:t>‹#›</a:t>
            </a:fld>
            <a:endParaRPr lang="zh-CN" altLang="en-US"/>
          </a:p>
        </p:txBody>
      </p:sp>
    </p:spTree>
    <p:extLst>
      <p:ext uri="{BB962C8B-B14F-4D97-AF65-F5344CB8AC3E}">
        <p14:creationId xmlns:p14="http://schemas.microsoft.com/office/powerpoint/2010/main" val="193070530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A63201A-8C33-0545-93D6-0EA0FA5C3D96}"/>
              </a:ext>
            </a:extLst>
          </p:cNvPr>
          <p:cNvSpPr>
            <a:spLocks noGrp="1"/>
          </p:cNvSpPr>
          <p:nvPr>
            <p:ph type="ctrTitle"/>
          </p:nvPr>
        </p:nvSpPr>
        <p:spPr>
          <a:xfrm>
            <a:off x="838200" y="914402"/>
            <a:ext cx="10515600" cy="2659957"/>
          </a:xfrm>
        </p:spPr>
        <p:txBody>
          <a:bodyPr>
            <a:normAutofit/>
          </a:bodyPr>
          <a:lstStyle/>
          <a:p>
            <a:r>
              <a:rPr kumimoji="1" lang="en-US" altLang="zh-CN" sz="8000">
                <a:solidFill>
                  <a:srgbClr val="FFFFFF"/>
                </a:solidFill>
              </a:rPr>
              <a:t>Timing of Entry</a:t>
            </a:r>
            <a:endParaRPr kumimoji="1" lang="zh-CN" altLang="en-US" sz="8000">
              <a:solidFill>
                <a:srgbClr val="FFFFFF"/>
              </a:solidFill>
            </a:endParaRPr>
          </a:p>
        </p:txBody>
      </p:sp>
      <p:sp>
        <p:nvSpPr>
          <p:cNvPr id="3" name="副标题 2">
            <a:extLst>
              <a:ext uri="{FF2B5EF4-FFF2-40B4-BE49-F238E27FC236}">
                <a16:creationId xmlns:a16="http://schemas.microsoft.com/office/drawing/2014/main" id="{4B977B03-0AFC-7440-AD97-3D9F494A5371}"/>
              </a:ext>
            </a:extLst>
          </p:cNvPr>
          <p:cNvSpPr>
            <a:spLocks noGrp="1"/>
          </p:cNvSpPr>
          <p:nvPr>
            <p:ph type="subTitle" idx="1"/>
          </p:nvPr>
        </p:nvSpPr>
        <p:spPr>
          <a:xfrm>
            <a:off x="838200" y="4368800"/>
            <a:ext cx="10515600" cy="1390650"/>
          </a:xfrm>
        </p:spPr>
        <p:txBody>
          <a:bodyPr>
            <a:normAutofit/>
          </a:bodyPr>
          <a:lstStyle/>
          <a:p>
            <a:r>
              <a:rPr kumimoji="1" lang="zh-CN" altLang="en-US" sz="3200"/>
              <a:t>组员：黄岩松、蒋睿航、刘衍涛、张淼萱、赵君川、周昊</a:t>
            </a:r>
          </a:p>
          <a:p>
            <a:endParaRPr kumimoji="1" lang="en" altLang="zh-CN" sz="3200"/>
          </a:p>
        </p:txBody>
      </p:sp>
    </p:spTree>
    <p:extLst>
      <p:ext uri="{BB962C8B-B14F-4D97-AF65-F5344CB8AC3E}">
        <p14:creationId xmlns:p14="http://schemas.microsoft.com/office/powerpoint/2010/main" val="2691558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E950A1-642C-F447-B9A7-3E0C258949B0}"/>
              </a:ext>
            </a:extLst>
          </p:cNvPr>
          <p:cNvSpPr>
            <a:spLocks noGrp="1"/>
          </p:cNvSpPr>
          <p:nvPr>
            <p:ph type="title"/>
          </p:nvPr>
        </p:nvSpPr>
        <p:spPr/>
        <p:txBody>
          <a:bodyPr>
            <a:normAutofit/>
          </a:bodyPr>
          <a:lstStyle/>
          <a:p>
            <a:r>
              <a:rPr kumimoji="1" lang="en-US" altLang="zh-CN" sz="3600" dirty="0"/>
              <a:t>Question 1 - </a:t>
            </a:r>
            <a:r>
              <a:rPr lang="zh-CN" altLang="en-US" sz="3600" dirty="0"/>
              <a:t>为什么第一批社交网站失败了</a:t>
            </a:r>
            <a:r>
              <a:rPr lang="en-US" altLang="zh-CN" sz="3600" dirty="0"/>
              <a:t>?</a:t>
            </a:r>
            <a:r>
              <a:rPr kumimoji="1" lang="en-US" altLang="zh-CN" sz="3600" dirty="0"/>
              <a:t> </a:t>
            </a:r>
            <a:r>
              <a:rPr kumimoji="1" lang="zh-CN" altLang="en-US" sz="3600" dirty="0"/>
              <a:t>（</a:t>
            </a:r>
            <a:r>
              <a:rPr kumimoji="1" lang="en-US" altLang="zh-CN" sz="3600" dirty="0"/>
              <a:t>2</a:t>
            </a:r>
            <a:r>
              <a:rPr kumimoji="1" lang="zh-CN" altLang="en-US" sz="3600" dirty="0"/>
              <a:t>）</a:t>
            </a:r>
          </a:p>
        </p:txBody>
      </p:sp>
      <p:graphicFrame>
        <p:nvGraphicFramePr>
          <p:cNvPr id="5" name="内容占位符 2">
            <a:extLst>
              <a:ext uri="{FF2B5EF4-FFF2-40B4-BE49-F238E27FC236}">
                <a16:creationId xmlns:a16="http://schemas.microsoft.com/office/drawing/2014/main" id="{F4FF8A86-2D30-488F-A9EB-53E42F427308}"/>
              </a:ext>
            </a:extLst>
          </p:cNvPr>
          <p:cNvGraphicFramePr>
            <a:graphicFrameLocks noGrp="1"/>
          </p:cNvGraphicFramePr>
          <p:nvPr>
            <p:ph idx="1"/>
            <p:extLst>
              <p:ext uri="{D42A27DB-BD31-4B8C-83A1-F6EECF244321}">
                <p14:modId xmlns:p14="http://schemas.microsoft.com/office/powerpoint/2010/main" val="227606694"/>
              </p:ext>
            </p:extLst>
          </p:nvPr>
        </p:nvGraphicFramePr>
        <p:xfrm>
          <a:off x="838200" y="1825625"/>
          <a:ext cx="10515600" cy="435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8801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0579A-4903-1045-83BC-FEF5760EC0F1}"/>
              </a:ext>
            </a:extLst>
          </p:cNvPr>
          <p:cNvSpPr>
            <a:spLocks noGrp="1"/>
          </p:cNvSpPr>
          <p:nvPr>
            <p:ph type="title"/>
          </p:nvPr>
        </p:nvSpPr>
        <p:spPr/>
        <p:txBody>
          <a:bodyPr>
            <a:normAutofit/>
          </a:bodyPr>
          <a:lstStyle/>
          <a:p>
            <a:r>
              <a:rPr kumimoji="1" lang="en-US" altLang="zh-CN" sz="3600"/>
              <a:t>Question 1 - </a:t>
            </a:r>
            <a:r>
              <a:rPr lang="zh-CN" altLang="en-US" sz="3600"/>
              <a:t>为什么第一批社交网站失败了</a:t>
            </a:r>
            <a:r>
              <a:rPr lang="en-US" altLang="zh-CN" sz="3600"/>
              <a:t>?</a:t>
            </a:r>
            <a:r>
              <a:rPr kumimoji="1" lang="en-US" altLang="zh-CN" sz="3600"/>
              <a:t> </a:t>
            </a:r>
            <a:r>
              <a:rPr kumimoji="1" lang="zh-CN" altLang="en-US" sz="3600"/>
              <a:t>（</a:t>
            </a:r>
            <a:r>
              <a:rPr kumimoji="1" lang="en-US" altLang="zh-CN" sz="3600"/>
              <a:t>3</a:t>
            </a:r>
            <a:r>
              <a:rPr kumimoji="1" lang="zh-CN" altLang="en-US" sz="3600"/>
              <a:t>）</a:t>
            </a:r>
            <a:endParaRPr kumimoji="1" lang="zh-CN" altLang="en-US" sz="3600" dirty="0"/>
          </a:p>
        </p:txBody>
      </p:sp>
      <p:graphicFrame>
        <p:nvGraphicFramePr>
          <p:cNvPr id="7" name="内容占位符 2">
            <a:extLst>
              <a:ext uri="{FF2B5EF4-FFF2-40B4-BE49-F238E27FC236}">
                <a16:creationId xmlns:a16="http://schemas.microsoft.com/office/drawing/2014/main" id="{8B7591CA-581B-1B42-971A-D69D298EEF5C}"/>
              </a:ext>
            </a:extLst>
          </p:cNvPr>
          <p:cNvGraphicFramePr>
            <a:graphicFrameLocks/>
          </p:cNvGraphicFramePr>
          <p:nvPr>
            <p:extLst>
              <p:ext uri="{D42A27DB-BD31-4B8C-83A1-F6EECF244321}">
                <p14:modId xmlns:p14="http://schemas.microsoft.com/office/powerpoint/2010/main" val="3341374348"/>
              </p:ext>
            </p:extLst>
          </p:nvPr>
        </p:nvGraphicFramePr>
        <p:xfrm>
          <a:off x="838200" y="1782128"/>
          <a:ext cx="10515600" cy="3664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9859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EDC8FC3A-EBF7-4645-B36A-8DDFC52E56A4}"/>
              </a:ext>
            </a:extLst>
          </p:cNvPr>
          <p:cNvSpPr>
            <a:spLocks noGrp="1"/>
          </p:cNvSpPr>
          <p:nvPr>
            <p:ph type="title"/>
          </p:nvPr>
        </p:nvSpPr>
        <p:spPr/>
        <p:txBody>
          <a:bodyPr>
            <a:normAutofit/>
          </a:bodyPr>
          <a:lstStyle/>
          <a:p>
            <a:r>
              <a:rPr kumimoji="1" lang="en-US" altLang="zh-CN" sz="3600" dirty="0"/>
              <a:t>Question 1 -</a:t>
            </a:r>
            <a:r>
              <a:rPr lang="zh-CN" altLang="en-US" sz="3600" dirty="0"/>
              <a:t>它们能通过哪些手段从而存活下来</a:t>
            </a:r>
            <a:r>
              <a:rPr lang="en-US" altLang="zh-CN" sz="3600" dirty="0"/>
              <a:t>?</a:t>
            </a:r>
            <a:endParaRPr kumimoji="1" lang="zh-CN" altLang="en-US" sz="3600" dirty="0"/>
          </a:p>
        </p:txBody>
      </p:sp>
      <p:graphicFrame>
        <p:nvGraphicFramePr>
          <p:cNvPr id="5" name="内容占位符 2">
            <a:extLst>
              <a:ext uri="{FF2B5EF4-FFF2-40B4-BE49-F238E27FC236}">
                <a16:creationId xmlns:a16="http://schemas.microsoft.com/office/drawing/2014/main" id="{1C2CF4B1-9809-4282-8C8A-12271D360F7B}"/>
              </a:ext>
            </a:extLst>
          </p:cNvPr>
          <p:cNvGraphicFramePr>
            <a:graphicFrameLocks noGrp="1"/>
          </p:cNvGraphicFramePr>
          <p:nvPr>
            <p:ph idx="1"/>
            <p:extLst>
              <p:ext uri="{D42A27DB-BD31-4B8C-83A1-F6EECF244321}">
                <p14:modId xmlns:p14="http://schemas.microsoft.com/office/powerpoint/2010/main" val="1718988847"/>
              </p:ext>
            </p:extLst>
          </p:nvPr>
        </p:nvGraphicFramePr>
        <p:xfrm>
          <a:off x="838200" y="143986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05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8A63201A-8C33-0545-93D6-0EA0FA5C3D96}"/>
              </a:ext>
            </a:extLst>
          </p:cNvPr>
          <p:cNvSpPr>
            <a:spLocks noGrp="1"/>
          </p:cNvSpPr>
          <p:nvPr>
            <p:ph type="ctrTitle"/>
          </p:nvPr>
        </p:nvSpPr>
        <p:spPr>
          <a:xfrm>
            <a:off x="1100669" y="1111086"/>
            <a:ext cx="7690104" cy="2623885"/>
          </a:xfrm>
        </p:spPr>
        <p:txBody>
          <a:bodyPr anchor="ctr">
            <a:normAutofit/>
          </a:bodyPr>
          <a:lstStyle/>
          <a:p>
            <a:pPr algn="l"/>
            <a:r>
              <a:rPr kumimoji="1" lang="en-US" altLang="zh-CN" sz="6600">
                <a:solidFill>
                  <a:srgbClr val="FFFFFF"/>
                </a:solidFill>
              </a:rPr>
              <a:t>Question 2</a:t>
            </a:r>
            <a:endParaRPr kumimoji="1" lang="zh-CN" altLang="en-US" sz="6600">
              <a:solidFill>
                <a:srgbClr val="FFFFFF"/>
              </a:solidFill>
            </a:endParaRPr>
          </a:p>
        </p:txBody>
      </p:sp>
      <p:sp>
        <p:nvSpPr>
          <p:cNvPr id="23" name="Rectangle 22">
            <a:extLst>
              <a:ext uri="{FF2B5EF4-FFF2-40B4-BE49-F238E27FC236}">
                <a16:creationId xmlns:a16="http://schemas.microsoft.com/office/drawing/2014/main" id="{927CAFC9-A675-4314-84EF-236FFA58A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490532"/>
            <a:ext cx="2110597"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副标题 2">
            <a:extLst>
              <a:ext uri="{FF2B5EF4-FFF2-40B4-BE49-F238E27FC236}">
                <a16:creationId xmlns:a16="http://schemas.microsoft.com/office/drawing/2014/main" id="{4B977B03-0AFC-7440-AD97-3D9F494A5371}"/>
              </a:ext>
            </a:extLst>
          </p:cNvPr>
          <p:cNvSpPr>
            <a:spLocks noGrp="1"/>
          </p:cNvSpPr>
          <p:nvPr>
            <p:ph type="subTitle" idx="1"/>
          </p:nvPr>
        </p:nvSpPr>
        <p:spPr>
          <a:xfrm>
            <a:off x="1079499" y="4843002"/>
            <a:ext cx="10012680" cy="1234345"/>
          </a:xfrm>
        </p:spPr>
        <p:txBody>
          <a:bodyPr anchor="ctr">
            <a:normAutofit/>
          </a:bodyPr>
          <a:lstStyle/>
          <a:p>
            <a:pPr algn="l"/>
            <a:r>
              <a:rPr lang="zh-CN" altLang="en-US" sz="2600">
                <a:solidFill>
                  <a:srgbClr val="1B1B1B"/>
                </a:solidFill>
              </a:rPr>
              <a:t>是什么使得</a:t>
            </a:r>
            <a:r>
              <a:rPr lang="en" altLang="zh-CN" sz="2600">
                <a:solidFill>
                  <a:srgbClr val="1B1B1B"/>
                </a:solidFill>
              </a:rPr>
              <a:t>MySpace </a:t>
            </a:r>
            <a:r>
              <a:rPr lang="zh-CN" altLang="en-US" sz="2600">
                <a:solidFill>
                  <a:srgbClr val="1B1B1B"/>
                </a:solidFill>
              </a:rPr>
              <a:t>比</a:t>
            </a:r>
            <a:r>
              <a:rPr lang="en" altLang="zh-CN" sz="2600">
                <a:solidFill>
                  <a:srgbClr val="1B1B1B"/>
                </a:solidFill>
              </a:rPr>
              <a:t>Friendster </a:t>
            </a:r>
            <a:r>
              <a:rPr lang="zh-CN" altLang="en-US" sz="2600">
                <a:solidFill>
                  <a:srgbClr val="1B1B1B"/>
                </a:solidFill>
              </a:rPr>
              <a:t>和</a:t>
            </a:r>
            <a:r>
              <a:rPr lang="en" altLang="zh-CN" sz="2600">
                <a:solidFill>
                  <a:srgbClr val="1B1B1B"/>
                </a:solidFill>
              </a:rPr>
              <a:t>SixDegrees </a:t>
            </a:r>
            <a:r>
              <a:rPr lang="zh-CN" altLang="en-US" sz="2600">
                <a:solidFill>
                  <a:srgbClr val="1B1B1B"/>
                </a:solidFill>
              </a:rPr>
              <a:t>更成功一些？</a:t>
            </a:r>
            <a:endParaRPr lang="en-US" altLang="zh-CN" sz="2600">
              <a:solidFill>
                <a:srgbClr val="1B1B1B"/>
              </a:solidFill>
            </a:endParaRPr>
          </a:p>
          <a:p>
            <a:pPr algn="l"/>
            <a:r>
              <a:rPr lang="zh-CN" altLang="en-US" sz="2600">
                <a:solidFill>
                  <a:srgbClr val="1B1B1B"/>
                </a:solidFill>
              </a:rPr>
              <a:t>又是什么使得</a:t>
            </a:r>
            <a:r>
              <a:rPr lang="en" altLang="zh-CN" sz="2600">
                <a:solidFill>
                  <a:srgbClr val="1B1B1B"/>
                </a:solidFill>
              </a:rPr>
              <a:t>Facebook </a:t>
            </a:r>
            <a:r>
              <a:rPr lang="zh-CN" altLang="en-US" sz="2600">
                <a:solidFill>
                  <a:srgbClr val="1B1B1B"/>
                </a:solidFill>
              </a:rPr>
              <a:t>能够颠覆</a:t>
            </a:r>
            <a:r>
              <a:rPr lang="en" altLang="zh-CN" sz="2600">
                <a:solidFill>
                  <a:srgbClr val="1B1B1B"/>
                </a:solidFill>
              </a:rPr>
              <a:t>MySpace</a:t>
            </a:r>
            <a:r>
              <a:rPr lang="zh-CN" altLang="en" sz="2600">
                <a:solidFill>
                  <a:srgbClr val="1B1B1B"/>
                </a:solidFill>
              </a:rPr>
              <a:t>？</a:t>
            </a:r>
          </a:p>
          <a:p>
            <a:pPr algn="l"/>
            <a:endParaRPr lang="zh-CN" altLang="en-US" sz="2600">
              <a:solidFill>
                <a:srgbClr val="1B1B1B"/>
              </a:solidFill>
            </a:endParaRPr>
          </a:p>
        </p:txBody>
      </p:sp>
      <p:sp>
        <p:nvSpPr>
          <p:cNvPr id="27" name="Rectangle 26">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8" name="Graphic 17" descr="复选标记">
            <a:extLst>
              <a:ext uri="{FF2B5EF4-FFF2-40B4-BE49-F238E27FC236}">
                <a16:creationId xmlns:a16="http://schemas.microsoft.com/office/drawing/2014/main" id="{678E8247-2F61-4CBD-938B-CC9197E369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7725" y="2612676"/>
            <a:ext cx="1632648" cy="1632648"/>
          </a:xfrm>
          <a:prstGeom prst="rect">
            <a:avLst/>
          </a:prstGeom>
        </p:spPr>
      </p:pic>
    </p:spTree>
    <p:extLst>
      <p:ext uri="{BB962C8B-B14F-4D97-AF65-F5344CB8AC3E}">
        <p14:creationId xmlns:p14="http://schemas.microsoft.com/office/powerpoint/2010/main" val="1544684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1">
            <a:extLst>
              <a:ext uri="{FF2B5EF4-FFF2-40B4-BE49-F238E27FC236}">
                <a16:creationId xmlns:a16="http://schemas.microsoft.com/office/drawing/2014/main" id="{B27F3A5E-3742-6143-8959-DE27467B4CDB}"/>
              </a:ext>
            </a:extLst>
          </p:cNvPr>
          <p:cNvSpPr txBox="1">
            <a:spLocks/>
          </p:cNvSpPr>
          <p:nvPr/>
        </p:nvSpPr>
        <p:spPr>
          <a:xfrm>
            <a:off x="1136398" y="700088"/>
            <a:ext cx="6035927" cy="105727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kumimoji="1" lang="en-US" altLang="zh-CN" sz="4000" dirty="0"/>
              <a:t>Question 2 – </a:t>
            </a:r>
            <a:r>
              <a:rPr kumimoji="1" lang="zh-CN" altLang="en-US" sz="4000" dirty="0"/>
              <a:t>知识回顾（</a:t>
            </a:r>
            <a:r>
              <a:rPr kumimoji="1" lang="en-US" altLang="zh-CN" sz="4000" dirty="0"/>
              <a:t>1</a:t>
            </a:r>
            <a:r>
              <a:rPr kumimoji="1" lang="zh-CN" altLang="en-US" sz="4000" dirty="0"/>
              <a:t>）</a:t>
            </a:r>
          </a:p>
        </p:txBody>
      </p:sp>
      <p:sp>
        <p:nvSpPr>
          <p:cNvPr id="2" name="文本框 1">
            <a:extLst>
              <a:ext uri="{FF2B5EF4-FFF2-40B4-BE49-F238E27FC236}">
                <a16:creationId xmlns:a16="http://schemas.microsoft.com/office/drawing/2014/main" id="{72779DEA-02C2-49E6-ABAD-DED589F6F0FD}"/>
              </a:ext>
            </a:extLst>
          </p:cNvPr>
          <p:cNvSpPr txBox="1"/>
          <p:nvPr/>
        </p:nvSpPr>
        <p:spPr>
          <a:xfrm>
            <a:off x="1190354" y="1757364"/>
            <a:ext cx="5427526" cy="4183186"/>
          </a:xfrm>
          <a:prstGeom prst="rect">
            <a:avLst/>
          </a:prstGeom>
        </p:spPr>
        <p:txBody>
          <a:bodyPr vert="horz" lIns="91440" tIns="45720" rIns="91440" bIns="45720" rtlCol="0" anchor="t">
            <a:normAutofit/>
          </a:bodyPr>
          <a:lstStyle/>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zh-CN" altLang="en-US" sz="1600" b="0" i="0" u="none" strike="noStrike" cap="none" spc="0" normalizeH="0" baseline="0" noProof="0" dirty="0">
                <a:ln>
                  <a:noFill/>
                </a:ln>
                <a:effectLst/>
                <a:uLnTx/>
                <a:uFillTx/>
              </a:rPr>
              <a:t>先发者：最早提供某项产品或服务的企业</a:t>
            </a:r>
            <a:endParaRPr kumimoji="0" lang="en-US" altLang="zh-CN" sz="1600" b="0" i="0" u="none" strike="noStrike" cap="none" spc="0" normalizeH="0" baseline="0" noProof="0" dirty="0">
              <a:ln>
                <a:noFill/>
              </a:ln>
              <a:effectLst/>
              <a:uLnTx/>
              <a:uFillTx/>
            </a:endParaRP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endParaRPr kumimoji="0" lang="en-US" altLang="zh-CN" sz="1600" b="0" i="0" u="none" strike="noStrike" cap="none" spc="0" normalizeH="0" baseline="0" noProof="0" dirty="0">
              <a:ln>
                <a:noFill/>
              </a:ln>
              <a:effectLst/>
              <a:uLnTx/>
              <a:uFillTx/>
            </a:endParaRP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zh-CN" altLang="en-US" sz="1600" b="0" i="0" u="none" strike="noStrike" cap="none" spc="0" normalizeH="0" baseline="0" noProof="0" dirty="0">
                <a:ln>
                  <a:noFill/>
                </a:ln>
                <a:effectLst/>
                <a:uLnTx/>
                <a:uFillTx/>
              </a:rPr>
              <a:t>早期跟随者：较早进入某个市场但不是最早进入的企业</a:t>
            </a:r>
            <a:endParaRPr kumimoji="0" lang="en-US" altLang="zh-CN" sz="1600" b="0" i="0" u="none" strike="noStrike" cap="none" spc="0" normalizeH="0" baseline="0" noProof="0" dirty="0">
              <a:ln>
                <a:noFill/>
              </a:ln>
              <a:effectLst/>
              <a:uLnTx/>
              <a:uFillTx/>
            </a:endParaRP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endParaRPr kumimoji="0" lang="en-US" altLang="zh-CN" sz="1600" b="0" i="0" u="none" strike="noStrike" cap="none" spc="0" normalizeH="0" baseline="0" noProof="0" dirty="0">
              <a:ln>
                <a:noFill/>
              </a:ln>
              <a:effectLst/>
              <a:uLnTx/>
              <a:uFillTx/>
            </a:endParaRP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zh-CN" altLang="en-US" sz="1600" b="0" i="0" u="none" strike="noStrike" cap="none" spc="0" normalizeH="0" baseline="0" noProof="0" dirty="0">
                <a:ln>
                  <a:noFill/>
                </a:ln>
                <a:effectLst/>
                <a:uLnTx/>
                <a:uFillTx/>
              </a:rPr>
              <a:t>晚进入者：在产品已经开始向大众市场渗透时才进入的企业</a:t>
            </a:r>
            <a:endParaRPr kumimoji="0" lang="en-US" altLang="zh-CN" sz="1600" b="0" i="0" u="none" strike="noStrike" cap="none" spc="0" normalizeH="0" baseline="0" noProof="0" dirty="0">
              <a:ln>
                <a:noFill/>
              </a:ln>
              <a:effectLst/>
              <a:uLnTx/>
              <a:uFillTx/>
            </a:endParaRP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endParaRPr lang="en-US" altLang="zh-CN" sz="1600" dirty="0"/>
          </a:p>
          <a:p>
            <a:pPr lvl="0" indent="-228600" defTabSz="914400">
              <a:lnSpc>
                <a:spcPct val="90000"/>
              </a:lnSpc>
              <a:spcAft>
                <a:spcPts val="600"/>
              </a:spcAft>
              <a:buFont typeface="Arial" panose="020B0604020202020204" pitchFamily="34" charset="0"/>
              <a:buChar char="•"/>
              <a:defRPr/>
            </a:pPr>
            <a:r>
              <a:rPr lang="zh-CN" altLang="en-US" sz="1600" dirty="0"/>
              <a:t>先发者</a:t>
            </a:r>
            <a:endParaRPr lang="en-US" altLang="zh-CN" sz="1600" dirty="0"/>
          </a:p>
          <a:p>
            <a:pPr lvl="1" indent="-228600" defTabSz="914400">
              <a:lnSpc>
                <a:spcPct val="90000"/>
              </a:lnSpc>
              <a:spcAft>
                <a:spcPts val="600"/>
              </a:spcAft>
              <a:buFont typeface="Arial" panose="020B0604020202020204" pitchFamily="34" charset="0"/>
              <a:buChar char="•"/>
              <a:defRPr/>
            </a:pPr>
            <a:r>
              <a:rPr lang="en-US" altLang="zh-CN" sz="1600" dirty="0" err="1"/>
              <a:t>SixDegrees</a:t>
            </a:r>
            <a:r>
              <a:rPr lang="zh-CN" altLang="en-US" sz="1600" dirty="0"/>
              <a:t>（</a:t>
            </a:r>
            <a:r>
              <a:rPr lang="en-US" altLang="zh-CN" sz="1600" dirty="0"/>
              <a:t>1997</a:t>
            </a:r>
            <a:r>
              <a:rPr lang="zh-CN" altLang="en-US" sz="1600" dirty="0"/>
              <a:t>）</a:t>
            </a:r>
            <a:endParaRPr lang="en-US" altLang="zh-CN" sz="1600" dirty="0"/>
          </a:p>
          <a:p>
            <a:pPr lvl="0" indent="-228600" defTabSz="914400">
              <a:lnSpc>
                <a:spcPct val="90000"/>
              </a:lnSpc>
              <a:spcAft>
                <a:spcPts val="600"/>
              </a:spcAft>
              <a:buFont typeface="Arial" panose="020B0604020202020204" pitchFamily="34" charset="0"/>
              <a:buChar char="•"/>
              <a:defRPr/>
            </a:pPr>
            <a:endParaRPr lang="en-US" altLang="zh-CN" sz="1600" dirty="0"/>
          </a:p>
          <a:p>
            <a:pPr lvl="0" indent="-228600" defTabSz="914400">
              <a:lnSpc>
                <a:spcPct val="90000"/>
              </a:lnSpc>
              <a:spcAft>
                <a:spcPts val="600"/>
              </a:spcAft>
              <a:buFont typeface="Arial" panose="020B0604020202020204" pitchFamily="34" charset="0"/>
              <a:buChar char="•"/>
              <a:defRPr/>
            </a:pPr>
            <a:r>
              <a:rPr lang="zh-CN" altLang="en-US" sz="1600" dirty="0"/>
              <a:t>早期跟随者：</a:t>
            </a:r>
            <a:endParaRPr lang="en-US" altLang="zh-CN" sz="1600" dirty="0"/>
          </a:p>
          <a:p>
            <a:pPr lvl="1" indent="-228600" defTabSz="914400">
              <a:lnSpc>
                <a:spcPct val="90000"/>
              </a:lnSpc>
              <a:spcAft>
                <a:spcPts val="600"/>
              </a:spcAft>
              <a:buFont typeface="Arial" panose="020B0604020202020204" pitchFamily="34" charset="0"/>
              <a:buChar char="•"/>
              <a:defRPr/>
            </a:pPr>
            <a:r>
              <a:rPr lang="en-US" altLang="zh-CN" sz="1600" dirty="0"/>
              <a:t>Friendster</a:t>
            </a:r>
            <a:r>
              <a:rPr lang="zh-CN" altLang="en-US" sz="1600" dirty="0"/>
              <a:t>（</a:t>
            </a:r>
            <a:r>
              <a:rPr lang="en-US" altLang="zh-CN" sz="1600" dirty="0"/>
              <a:t>2003</a:t>
            </a:r>
            <a:r>
              <a:rPr lang="zh-CN" altLang="en-US" sz="1600" dirty="0"/>
              <a:t>）</a:t>
            </a:r>
            <a:endParaRPr lang="en-US" altLang="zh-CN" sz="1600" dirty="0"/>
          </a:p>
          <a:p>
            <a:pPr lvl="1" indent="-228600" defTabSz="914400">
              <a:lnSpc>
                <a:spcPct val="90000"/>
              </a:lnSpc>
              <a:spcAft>
                <a:spcPts val="600"/>
              </a:spcAft>
              <a:buFont typeface="Arial" panose="020B0604020202020204" pitchFamily="34" charset="0"/>
              <a:buChar char="•"/>
              <a:defRPr/>
            </a:pPr>
            <a:r>
              <a:rPr lang="en-US" altLang="zh-CN" sz="1600" dirty="0" err="1"/>
              <a:t>MySpace</a:t>
            </a:r>
            <a:r>
              <a:rPr lang="zh-CN" altLang="en-US" sz="1600" dirty="0"/>
              <a:t>（</a:t>
            </a:r>
            <a:r>
              <a:rPr lang="en-US" altLang="zh-CN" sz="1600" dirty="0"/>
              <a:t>2003</a:t>
            </a:r>
            <a:r>
              <a:rPr lang="zh-CN" altLang="en-US" sz="1600" dirty="0"/>
              <a:t>）</a:t>
            </a:r>
            <a:endParaRPr lang="en-US" altLang="zh-CN" sz="1600" dirty="0"/>
          </a:p>
          <a:p>
            <a:pPr lvl="1" indent="-228600" defTabSz="914400">
              <a:lnSpc>
                <a:spcPct val="90000"/>
              </a:lnSpc>
              <a:spcAft>
                <a:spcPts val="600"/>
              </a:spcAft>
              <a:buFont typeface="Arial" panose="020B0604020202020204" pitchFamily="34" charset="0"/>
              <a:buChar char="•"/>
              <a:defRPr/>
            </a:pPr>
            <a:r>
              <a:rPr lang="en-US" altLang="zh-CN" sz="1600" dirty="0"/>
              <a:t>Facebook</a:t>
            </a:r>
            <a:r>
              <a:rPr lang="zh-CN" altLang="en-US" sz="1600" dirty="0"/>
              <a:t>（</a:t>
            </a:r>
            <a:r>
              <a:rPr lang="en-US" altLang="zh-CN" sz="1600" dirty="0"/>
              <a:t>2004</a:t>
            </a:r>
            <a:r>
              <a:rPr lang="zh-CN" altLang="en-US" sz="1600" dirty="0"/>
              <a:t>）</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endParaRPr kumimoji="0" lang="en-US" altLang="zh-CN" sz="1300" b="0" i="0" u="none" strike="noStrike" cap="none" spc="0" normalizeH="0" baseline="0" noProof="0" dirty="0">
              <a:ln>
                <a:noFill/>
              </a:ln>
              <a:effectLst/>
              <a:uLnTx/>
              <a:uFillTx/>
            </a:endParaRPr>
          </a:p>
        </p:txBody>
      </p:sp>
      <p:pic>
        <p:nvPicPr>
          <p:cNvPr id="2050" name="Picture 2">
            <a:extLst>
              <a:ext uri="{FF2B5EF4-FFF2-40B4-BE49-F238E27FC236}">
                <a16:creationId xmlns:a16="http://schemas.microsoft.com/office/drawing/2014/main" id="{70FE9909-64CE-42EB-80C3-48F7815606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4665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8DA5FD1-92A6-9949-AFD2-73D34DB7146F}"/>
              </a:ext>
            </a:extLst>
          </p:cNvPr>
          <p:cNvSpPr>
            <a:spLocks noGrp="1"/>
          </p:cNvSpPr>
          <p:nvPr>
            <p:ph type="title"/>
          </p:nvPr>
        </p:nvSpPr>
        <p:spPr>
          <a:xfrm>
            <a:off x="1165860" y="962166"/>
            <a:ext cx="6549389" cy="809484"/>
          </a:xfrm>
        </p:spPr>
        <p:txBody>
          <a:bodyPr anchor="t">
            <a:normAutofit/>
          </a:bodyPr>
          <a:lstStyle/>
          <a:p>
            <a:pPr algn="r"/>
            <a:r>
              <a:rPr kumimoji="1" lang="en-US" altLang="zh-CN" sz="4000" dirty="0"/>
              <a:t>Question 2 – </a:t>
            </a:r>
            <a:r>
              <a:rPr kumimoji="1" lang="zh-CN" altLang="en-US" sz="4000" dirty="0"/>
              <a:t>知识回顾（</a:t>
            </a:r>
            <a:r>
              <a:rPr kumimoji="1" lang="en-US" altLang="zh-CN" sz="4000" dirty="0"/>
              <a:t>2</a:t>
            </a:r>
            <a:r>
              <a:rPr kumimoji="1" lang="zh-CN" altLang="en-US" sz="4000" dirty="0"/>
              <a:t>）</a:t>
            </a:r>
          </a:p>
        </p:txBody>
      </p:sp>
      <p:sp>
        <p:nvSpPr>
          <p:cNvPr id="6" name="圆角矩形 5">
            <a:extLst>
              <a:ext uri="{FF2B5EF4-FFF2-40B4-BE49-F238E27FC236}">
                <a16:creationId xmlns:a16="http://schemas.microsoft.com/office/drawing/2014/main" id="{BA1D8514-B0EC-8440-9414-956446707E7C}"/>
              </a:ext>
            </a:extLst>
          </p:cNvPr>
          <p:cNvSpPr/>
          <p:nvPr/>
        </p:nvSpPr>
        <p:spPr>
          <a:xfrm>
            <a:off x="2801561" y="2086140"/>
            <a:ext cx="2872740" cy="3280409"/>
          </a:xfrm>
          <a:prstGeom prst="roundRect">
            <a:avLst/>
          </a:prstGeom>
          <a:solidFill>
            <a:schemeClr val="accent1">
              <a:alpha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圆角矩形 10">
            <a:extLst>
              <a:ext uri="{FF2B5EF4-FFF2-40B4-BE49-F238E27FC236}">
                <a16:creationId xmlns:a16="http://schemas.microsoft.com/office/drawing/2014/main" id="{63CAE66D-4237-5742-A813-7ED745AB6E41}"/>
              </a:ext>
            </a:extLst>
          </p:cNvPr>
          <p:cNvSpPr/>
          <p:nvPr/>
        </p:nvSpPr>
        <p:spPr>
          <a:xfrm>
            <a:off x="6574850" y="2086140"/>
            <a:ext cx="2872740" cy="3280409"/>
          </a:xfrm>
          <a:prstGeom prst="roundRect">
            <a:avLst/>
          </a:prstGeom>
          <a:solidFill>
            <a:schemeClr val="accent1">
              <a:alpha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a:extLst>
              <a:ext uri="{FF2B5EF4-FFF2-40B4-BE49-F238E27FC236}">
                <a16:creationId xmlns:a16="http://schemas.microsoft.com/office/drawing/2014/main" id="{1D1B9D0B-D6F5-4F45-A4C0-B0FD8D7107FE}"/>
              </a:ext>
            </a:extLst>
          </p:cNvPr>
          <p:cNvSpPr>
            <a:spLocks noGrp="1"/>
          </p:cNvSpPr>
          <p:nvPr>
            <p:ph idx="1"/>
          </p:nvPr>
        </p:nvSpPr>
        <p:spPr>
          <a:xfrm>
            <a:off x="3175118" y="2263339"/>
            <a:ext cx="2920882" cy="2994599"/>
          </a:xfrm>
        </p:spPr>
        <p:txBody>
          <a:bodyPr anchor="t">
            <a:normAutofit/>
          </a:bodyPr>
          <a:lstStyle/>
          <a:p>
            <a:pPr marL="0" indent="0">
              <a:buNone/>
            </a:pPr>
            <a:r>
              <a:rPr kumimoji="1" lang="zh-CN" altLang="en-US" sz="2000" dirty="0"/>
              <a:t>先发者优势</a:t>
            </a:r>
            <a:endParaRPr kumimoji="1" lang="en-US" altLang="zh-CN" sz="2000" dirty="0"/>
          </a:p>
          <a:p>
            <a:pPr marL="0" indent="0">
              <a:buNone/>
            </a:pPr>
            <a:endParaRPr kumimoji="1" lang="zh-CN" altLang="en-US" sz="2000" dirty="0"/>
          </a:p>
          <a:p>
            <a:pPr>
              <a:buFont typeface="Wingdings" pitchFamily="2" charset="2"/>
              <a:buChar char="ü"/>
            </a:pPr>
            <a:r>
              <a:rPr kumimoji="1" lang="zh-CN" altLang="en-US" sz="2000" dirty="0"/>
              <a:t>品牌忠诚</a:t>
            </a:r>
          </a:p>
          <a:p>
            <a:pPr>
              <a:buFont typeface="Wingdings" pitchFamily="2" charset="2"/>
              <a:buChar char="ü"/>
            </a:pPr>
            <a:r>
              <a:rPr kumimoji="1" lang="zh-CN" altLang="en-US" sz="2000" dirty="0"/>
              <a:t>技术领先</a:t>
            </a:r>
          </a:p>
          <a:p>
            <a:pPr>
              <a:buFont typeface="Wingdings" pitchFamily="2" charset="2"/>
              <a:buChar char="ü"/>
            </a:pPr>
            <a:r>
              <a:rPr kumimoji="1" lang="zh-CN" altLang="en-US" sz="2000" dirty="0"/>
              <a:t>稀缺资源获取</a:t>
            </a:r>
          </a:p>
          <a:p>
            <a:pPr>
              <a:buFont typeface="Wingdings" pitchFamily="2" charset="2"/>
              <a:buChar char="ü"/>
            </a:pPr>
            <a:r>
              <a:rPr kumimoji="1" lang="zh-CN" altLang="en-US" sz="2000" dirty="0"/>
              <a:t>转换成本</a:t>
            </a:r>
          </a:p>
          <a:p>
            <a:pPr>
              <a:buFont typeface="Wingdings" pitchFamily="2" charset="2"/>
              <a:buChar char="ü"/>
            </a:pPr>
            <a:r>
              <a:rPr kumimoji="1" lang="zh-CN" altLang="en-US" sz="2000" dirty="0"/>
              <a:t>报酬递增优势</a:t>
            </a:r>
          </a:p>
        </p:txBody>
      </p:sp>
      <p:sp>
        <p:nvSpPr>
          <p:cNvPr id="9" name="内容占位符 2">
            <a:extLst>
              <a:ext uri="{FF2B5EF4-FFF2-40B4-BE49-F238E27FC236}">
                <a16:creationId xmlns:a16="http://schemas.microsoft.com/office/drawing/2014/main" id="{94879AAF-9E63-754C-8F1F-6198B07F992B}"/>
              </a:ext>
            </a:extLst>
          </p:cNvPr>
          <p:cNvSpPr txBox="1">
            <a:spLocks/>
          </p:cNvSpPr>
          <p:nvPr/>
        </p:nvSpPr>
        <p:spPr>
          <a:xfrm>
            <a:off x="6904547" y="2334864"/>
            <a:ext cx="2920882" cy="29945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000" dirty="0"/>
              <a:t>先发者劣势</a:t>
            </a:r>
            <a:endParaRPr kumimoji="1" lang="en-US" altLang="zh-CN" sz="2000" dirty="0"/>
          </a:p>
          <a:p>
            <a:pPr marL="0" indent="0">
              <a:buFont typeface="Arial" panose="020B0604020202020204" pitchFamily="34" charset="0"/>
              <a:buNone/>
            </a:pPr>
            <a:endParaRPr kumimoji="1" lang="zh-CN" altLang="en-US" sz="2000" dirty="0"/>
          </a:p>
          <a:p>
            <a:pPr>
              <a:buFont typeface="Wingdings" pitchFamily="2" charset="2"/>
              <a:buChar char="ü"/>
            </a:pPr>
            <a:r>
              <a:rPr kumimoji="1" lang="zh-CN" altLang="en-US" sz="2000" dirty="0"/>
              <a:t>研发支出</a:t>
            </a:r>
          </a:p>
          <a:p>
            <a:pPr>
              <a:buFont typeface="Wingdings" pitchFamily="2" charset="2"/>
              <a:buChar char="ü"/>
            </a:pPr>
            <a:r>
              <a:rPr kumimoji="1" lang="zh-CN" altLang="en-US" sz="2000" dirty="0"/>
              <a:t>供应和分销渠道</a:t>
            </a:r>
          </a:p>
          <a:p>
            <a:pPr>
              <a:buFont typeface="Wingdings" pitchFamily="2" charset="2"/>
              <a:buChar char="ü"/>
            </a:pPr>
            <a:r>
              <a:rPr kumimoji="1" lang="zh-CN" altLang="en-US" sz="2000" dirty="0"/>
              <a:t>必备技术和互补品</a:t>
            </a:r>
          </a:p>
          <a:p>
            <a:pPr>
              <a:buFont typeface="Wingdings" pitchFamily="2" charset="2"/>
              <a:buChar char="ü"/>
            </a:pPr>
            <a:r>
              <a:rPr kumimoji="1" lang="zh-CN" altLang="en-US" sz="2000" dirty="0"/>
              <a:t>需求的不确定性</a:t>
            </a:r>
          </a:p>
          <a:p>
            <a:pPr marL="0" indent="0">
              <a:buNone/>
            </a:pPr>
            <a:endParaRPr kumimoji="1" lang="zh-CN" altLang="en-US" sz="2000" dirty="0"/>
          </a:p>
        </p:txBody>
      </p:sp>
    </p:spTree>
    <p:extLst>
      <p:ext uri="{BB962C8B-B14F-4D97-AF65-F5344CB8AC3E}">
        <p14:creationId xmlns:p14="http://schemas.microsoft.com/office/powerpoint/2010/main" val="1661823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968CAD3C-E8B0-2F47-8F6C-B63D18E12C94}"/>
              </a:ext>
            </a:extLst>
          </p:cNvPr>
          <p:cNvSpPr txBox="1">
            <a:spLocks/>
          </p:cNvSpPr>
          <p:nvPr/>
        </p:nvSpPr>
        <p:spPr>
          <a:xfrm>
            <a:off x="1203325" y="760559"/>
            <a:ext cx="9783762" cy="123796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kumimoji="1" lang="en-US" altLang="zh-CN" sz="3200" kern="1200" dirty="0">
                <a:latin typeface="+mj-lt"/>
                <a:ea typeface="+mj-ea"/>
                <a:cs typeface="+mj-cs"/>
              </a:rPr>
              <a:t>Question 2 – </a:t>
            </a:r>
            <a:r>
              <a:rPr kumimoji="1" lang="zh-CN" altLang="en-US" sz="3200" kern="1200" dirty="0">
                <a:latin typeface="+mj-lt"/>
                <a:ea typeface="+mj-ea"/>
                <a:cs typeface="+mj-cs"/>
              </a:rPr>
              <a:t>是什么使得</a:t>
            </a:r>
            <a:r>
              <a:rPr kumimoji="1" lang="en-US" altLang="zh-CN" sz="3200" kern="1200" dirty="0" err="1">
                <a:latin typeface="+mj-lt"/>
                <a:ea typeface="+mj-ea"/>
                <a:cs typeface="+mj-cs"/>
              </a:rPr>
              <a:t>MySpace</a:t>
            </a:r>
            <a:r>
              <a:rPr kumimoji="1" lang="en-US" altLang="zh-CN" sz="3200" kern="1200" dirty="0">
                <a:latin typeface="+mj-lt"/>
                <a:ea typeface="+mj-ea"/>
                <a:cs typeface="+mj-cs"/>
              </a:rPr>
              <a:t> </a:t>
            </a:r>
            <a:r>
              <a:rPr kumimoji="1" lang="zh-CN" altLang="en-US" sz="3200" kern="1200" dirty="0">
                <a:latin typeface="+mj-lt"/>
                <a:ea typeface="+mj-ea"/>
                <a:cs typeface="+mj-cs"/>
              </a:rPr>
              <a:t>比</a:t>
            </a:r>
            <a:r>
              <a:rPr kumimoji="1" lang="en-US" altLang="zh-CN" sz="3200" kern="1200" dirty="0">
                <a:latin typeface="+mj-lt"/>
                <a:ea typeface="+mj-ea"/>
                <a:cs typeface="+mj-cs"/>
              </a:rPr>
              <a:t>Friendster </a:t>
            </a:r>
            <a:r>
              <a:rPr kumimoji="1" lang="zh-CN" altLang="en-US" sz="3200" kern="1200" dirty="0">
                <a:latin typeface="+mj-lt"/>
                <a:ea typeface="+mj-ea"/>
                <a:cs typeface="+mj-cs"/>
              </a:rPr>
              <a:t>和</a:t>
            </a:r>
            <a:r>
              <a:rPr kumimoji="1" lang="en-US" altLang="zh-CN" sz="3200" kern="1200" dirty="0" err="1">
                <a:latin typeface="+mj-lt"/>
                <a:ea typeface="+mj-ea"/>
                <a:cs typeface="+mj-cs"/>
              </a:rPr>
              <a:t>SixDegrees</a:t>
            </a:r>
            <a:r>
              <a:rPr kumimoji="1" lang="en-US" altLang="zh-CN" sz="3200" kern="1200" dirty="0">
                <a:latin typeface="+mj-lt"/>
                <a:ea typeface="+mj-ea"/>
                <a:cs typeface="+mj-cs"/>
              </a:rPr>
              <a:t> </a:t>
            </a:r>
            <a:r>
              <a:rPr kumimoji="1" lang="zh-CN" altLang="en-US" sz="3200" kern="1200" dirty="0">
                <a:latin typeface="+mj-lt"/>
                <a:ea typeface="+mj-ea"/>
                <a:cs typeface="+mj-cs"/>
              </a:rPr>
              <a:t>更成功一些？（</a:t>
            </a:r>
            <a:r>
              <a:rPr kumimoji="1" lang="en-US" altLang="zh-CN" sz="3200" kern="1200" dirty="0">
                <a:latin typeface="+mj-lt"/>
                <a:ea typeface="+mj-ea"/>
                <a:cs typeface="+mj-cs"/>
              </a:rPr>
              <a:t>1</a:t>
            </a:r>
            <a:r>
              <a:rPr kumimoji="1" lang="zh-CN" altLang="en-US" sz="3200" kern="1200" dirty="0">
                <a:latin typeface="+mj-lt"/>
                <a:ea typeface="+mj-ea"/>
                <a:cs typeface="+mj-cs"/>
              </a:rPr>
              <a:t>）</a:t>
            </a:r>
          </a:p>
        </p:txBody>
      </p:sp>
      <p:graphicFrame>
        <p:nvGraphicFramePr>
          <p:cNvPr id="9" name="文本框 3">
            <a:extLst>
              <a:ext uri="{FF2B5EF4-FFF2-40B4-BE49-F238E27FC236}">
                <a16:creationId xmlns:a16="http://schemas.microsoft.com/office/drawing/2014/main" id="{D2DEEA85-F1C0-4F01-9171-135286A39E0D}"/>
              </a:ext>
            </a:extLst>
          </p:cNvPr>
          <p:cNvGraphicFramePr/>
          <p:nvPr>
            <p:extLst>
              <p:ext uri="{D42A27DB-BD31-4B8C-83A1-F6EECF244321}">
                <p14:modId xmlns:p14="http://schemas.microsoft.com/office/powerpoint/2010/main" val="1610451338"/>
              </p:ext>
            </p:extLst>
          </p:nvPr>
        </p:nvGraphicFramePr>
        <p:xfrm>
          <a:off x="1203325" y="2548710"/>
          <a:ext cx="9783763" cy="3271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4761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标题 1">
            <a:extLst>
              <a:ext uri="{FF2B5EF4-FFF2-40B4-BE49-F238E27FC236}">
                <a16:creationId xmlns:a16="http://schemas.microsoft.com/office/drawing/2014/main" id="{D52F8CD3-4FAF-D647-901F-7CFDF41EE0E0}"/>
              </a:ext>
            </a:extLst>
          </p:cNvPr>
          <p:cNvSpPr txBox="1">
            <a:spLocks/>
          </p:cNvSpPr>
          <p:nvPr/>
        </p:nvSpPr>
        <p:spPr>
          <a:xfrm>
            <a:off x="1238250" y="819885"/>
            <a:ext cx="9620630" cy="113369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kumimoji="1" lang="en-US" altLang="zh-CN" sz="3200" kern="1200" dirty="0">
                <a:solidFill>
                  <a:schemeClr val="tx1"/>
                </a:solidFill>
                <a:latin typeface="+mj-lt"/>
                <a:ea typeface="+mj-ea"/>
                <a:cs typeface="+mj-cs"/>
              </a:rPr>
              <a:t>Question 2 – </a:t>
            </a:r>
            <a:r>
              <a:rPr kumimoji="1" lang="zh-CN" altLang="en-US" sz="3200" kern="1200" dirty="0">
                <a:solidFill>
                  <a:schemeClr val="tx1"/>
                </a:solidFill>
                <a:latin typeface="+mj-lt"/>
                <a:ea typeface="+mj-ea"/>
                <a:cs typeface="+mj-cs"/>
              </a:rPr>
              <a:t>是什么使得</a:t>
            </a:r>
            <a:r>
              <a:rPr kumimoji="1" lang="en-US" altLang="zh-CN" sz="3200" kern="1200" dirty="0" err="1">
                <a:solidFill>
                  <a:schemeClr val="tx1"/>
                </a:solidFill>
                <a:latin typeface="+mj-lt"/>
                <a:ea typeface="+mj-ea"/>
                <a:cs typeface="+mj-cs"/>
              </a:rPr>
              <a:t>MySpace</a:t>
            </a:r>
            <a:r>
              <a:rPr kumimoji="1" lang="en-US" altLang="zh-CN" sz="3200" kern="1200" dirty="0">
                <a:solidFill>
                  <a:schemeClr val="tx1"/>
                </a:solidFill>
                <a:latin typeface="+mj-lt"/>
                <a:ea typeface="+mj-ea"/>
                <a:cs typeface="+mj-cs"/>
              </a:rPr>
              <a:t> </a:t>
            </a:r>
            <a:r>
              <a:rPr kumimoji="1" lang="zh-CN" altLang="en-US" sz="3200" kern="1200" dirty="0">
                <a:solidFill>
                  <a:schemeClr val="tx1"/>
                </a:solidFill>
                <a:latin typeface="+mj-lt"/>
                <a:ea typeface="+mj-ea"/>
                <a:cs typeface="+mj-cs"/>
              </a:rPr>
              <a:t>比</a:t>
            </a:r>
            <a:r>
              <a:rPr kumimoji="1" lang="en-US" altLang="zh-CN" sz="3200" kern="1200" dirty="0">
                <a:solidFill>
                  <a:schemeClr val="tx1"/>
                </a:solidFill>
                <a:latin typeface="+mj-lt"/>
                <a:ea typeface="+mj-ea"/>
                <a:cs typeface="+mj-cs"/>
              </a:rPr>
              <a:t>Friendster </a:t>
            </a:r>
            <a:r>
              <a:rPr kumimoji="1" lang="zh-CN" altLang="en-US" sz="3200" kern="1200" dirty="0">
                <a:solidFill>
                  <a:schemeClr val="tx1"/>
                </a:solidFill>
                <a:latin typeface="+mj-lt"/>
                <a:ea typeface="+mj-ea"/>
                <a:cs typeface="+mj-cs"/>
              </a:rPr>
              <a:t>和</a:t>
            </a:r>
            <a:r>
              <a:rPr kumimoji="1" lang="en-US" altLang="zh-CN" sz="3200" kern="1200" dirty="0" err="1">
                <a:solidFill>
                  <a:schemeClr val="tx1"/>
                </a:solidFill>
                <a:latin typeface="+mj-lt"/>
                <a:ea typeface="+mj-ea"/>
                <a:cs typeface="+mj-cs"/>
              </a:rPr>
              <a:t>SixDegrees</a:t>
            </a:r>
            <a:r>
              <a:rPr kumimoji="1" lang="en-US" altLang="zh-CN" sz="3200" kern="1200" dirty="0">
                <a:solidFill>
                  <a:schemeClr val="tx1"/>
                </a:solidFill>
                <a:latin typeface="+mj-lt"/>
                <a:ea typeface="+mj-ea"/>
                <a:cs typeface="+mj-cs"/>
              </a:rPr>
              <a:t> </a:t>
            </a:r>
            <a:r>
              <a:rPr kumimoji="1" lang="zh-CN" altLang="en-US" sz="3200" kern="1200" dirty="0">
                <a:solidFill>
                  <a:schemeClr val="tx1"/>
                </a:solidFill>
                <a:latin typeface="+mj-lt"/>
                <a:ea typeface="+mj-ea"/>
                <a:cs typeface="+mj-cs"/>
              </a:rPr>
              <a:t>更成功一些？（</a:t>
            </a:r>
            <a:r>
              <a:rPr kumimoji="1" lang="en-US" altLang="zh-CN" sz="3200" kern="1200" dirty="0">
                <a:solidFill>
                  <a:schemeClr val="tx1"/>
                </a:solidFill>
                <a:latin typeface="+mj-lt"/>
                <a:ea typeface="+mj-ea"/>
                <a:cs typeface="+mj-cs"/>
              </a:rPr>
              <a:t>2</a:t>
            </a:r>
            <a:r>
              <a:rPr kumimoji="1" lang="zh-CN" altLang="en-US" sz="3200" kern="1200" dirty="0">
                <a:solidFill>
                  <a:schemeClr val="tx1"/>
                </a:solidFill>
                <a:latin typeface="+mj-lt"/>
                <a:ea typeface="+mj-ea"/>
                <a:cs typeface="+mj-cs"/>
              </a:rPr>
              <a:t>）</a:t>
            </a:r>
          </a:p>
        </p:txBody>
      </p:sp>
      <p:graphicFrame>
        <p:nvGraphicFramePr>
          <p:cNvPr id="8" name="文本框 3">
            <a:extLst>
              <a:ext uri="{FF2B5EF4-FFF2-40B4-BE49-F238E27FC236}">
                <a16:creationId xmlns:a16="http://schemas.microsoft.com/office/drawing/2014/main" id="{FA4C5842-115D-4DE2-A5E4-D8C36071491F}"/>
              </a:ext>
            </a:extLst>
          </p:cNvPr>
          <p:cNvGraphicFramePr/>
          <p:nvPr>
            <p:extLst>
              <p:ext uri="{D42A27DB-BD31-4B8C-83A1-F6EECF244321}">
                <p14:modId xmlns:p14="http://schemas.microsoft.com/office/powerpoint/2010/main" val="414596896"/>
              </p:ext>
            </p:extLst>
          </p:nvPr>
        </p:nvGraphicFramePr>
        <p:xfrm>
          <a:off x="1330070" y="2336266"/>
          <a:ext cx="9528810" cy="306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8735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标题 1">
            <a:extLst>
              <a:ext uri="{FF2B5EF4-FFF2-40B4-BE49-F238E27FC236}">
                <a16:creationId xmlns:a16="http://schemas.microsoft.com/office/drawing/2014/main" id="{1A2FBCEC-3CE8-F746-BAD6-7BBC83132B29}"/>
              </a:ext>
            </a:extLst>
          </p:cNvPr>
          <p:cNvSpPr txBox="1">
            <a:spLocks/>
          </p:cNvSpPr>
          <p:nvPr/>
        </p:nvSpPr>
        <p:spPr>
          <a:xfrm>
            <a:off x="1329875" y="941128"/>
            <a:ext cx="9529200" cy="113369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kumimoji="1" lang="en-US" altLang="zh-CN" sz="3200" kern="1200" dirty="0">
                <a:solidFill>
                  <a:schemeClr val="tx1"/>
                </a:solidFill>
                <a:latin typeface="+mj-lt"/>
                <a:ea typeface="+mj-ea"/>
                <a:cs typeface="+mj-cs"/>
              </a:rPr>
              <a:t>Question 2 –</a:t>
            </a:r>
            <a:r>
              <a:rPr kumimoji="1" lang="zh-CN" altLang="en-US" sz="3200" kern="1200" dirty="0">
                <a:solidFill>
                  <a:schemeClr val="tx1"/>
                </a:solidFill>
                <a:latin typeface="+mj-lt"/>
                <a:ea typeface="+mj-ea"/>
                <a:cs typeface="+mj-cs"/>
              </a:rPr>
              <a:t>又是什么使得</a:t>
            </a:r>
            <a:r>
              <a:rPr kumimoji="1" lang="en-US" altLang="zh-CN" sz="3200" kern="1200" dirty="0">
                <a:solidFill>
                  <a:schemeClr val="tx1"/>
                </a:solidFill>
                <a:latin typeface="+mj-lt"/>
                <a:ea typeface="+mj-ea"/>
                <a:cs typeface="+mj-cs"/>
              </a:rPr>
              <a:t>Facebook </a:t>
            </a:r>
            <a:r>
              <a:rPr kumimoji="1" lang="zh-CN" altLang="en-US" sz="3200" kern="1200" dirty="0">
                <a:solidFill>
                  <a:schemeClr val="tx1"/>
                </a:solidFill>
                <a:latin typeface="+mj-lt"/>
                <a:ea typeface="+mj-ea"/>
                <a:cs typeface="+mj-cs"/>
              </a:rPr>
              <a:t>能够颠覆</a:t>
            </a:r>
            <a:r>
              <a:rPr kumimoji="1" lang="en-US" altLang="zh-CN" sz="3200" kern="1200" dirty="0" err="1">
                <a:solidFill>
                  <a:schemeClr val="tx1"/>
                </a:solidFill>
                <a:latin typeface="+mj-lt"/>
                <a:ea typeface="+mj-ea"/>
                <a:cs typeface="+mj-cs"/>
              </a:rPr>
              <a:t>MySpace</a:t>
            </a:r>
            <a:r>
              <a:rPr kumimoji="1" lang="zh-CN" altLang="en-US" sz="3200" kern="1200" dirty="0">
                <a:solidFill>
                  <a:schemeClr val="tx1"/>
                </a:solidFill>
                <a:latin typeface="+mj-lt"/>
                <a:ea typeface="+mj-ea"/>
                <a:cs typeface="+mj-cs"/>
              </a:rPr>
              <a:t>？</a:t>
            </a:r>
            <a:endParaRPr kumimoji="1" lang="en-US" altLang="zh-CN" sz="3200" kern="1200" dirty="0">
              <a:solidFill>
                <a:schemeClr val="tx1"/>
              </a:solidFill>
              <a:latin typeface="+mj-lt"/>
              <a:ea typeface="+mj-ea"/>
              <a:cs typeface="+mj-cs"/>
            </a:endParaRPr>
          </a:p>
        </p:txBody>
      </p:sp>
      <p:graphicFrame>
        <p:nvGraphicFramePr>
          <p:cNvPr id="10" name="文本框 4">
            <a:extLst>
              <a:ext uri="{FF2B5EF4-FFF2-40B4-BE49-F238E27FC236}">
                <a16:creationId xmlns:a16="http://schemas.microsoft.com/office/drawing/2014/main" id="{8800E51B-92D8-4FF5-9758-7E35FCC87079}"/>
              </a:ext>
            </a:extLst>
          </p:cNvPr>
          <p:cNvGraphicFramePr/>
          <p:nvPr>
            <p:extLst>
              <p:ext uri="{D42A27DB-BD31-4B8C-83A1-F6EECF244321}">
                <p14:modId xmlns:p14="http://schemas.microsoft.com/office/powerpoint/2010/main" val="2706009900"/>
              </p:ext>
            </p:extLst>
          </p:nvPr>
        </p:nvGraphicFramePr>
        <p:xfrm>
          <a:off x="1329875" y="2339976"/>
          <a:ext cx="9529200" cy="30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0091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8A63201A-8C33-0545-93D6-0EA0FA5C3D96}"/>
              </a:ext>
            </a:extLst>
          </p:cNvPr>
          <p:cNvSpPr>
            <a:spLocks noGrp="1"/>
          </p:cNvSpPr>
          <p:nvPr>
            <p:ph type="ctrTitle"/>
          </p:nvPr>
        </p:nvSpPr>
        <p:spPr>
          <a:xfrm>
            <a:off x="1100669" y="1111086"/>
            <a:ext cx="7690104" cy="2623885"/>
          </a:xfrm>
        </p:spPr>
        <p:txBody>
          <a:bodyPr anchor="ctr">
            <a:normAutofit/>
          </a:bodyPr>
          <a:lstStyle/>
          <a:p>
            <a:pPr algn="l"/>
            <a:r>
              <a:rPr kumimoji="1" lang="en-US" altLang="zh-CN" sz="6600">
                <a:solidFill>
                  <a:srgbClr val="FFFFFF"/>
                </a:solidFill>
              </a:rPr>
              <a:t>Question 3</a:t>
            </a:r>
            <a:endParaRPr kumimoji="1" lang="zh-CN" altLang="en-US" sz="6600">
              <a:solidFill>
                <a:srgbClr val="FFFFFF"/>
              </a:solidFill>
            </a:endParaRPr>
          </a:p>
        </p:txBody>
      </p:sp>
      <p:sp>
        <p:nvSpPr>
          <p:cNvPr id="34" name="Rectangle 33">
            <a:extLst>
              <a:ext uri="{FF2B5EF4-FFF2-40B4-BE49-F238E27FC236}">
                <a16:creationId xmlns:a16="http://schemas.microsoft.com/office/drawing/2014/main" id="{927CAFC9-A675-4314-84EF-236FFA58A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490532"/>
            <a:ext cx="2110597"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副标题 2">
            <a:extLst>
              <a:ext uri="{FF2B5EF4-FFF2-40B4-BE49-F238E27FC236}">
                <a16:creationId xmlns:a16="http://schemas.microsoft.com/office/drawing/2014/main" id="{4B977B03-0AFC-7440-AD97-3D9F494A5371}"/>
              </a:ext>
            </a:extLst>
          </p:cNvPr>
          <p:cNvSpPr>
            <a:spLocks noGrp="1"/>
          </p:cNvSpPr>
          <p:nvPr>
            <p:ph type="subTitle" idx="1"/>
          </p:nvPr>
        </p:nvSpPr>
        <p:spPr>
          <a:xfrm>
            <a:off x="1079499" y="4843002"/>
            <a:ext cx="10012680" cy="1234345"/>
          </a:xfrm>
        </p:spPr>
        <p:txBody>
          <a:bodyPr anchor="ctr">
            <a:normAutofit/>
          </a:bodyPr>
          <a:lstStyle/>
          <a:p>
            <a:pPr algn="l"/>
            <a:r>
              <a:rPr lang="zh-CN" altLang="en-US" sz="2600">
                <a:solidFill>
                  <a:srgbClr val="1B1B1B"/>
                </a:solidFill>
              </a:rPr>
              <a:t>用户是否会因为更换使用社交网站的转换成本（</a:t>
            </a:r>
            <a:r>
              <a:rPr lang="en" altLang="zh-CN" sz="2600">
                <a:solidFill>
                  <a:srgbClr val="1B1B1B"/>
                </a:solidFill>
              </a:rPr>
              <a:t>switching cost</a:t>
            </a:r>
            <a:r>
              <a:rPr lang="zh-CN" altLang="en" sz="2600">
                <a:solidFill>
                  <a:srgbClr val="1B1B1B"/>
                </a:solidFill>
              </a:rPr>
              <a:t>）</a:t>
            </a:r>
            <a:r>
              <a:rPr lang="zh-CN" altLang="en-US" sz="2600">
                <a:solidFill>
                  <a:srgbClr val="1B1B1B"/>
                </a:solidFill>
              </a:rPr>
              <a:t>而始终使用同一个社交网站？</a:t>
            </a:r>
          </a:p>
        </p:txBody>
      </p:sp>
      <p:sp>
        <p:nvSpPr>
          <p:cNvPr id="38" name="Rectangle 37">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问题">
            <a:extLst>
              <a:ext uri="{FF2B5EF4-FFF2-40B4-BE49-F238E27FC236}">
                <a16:creationId xmlns:a16="http://schemas.microsoft.com/office/drawing/2014/main" id="{9A874189-4E7E-4633-BED5-ECF7C5B56A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7725" y="2612676"/>
            <a:ext cx="1632648" cy="1632648"/>
          </a:xfrm>
          <a:prstGeom prst="rect">
            <a:avLst/>
          </a:prstGeom>
        </p:spPr>
      </p:pic>
    </p:spTree>
    <p:extLst>
      <p:ext uri="{BB962C8B-B14F-4D97-AF65-F5344CB8AC3E}">
        <p14:creationId xmlns:p14="http://schemas.microsoft.com/office/powerpoint/2010/main" val="1768686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681A3-D04A-2248-806B-0472AE46B4B8}"/>
              </a:ext>
            </a:extLst>
          </p:cNvPr>
          <p:cNvSpPr>
            <a:spLocks noGrp="1"/>
          </p:cNvSpPr>
          <p:nvPr>
            <p:ph type="title"/>
          </p:nvPr>
        </p:nvSpPr>
        <p:spPr/>
        <p:txBody>
          <a:bodyPr/>
          <a:lstStyle/>
          <a:p>
            <a:r>
              <a:rPr kumimoji="1" lang="en-US" altLang="zh-CN" dirty="0"/>
              <a:t>CONTENTS</a:t>
            </a:r>
            <a:endParaRPr kumimoji="1" lang="zh-CN" altLang="en-US" dirty="0"/>
          </a:p>
        </p:txBody>
      </p:sp>
      <p:graphicFrame>
        <p:nvGraphicFramePr>
          <p:cNvPr id="5" name="内容占位符 2">
            <a:extLst>
              <a:ext uri="{FF2B5EF4-FFF2-40B4-BE49-F238E27FC236}">
                <a16:creationId xmlns:a16="http://schemas.microsoft.com/office/drawing/2014/main" id="{E2753B9C-008A-4060-9C19-2DD164C0DBD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2746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标题 1">
            <a:extLst>
              <a:ext uri="{FF2B5EF4-FFF2-40B4-BE49-F238E27FC236}">
                <a16:creationId xmlns:a16="http://schemas.microsoft.com/office/drawing/2014/main" id="{E8919DFA-A72F-3F45-9100-933EAC1B35C1}"/>
              </a:ext>
            </a:extLst>
          </p:cNvPr>
          <p:cNvSpPr>
            <a:spLocks noGrp="1"/>
          </p:cNvSpPr>
          <p:nvPr>
            <p:ph type="title"/>
          </p:nvPr>
        </p:nvSpPr>
        <p:spPr>
          <a:xfrm>
            <a:off x="731520" y="731520"/>
            <a:ext cx="6089904" cy="1426464"/>
          </a:xfrm>
        </p:spPr>
        <p:txBody>
          <a:bodyPr>
            <a:normAutofit/>
          </a:bodyPr>
          <a:lstStyle/>
          <a:p>
            <a:r>
              <a:rPr kumimoji="1" lang="en-US" altLang="zh-CN">
                <a:solidFill>
                  <a:srgbClr val="FFFFFF"/>
                </a:solidFill>
              </a:rPr>
              <a:t>Question 3</a:t>
            </a:r>
            <a:r>
              <a:rPr kumimoji="1" lang="zh-CN" altLang="en-US">
                <a:solidFill>
                  <a:srgbClr val="FFFFFF"/>
                </a:solidFill>
              </a:rPr>
              <a:t> </a:t>
            </a:r>
            <a:r>
              <a:rPr kumimoji="1" lang="en-US" altLang="zh-CN">
                <a:solidFill>
                  <a:srgbClr val="FFFFFF"/>
                </a:solidFill>
              </a:rPr>
              <a:t>–</a:t>
            </a:r>
            <a:r>
              <a:rPr kumimoji="1" lang="zh-CN" altLang="en-US">
                <a:solidFill>
                  <a:srgbClr val="FFFFFF"/>
                </a:solidFill>
              </a:rPr>
              <a:t> 知识回顾 </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1A74EC29-60CA-B044-8303-246275F19A39}"/>
              </a:ext>
            </a:extLst>
          </p:cNvPr>
          <p:cNvSpPr>
            <a:spLocks noGrp="1"/>
          </p:cNvSpPr>
          <p:nvPr>
            <p:ph idx="1"/>
          </p:nvPr>
        </p:nvSpPr>
        <p:spPr>
          <a:xfrm>
            <a:off x="789456" y="2798385"/>
            <a:ext cx="10597729" cy="3283260"/>
          </a:xfrm>
        </p:spPr>
        <p:txBody>
          <a:bodyPr anchor="ctr">
            <a:normAutofit/>
          </a:bodyPr>
          <a:lstStyle/>
          <a:p>
            <a:r>
              <a:rPr lang="en-US" altLang="zh-CN" sz="2700"/>
              <a:t>Switching cost</a:t>
            </a:r>
            <a:r>
              <a:rPr lang="zh-CN" altLang="en-US" sz="2700"/>
              <a:t>：</a:t>
            </a:r>
            <a:r>
              <a:rPr lang="en-US" altLang="zh-CN" sz="2700"/>
              <a:t>costs to switch to another good</a:t>
            </a:r>
          </a:p>
          <a:p>
            <a:pPr lvl="1"/>
            <a:r>
              <a:rPr lang="en-US" altLang="zh-CN" sz="2700"/>
              <a:t>E.g., price of initial good, time to get familiar with the operation, QWERT keyboard</a:t>
            </a:r>
          </a:p>
          <a:p>
            <a:r>
              <a:rPr lang="en-US" altLang="zh-CN" sz="2700"/>
              <a:t>Being a first mover may confer the advantages of brand loyalty and technological leadership, preemption of scarce assets, and exploitation of buyer switching costs</a:t>
            </a:r>
          </a:p>
        </p:txBody>
      </p:sp>
    </p:spTree>
    <p:extLst>
      <p:ext uri="{BB962C8B-B14F-4D97-AF65-F5344CB8AC3E}">
        <p14:creationId xmlns:p14="http://schemas.microsoft.com/office/powerpoint/2010/main" val="818894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5957175"/>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标题 1">
            <a:extLst>
              <a:ext uri="{FF2B5EF4-FFF2-40B4-BE49-F238E27FC236}">
                <a16:creationId xmlns:a16="http://schemas.microsoft.com/office/drawing/2014/main" id="{B41E47C5-5C8E-2F4D-A08B-23A5630A55CC}"/>
              </a:ext>
            </a:extLst>
          </p:cNvPr>
          <p:cNvSpPr>
            <a:spLocks noGrp="1"/>
          </p:cNvSpPr>
          <p:nvPr>
            <p:ph type="title"/>
          </p:nvPr>
        </p:nvSpPr>
        <p:spPr>
          <a:xfrm>
            <a:off x="774700" y="761999"/>
            <a:ext cx="3759200" cy="5368413"/>
          </a:xfrm>
        </p:spPr>
        <p:txBody>
          <a:bodyPr>
            <a:normAutofit/>
          </a:bodyPr>
          <a:lstStyle/>
          <a:p>
            <a:r>
              <a:rPr kumimoji="1" lang="en-US" altLang="zh-CN">
                <a:solidFill>
                  <a:srgbClr val="FFFFFF"/>
                </a:solidFill>
              </a:rPr>
              <a:t>Question 3</a:t>
            </a:r>
            <a:r>
              <a:rPr kumimoji="1" lang="zh-CN" altLang="en-US">
                <a:solidFill>
                  <a:srgbClr val="FFFFFF"/>
                </a:solidFill>
              </a:rPr>
              <a:t> </a:t>
            </a:r>
            <a:r>
              <a:rPr kumimoji="1" lang="en-US" altLang="zh-CN">
                <a:solidFill>
                  <a:srgbClr val="FFFFFF"/>
                </a:solidFill>
              </a:rPr>
              <a:t>–</a:t>
            </a:r>
            <a:r>
              <a:rPr kumimoji="1" lang="zh-CN" altLang="en-US">
                <a:solidFill>
                  <a:srgbClr val="FFFFFF"/>
                </a:solidFill>
              </a:rPr>
              <a:t> </a:t>
            </a:r>
            <a:r>
              <a:rPr lang="zh-CN" altLang="en-US">
                <a:solidFill>
                  <a:srgbClr val="FFFFFF"/>
                </a:solidFill>
              </a:rPr>
              <a:t>用户是否会因为更换使用社交网站的转换成本而始终使用同一个社交网站？</a:t>
            </a:r>
            <a:endParaRPr kumimoji="1" lang="zh-CN" altLang="en-US">
              <a:solidFill>
                <a:srgbClr val="FFFFFF"/>
              </a:solidFill>
            </a:endParaRPr>
          </a:p>
        </p:txBody>
      </p:sp>
      <p:sp>
        <p:nvSpPr>
          <p:cNvPr id="10"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8" y="446007"/>
            <a:ext cx="6684131" cy="390942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9F3954E3-8514-974B-98E5-620F23BB4496}"/>
              </a:ext>
            </a:extLst>
          </p:cNvPr>
          <p:cNvSpPr>
            <a:spLocks noGrp="1"/>
          </p:cNvSpPr>
          <p:nvPr>
            <p:ph idx="1"/>
          </p:nvPr>
        </p:nvSpPr>
        <p:spPr>
          <a:xfrm>
            <a:off x="5363497" y="807709"/>
            <a:ext cx="6053804" cy="3219796"/>
          </a:xfrm>
        </p:spPr>
        <p:txBody>
          <a:bodyPr anchor="ctr">
            <a:normAutofit/>
          </a:bodyPr>
          <a:lstStyle/>
          <a:p>
            <a:r>
              <a:rPr lang="zh-CN" altLang="en-US" sz="2200"/>
              <a:t>价格、技术、情感、人工</a:t>
            </a:r>
            <a:r>
              <a:rPr lang="en-US" altLang="zh-CN" sz="2200"/>
              <a:t>……</a:t>
            </a:r>
          </a:p>
          <a:p>
            <a:r>
              <a:rPr lang="zh-CN" altLang="en-US" sz="2200"/>
              <a:t>用户因为之前的内容（运营成本，情感成本）而不希望转用其它的社交网站</a:t>
            </a:r>
            <a:endParaRPr lang="en-US" altLang="zh-CN" sz="2200"/>
          </a:p>
          <a:p>
            <a:r>
              <a:rPr lang="zh-CN" altLang="en-US" sz="2200"/>
              <a:t>对企业而言，新的社交平台需要重新运营，重新获取用户</a:t>
            </a:r>
            <a:endParaRPr lang="en-US" altLang="zh-CN" sz="2200"/>
          </a:p>
          <a:p>
            <a:r>
              <a:rPr lang="zh-CN" altLang="en-US" sz="2200"/>
              <a:t>因此一些社交平台会用利益吸引用户，从另一方面来看这是抵消转换成本的手段之一</a:t>
            </a:r>
            <a:endParaRPr lang="en-US" altLang="zh-CN" sz="2200"/>
          </a:p>
        </p:txBody>
      </p:sp>
      <p:sp>
        <p:nvSpPr>
          <p:cNvPr id="12" name="Rectangle 11">
            <a:extLst>
              <a:ext uri="{FF2B5EF4-FFF2-40B4-BE49-F238E27FC236}">
                <a16:creationId xmlns:a16="http://schemas.microsoft.com/office/drawing/2014/main" id="{485F61C1-E11D-4277-A3DB-09235ACE4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8" y="4538155"/>
            <a:ext cx="3256170" cy="1865376"/>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4978" y="4535424"/>
            <a:ext cx="3263454" cy="1869241"/>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876065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8A63201A-8C33-0545-93D6-0EA0FA5C3D96}"/>
              </a:ext>
            </a:extLst>
          </p:cNvPr>
          <p:cNvSpPr>
            <a:spLocks noGrp="1"/>
          </p:cNvSpPr>
          <p:nvPr>
            <p:ph type="ctrTitle"/>
          </p:nvPr>
        </p:nvSpPr>
        <p:spPr>
          <a:xfrm>
            <a:off x="1100669" y="1111086"/>
            <a:ext cx="7690104" cy="2623885"/>
          </a:xfrm>
        </p:spPr>
        <p:txBody>
          <a:bodyPr anchor="ctr">
            <a:normAutofit/>
          </a:bodyPr>
          <a:lstStyle/>
          <a:p>
            <a:pPr algn="l"/>
            <a:r>
              <a:rPr kumimoji="1" lang="en-US" altLang="zh-CN" sz="6600">
                <a:solidFill>
                  <a:srgbClr val="FFFFFF"/>
                </a:solidFill>
              </a:rPr>
              <a:t>Question 4</a:t>
            </a:r>
            <a:endParaRPr kumimoji="1" lang="zh-CN" altLang="en-US" sz="6600">
              <a:solidFill>
                <a:srgbClr val="FFFFFF"/>
              </a:solidFill>
            </a:endParaRPr>
          </a:p>
        </p:txBody>
      </p:sp>
      <p:sp>
        <p:nvSpPr>
          <p:cNvPr id="75" name="Rectangle 74">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副标题 2">
            <a:extLst>
              <a:ext uri="{FF2B5EF4-FFF2-40B4-BE49-F238E27FC236}">
                <a16:creationId xmlns:a16="http://schemas.microsoft.com/office/drawing/2014/main" id="{4B977B03-0AFC-7440-AD97-3D9F494A5371}"/>
              </a:ext>
            </a:extLst>
          </p:cNvPr>
          <p:cNvSpPr>
            <a:spLocks noGrp="1"/>
          </p:cNvSpPr>
          <p:nvPr>
            <p:ph type="subTitle" idx="1"/>
          </p:nvPr>
        </p:nvSpPr>
        <p:spPr>
          <a:xfrm>
            <a:off x="1079499" y="4843002"/>
            <a:ext cx="10012680" cy="1234345"/>
          </a:xfrm>
        </p:spPr>
        <p:txBody>
          <a:bodyPr anchor="ctr">
            <a:normAutofit/>
          </a:bodyPr>
          <a:lstStyle/>
          <a:p>
            <a:pPr algn="l"/>
            <a:r>
              <a:rPr lang="zh-CN" altLang="en-US" sz="2600">
                <a:solidFill>
                  <a:srgbClr val="1B1B1B"/>
                </a:solidFill>
              </a:rPr>
              <a:t>什么将决定</a:t>
            </a:r>
            <a:r>
              <a:rPr lang="en" altLang="zh-CN" sz="2600">
                <a:solidFill>
                  <a:srgbClr val="1B1B1B"/>
                </a:solidFill>
              </a:rPr>
              <a:t>Google+</a:t>
            </a:r>
            <a:r>
              <a:rPr lang="zh-CN" altLang="en-US" sz="2600">
                <a:solidFill>
                  <a:srgbClr val="1B1B1B"/>
                </a:solidFill>
              </a:rPr>
              <a:t>能否取代</a:t>
            </a:r>
            <a:r>
              <a:rPr lang="en" altLang="zh-CN" sz="2600">
                <a:solidFill>
                  <a:srgbClr val="1B1B1B"/>
                </a:solidFill>
              </a:rPr>
              <a:t>Facebook</a:t>
            </a:r>
            <a:r>
              <a:rPr lang="zh-CN" altLang="en" sz="2600">
                <a:solidFill>
                  <a:srgbClr val="1B1B1B"/>
                </a:solidFill>
              </a:rPr>
              <a:t>？</a:t>
            </a:r>
            <a:endParaRPr lang="zh-CN" altLang="en-US" sz="2600">
              <a:solidFill>
                <a:srgbClr val="1B1B1B"/>
              </a:solidFill>
            </a:endParaRPr>
          </a:p>
        </p:txBody>
      </p:sp>
      <p:sp>
        <p:nvSpPr>
          <p:cNvPr id="77" name="Rectangle 76">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124" name="Picture 4" descr="Google＋を使ったサイト・ブログの拡散方法とアクセスアップ">
            <a:extLst>
              <a:ext uri="{FF2B5EF4-FFF2-40B4-BE49-F238E27FC236}">
                <a16:creationId xmlns:a16="http://schemas.microsoft.com/office/drawing/2014/main" id="{1F6951B8-301B-5549-8866-354B32F616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57725" y="2612676"/>
            <a:ext cx="1632648" cy="1632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206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标题 1">
            <a:extLst>
              <a:ext uri="{FF2B5EF4-FFF2-40B4-BE49-F238E27FC236}">
                <a16:creationId xmlns:a16="http://schemas.microsoft.com/office/drawing/2014/main" id="{5D83E83B-5E86-BB4F-8438-372E0F518287}"/>
              </a:ext>
            </a:extLst>
          </p:cNvPr>
          <p:cNvSpPr txBox="1">
            <a:spLocks/>
          </p:cNvSpPr>
          <p:nvPr/>
        </p:nvSpPr>
        <p:spPr>
          <a:xfrm>
            <a:off x="1115568" y="54864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kumimoji="1" lang="en-US" altLang="zh-CN" sz="4000" kern="1200">
                <a:solidFill>
                  <a:schemeClr val="tx1"/>
                </a:solidFill>
                <a:latin typeface="+mj-lt"/>
                <a:ea typeface="+mj-ea"/>
                <a:cs typeface="+mj-cs"/>
              </a:rPr>
              <a:t>Question 4 – Google+</a:t>
            </a: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内容占位符 4">
            <a:extLst>
              <a:ext uri="{FF2B5EF4-FFF2-40B4-BE49-F238E27FC236}">
                <a16:creationId xmlns:a16="http://schemas.microsoft.com/office/drawing/2014/main" id="{4003D261-02CD-41E5-B1E4-6479A9EB15A9}"/>
              </a:ext>
            </a:extLst>
          </p:cNvPr>
          <p:cNvSpPr>
            <a:spLocks noGrp="1"/>
          </p:cNvSpPr>
          <p:nvPr>
            <p:ph idx="1"/>
          </p:nvPr>
        </p:nvSpPr>
        <p:spPr>
          <a:xfrm>
            <a:off x="1011936" y="2614340"/>
            <a:ext cx="10168128" cy="3695020"/>
          </a:xfrm>
        </p:spPr>
        <p:txBody>
          <a:bodyPr vert="horz" lIns="91440" tIns="45720" rIns="91440" bIns="45720" rtlCol="0">
            <a:normAutofit/>
          </a:bodyPr>
          <a:lstStyle/>
          <a:p>
            <a:r>
              <a:rPr lang="en-US" altLang="zh-CN" sz="1700" dirty="0"/>
              <a:t>Google+</a:t>
            </a:r>
            <a:r>
              <a:rPr lang="zh-CN" altLang="en-US" sz="1700" dirty="0"/>
              <a:t>是什么？</a:t>
            </a:r>
            <a:endParaRPr lang="en-US" altLang="zh-CN" sz="1700" dirty="0"/>
          </a:p>
          <a:p>
            <a:pPr lvl="1">
              <a:lnSpc>
                <a:spcPct val="100000"/>
              </a:lnSpc>
            </a:pPr>
            <a:r>
              <a:rPr lang="en-US" altLang="zh-CN" sz="1700" dirty="0"/>
              <a:t>Google+</a:t>
            </a:r>
            <a:r>
              <a:rPr lang="zh-CN" altLang="en-US" sz="1700" dirty="0"/>
              <a:t>于</a:t>
            </a:r>
            <a:r>
              <a:rPr lang="en-US" altLang="zh-CN" sz="1700" dirty="0"/>
              <a:t>2011</a:t>
            </a:r>
            <a:r>
              <a:rPr lang="zh-CN" altLang="en-US" sz="1700" dirty="0"/>
              <a:t>年</a:t>
            </a:r>
            <a:r>
              <a:rPr lang="en-US" altLang="zh-CN" sz="1700" dirty="0"/>
              <a:t>6</a:t>
            </a:r>
            <a:r>
              <a:rPr lang="zh-CN" altLang="en-US" sz="1700" dirty="0"/>
              <a:t>月</a:t>
            </a:r>
            <a:r>
              <a:rPr lang="en-US" altLang="zh-CN" sz="1700" dirty="0"/>
              <a:t>28</a:t>
            </a:r>
            <a:r>
              <a:rPr lang="zh-CN" altLang="en-US" sz="1700" dirty="0"/>
              <a:t>日亮相，是一个</a:t>
            </a:r>
            <a:r>
              <a:rPr lang="en-US" altLang="zh-CN" sz="1700" dirty="0"/>
              <a:t>SNS</a:t>
            </a:r>
            <a:r>
              <a:rPr lang="zh-CN" altLang="en-US" sz="1700" dirty="0"/>
              <a:t>社交网站，用户可以通过</a:t>
            </a:r>
            <a:r>
              <a:rPr lang="en-US" altLang="zh-CN" sz="1700" dirty="0"/>
              <a:t>Google</a:t>
            </a:r>
            <a:r>
              <a:rPr lang="zh-CN" altLang="en-US" sz="1700" dirty="0"/>
              <a:t>帐户登录，在这个社交网站上可以和不同兴趣的好友分享好玩的东西。</a:t>
            </a:r>
            <a:endParaRPr lang="en-US" altLang="zh-CN" sz="1700" dirty="0"/>
          </a:p>
          <a:p>
            <a:pPr lvl="1">
              <a:lnSpc>
                <a:spcPct val="100000"/>
              </a:lnSpc>
            </a:pPr>
            <a:r>
              <a:rPr lang="en-US" altLang="zh-CN" sz="1700" dirty="0"/>
              <a:t> Google+</a:t>
            </a:r>
            <a:r>
              <a:rPr lang="zh-CN" altLang="en-US" sz="1700" dirty="0"/>
              <a:t>有</a:t>
            </a:r>
            <a:r>
              <a:rPr lang="en-US" altLang="zh-CN" sz="1700" dirty="0"/>
              <a:t>7</a:t>
            </a:r>
            <a:r>
              <a:rPr lang="zh-CN" altLang="en-US" sz="1700" dirty="0"/>
              <a:t>大服务，分别指向资讯串、相片、社交圈、个人资料、</a:t>
            </a:r>
            <a:r>
              <a:rPr lang="en-US" altLang="zh-CN" sz="1700" dirty="0"/>
              <a:t>Huddle</a:t>
            </a:r>
            <a:r>
              <a:rPr lang="zh-CN" altLang="en-US" sz="1700" dirty="0"/>
              <a:t>、</a:t>
            </a:r>
            <a:r>
              <a:rPr lang="en-US" altLang="zh-CN" sz="1700" dirty="0"/>
              <a:t>Sparks</a:t>
            </a:r>
            <a:r>
              <a:rPr lang="zh-CN" altLang="en-US" sz="1700" dirty="0"/>
              <a:t>、视频聚会。</a:t>
            </a:r>
            <a:endParaRPr lang="en-US" altLang="zh-CN" sz="1700" dirty="0"/>
          </a:p>
          <a:p>
            <a:pPr marL="1200150" lvl="2">
              <a:lnSpc>
                <a:spcPct val="100000"/>
              </a:lnSpc>
              <a:spcBef>
                <a:spcPts val="0"/>
              </a:spcBef>
              <a:defRPr/>
            </a:pPr>
            <a:r>
              <a:rPr lang="zh-CN" altLang="en-US" sz="1700" dirty="0"/>
              <a:t>资讯串是联络人的最新动态。</a:t>
            </a:r>
            <a:endParaRPr lang="en-US" altLang="zh-CN" sz="1700" dirty="0"/>
          </a:p>
          <a:p>
            <a:pPr marL="1200150" lvl="2">
              <a:lnSpc>
                <a:spcPct val="100000"/>
              </a:lnSpc>
              <a:spcBef>
                <a:spcPts val="0"/>
              </a:spcBef>
              <a:defRPr/>
            </a:pPr>
            <a:r>
              <a:rPr lang="zh-CN" altLang="en-US" sz="1700" dirty="0"/>
              <a:t>相片是照片功能，可以不断自动上传照片，用户可同时上传</a:t>
            </a:r>
            <a:r>
              <a:rPr lang="en-US" altLang="zh-CN" sz="1700" dirty="0"/>
              <a:t>8</a:t>
            </a:r>
            <a:r>
              <a:rPr lang="zh-CN" altLang="en-US" sz="1700" dirty="0"/>
              <a:t>张照片。</a:t>
            </a:r>
            <a:endParaRPr lang="en-US" altLang="zh-CN" sz="1700" dirty="0"/>
          </a:p>
          <a:p>
            <a:pPr marL="1200150" lvl="2">
              <a:lnSpc>
                <a:spcPct val="100000"/>
              </a:lnSpc>
              <a:spcBef>
                <a:spcPts val="0"/>
              </a:spcBef>
              <a:defRPr/>
            </a:pPr>
            <a:r>
              <a:rPr lang="zh-CN" altLang="en-US" sz="1700" dirty="0"/>
              <a:t>社交圈是</a:t>
            </a:r>
            <a:r>
              <a:rPr lang="en-US" altLang="zh-CN" sz="1700" dirty="0"/>
              <a:t>Google+</a:t>
            </a:r>
            <a:r>
              <a:rPr lang="zh-CN" altLang="en-US" sz="1700" b="1" dirty="0"/>
              <a:t>最重要的一个功能</a:t>
            </a:r>
            <a:r>
              <a:rPr lang="zh-CN" altLang="en-US" sz="1700" dirty="0"/>
              <a:t>，使用者可以选择和组织连络人，分成群，让分享优化。</a:t>
            </a:r>
            <a:endParaRPr lang="en-US" altLang="zh-CN" sz="1700" dirty="0"/>
          </a:p>
          <a:p>
            <a:pPr marL="1200150" lvl="2">
              <a:lnSpc>
                <a:spcPct val="100000"/>
              </a:lnSpc>
              <a:spcBef>
                <a:spcPts val="0"/>
              </a:spcBef>
              <a:defRPr/>
            </a:pPr>
            <a:r>
              <a:rPr lang="zh-CN" altLang="en-US" sz="1700" dirty="0"/>
              <a:t>个人资料是使用者资料的资讯。</a:t>
            </a:r>
            <a:endParaRPr lang="en-US" altLang="zh-CN" sz="1700" dirty="0"/>
          </a:p>
          <a:p>
            <a:pPr marL="1200150" lvl="2">
              <a:lnSpc>
                <a:spcPct val="100000"/>
              </a:lnSpc>
              <a:spcBef>
                <a:spcPts val="0"/>
              </a:spcBef>
              <a:defRPr/>
            </a:pPr>
            <a:r>
              <a:rPr lang="en-US" altLang="zh-CN" sz="1700" dirty="0"/>
              <a:t>Huddle</a:t>
            </a:r>
            <a:r>
              <a:rPr lang="zh-CN" altLang="en-US" sz="1700" dirty="0"/>
              <a:t>类似组群资讯、多人文字聊天室，可与</a:t>
            </a:r>
            <a:r>
              <a:rPr lang="en-US" altLang="zh-CN" sz="1700" dirty="0"/>
              <a:t>Android</a:t>
            </a:r>
            <a:r>
              <a:rPr lang="zh-CN" altLang="en-US" sz="1700" dirty="0"/>
              <a:t>集成。</a:t>
            </a:r>
            <a:r>
              <a:rPr lang="en-US" altLang="zh-CN" sz="1700" dirty="0"/>
              <a:t>Facebook</a:t>
            </a:r>
            <a:r>
              <a:rPr lang="zh-CN" altLang="en-US" sz="1700" dirty="0"/>
              <a:t>不支援发组群资讯。</a:t>
            </a:r>
            <a:endParaRPr lang="en-US" altLang="zh-CN" sz="1700" dirty="0"/>
          </a:p>
          <a:p>
            <a:pPr marL="1200150" lvl="2">
              <a:lnSpc>
                <a:spcPct val="100000"/>
              </a:lnSpc>
              <a:spcBef>
                <a:spcPts val="0"/>
              </a:spcBef>
              <a:defRPr/>
            </a:pPr>
            <a:r>
              <a:rPr lang="en-US" altLang="zh-CN" sz="1700" dirty="0"/>
              <a:t>Sparks</a:t>
            </a:r>
            <a:r>
              <a:rPr lang="zh-CN" altLang="en-US" sz="1700" dirty="0"/>
              <a:t>是一种分享引擎，可以收集话题灵感。</a:t>
            </a:r>
            <a:endParaRPr lang="en-US" altLang="zh-CN" sz="1700" dirty="0"/>
          </a:p>
          <a:p>
            <a:pPr marL="1200150" lvl="2">
              <a:lnSpc>
                <a:spcPct val="100000"/>
              </a:lnSpc>
              <a:spcBef>
                <a:spcPts val="0"/>
              </a:spcBef>
              <a:defRPr/>
            </a:pPr>
            <a:r>
              <a:rPr lang="zh-CN" altLang="en-US" sz="1700" dirty="0"/>
              <a:t>视频聚会提供多人视频聚会功能，有子、母画面，可以同时看到多人。</a:t>
            </a:r>
          </a:p>
          <a:p>
            <a:pPr lvl="1"/>
            <a:endParaRPr lang="en-US" altLang="zh-CN" sz="1700" dirty="0"/>
          </a:p>
        </p:txBody>
      </p:sp>
    </p:spTree>
    <p:extLst>
      <p:ext uri="{BB962C8B-B14F-4D97-AF65-F5344CB8AC3E}">
        <p14:creationId xmlns:p14="http://schemas.microsoft.com/office/powerpoint/2010/main" val="3066090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77">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标题 1">
            <a:extLst>
              <a:ext uri="{FF2B5EF4-FFF2-40B4-BE49-F238E27FC236}">
                <a16:creationId xmlns:a16="http://schemas.microsoft.com/office/drawing/2014/main" id="{E84F31A8-14BC-5149-B445-2BA5C077332A}"/>
              </a:ext>
            </a:extLst>
          </p:cNvPr>
          <p:cNvSpPr txBox="1">
            <a:spLocks/>
          </p:cNvSpPr>
          <p:nvPr/>
        </p:nvSpPr>
        <p:spPr>
          <a:xfrm>
            <a:off x="838196" y="978408"/>
            <a:ext cx="6007608" cy="11064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kumimoji="1" lang="en-US" altLang="zh-CN" sz="2800"/>
              <a:t>Question 4 – </a:t>
            </a:r>
            <a:r>
              <a:rPr kumimoji="1" lang="zh-CN" altLang="en-US" sz="2800"/>
              <a:t>什么将决定</a:t>
            </a:r>
            <a:r>
              <a:rPr kumimoji="1" lang="en-US" altLang="zh-CN" sz="2800"/>
              <a:t>Google+</a:t>
            </a:r>
            <a:r>
              <a:rPr kumimoji="1" lang="zh-CN" altLang="en-US" sz="2800"/>
              <a:t>能否取代</a:t>
            </a:r>
            <a:r>
              <a:rPr kumimoji="1" lang="en-US" altLang="zh-CN" sz="2800"/>
              <a:t>Facebook</a:t>
            </a:r>
            <a:r>
              <a:rPr kumimoji="1" lang="zh-CN" altLang="en-US" sz="2800"/>
              <a:t>？（</a:t>
            </a:r>
            <a:r>
              <a:rPr kumimoji="1" lang="en-US" altLang="zh-CN" sz="2800"/>
              <a:t>1</a:t>
            </a:r>
            <a:r>
              <a:rPr kumimoji="1" lang="zh-CN" altLang="en-US" sz="2800"/>
              <a:t>）</a:t>
            </a:r>
          </a:p>
        </p:txBody>
      </p:sp>
      <p:sp>
        <p:nvSpPr>
          <p:cNvPr id="80" name="Rectangle 79">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 name="Rectangle 81">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内容占位符 4">
            <a:extLst>
              <a:ext uri="{FF2B5EF4-FFF2-40B4-BE49-F238E27FC236}">
                <a16:creationId xmlns:a16="http://schemas.microsoft.com/office/drawing/2014/main" id="{4003D261-02CD-41E5-B1E4-6479A9EB15A9}"/>
              </a:ext>
            </a:extLst>
          </p:cNvPr>
          <p:cNvSpPr>
            <a:spLocks noGrp="1"/>
          </p:cNvSpPr>
          <p:nvPr>
            <p:ph idx="1"/>
          </p:nvPr>
        </p:nvSpPr>
        <p:spPr>
          <a:xfrm>
            <a:off x="841244" y="2359152"/>
            <a:ext cx="6007608" cy="3429000"/>
          </a:xfrm>
        </p:spPr>
        <p:txBody>
          <a:bodyPr vert="horz" lIns="91440" tIns="45720" rIns="91440" bIns="45720" rtlCol="0">
            <a:normAutofit/>
          </a:bodyPr>
          <a:lstStyle/>
          <a:p>
            <a:r>
              <a:rPr lang="en-US" altLang="zh-CN" sz="1400"/>
              <a:t>Google+</a:t>
            </a:r>
            <a:r>
              <a:rPr lang="zh-CN" altLang="en-US" sz="1400"/>
              <a:t>相比于</a:t>
            </a:r>
            <a:r>
              <a:rPr lang="en-US" altLang="zh-CN" sz="1400"/>
              <a:t>Facebook</a:t>
            </a:r>
          </a:p>
          <a:p>
            <a:pPr lvl="1"/>
            <a:endParaRPr lang="en-US" altLang="zh-CN" sz="1400"/>
          </a:p>
          <a:p>
            <a:pPr lvl="1"/>
            <a:r>
              <a:rPr lang="zh-CN" altLang="en-US" sz="1400"/>
              <a:t>进入时机</a:t>
            </a:r>
            <a:endParaRPr lang="en-US" altLang="zh-CN" sz="1400"/>
          </a:p>
          <a:p>
            <a:pPr lvl="2"/>
            <a:r>
              <a:rPr lang="en-US" altLang="zh-CN" sz="1400"/>
              <a:t>Facebook</a:t>
            </a:r>
            <a:r>
              <a:rPr lang="zh-CN" altLang="en-US" sz="1400"/>
              <a:t>已经取得一定的市场地位，拥有较为庞大的用户群体（用户转移成本）</a:t>
            </a:r>
            <a:endParaRPr lang="en-US" altLang="zh-CN" sz="1400"/>
          </a:p>
          <a:p>
            <a:pPr lvl="2"/>
            <a:r>
              <a:rPr lang="en-US" altLang="zh-CN" sz="1400"/>
              <a:t>Google+</a:t>
            </a:r>
            <a:r>
              <a:rPr lang="zh-CN" altLang="en-US" sz="1400"/>
              <a:t>之前，</a:t>
            </a:r>
            <a:r>
              <a:rPr lang="en-US" altLang="zh-CN" sz="1400"/>
              <a:t>Google</a:t>
            </a:r>
            <a:r>
              <a:rPr lang="zh-CN" altLang="en-US" sz="1400"/>
              <a:t>做出的一系列尝试：</a:t>
            </a:r>
            <a:r>
              <a:rPr lang="en-US" altLang="zh-CN" sz="1400"/>
              <a:t>Orkut, Friend Connect, Google Buzz……</a:t>
            </a:r>
          </a:p>
          <a:p>
            <a:pPr lvl="2"/>
            <a:endParaRPr lang="en-US" altLang="zh-CN" sz="1400"/>
          </a:p>
          <a:p>
            <a:pPr lvl="1"/>
            <a:r>
              <a:rPr lang="zh-CN" altLang="en-US" sz="1400"/>
              <a:t>市场定位</a:t>
            </a:r>
            <a:endParaRPr lang="en-US" altLang="zh-CN" sz="1400"/>
          </a:p>
          <a:p>
            <a:pPr lvl="2"/>
            <a:r>
              <a:rPr lang="en-US" altLang="zh-CN" sz="1400"/>
              <a:t>Google+</a:t>
            </a:r>
            <a:r>
              <a:rPr lang="zh-CN" altLang="en-US" sz="1400"/>
              <a:t>如何将自己同</a:t>
            </a:r>
            <a:r>
              <a:rPr lang="en-US" altLang="zh-CN" sz="1400"/>
              <a:t>Facebook</a:t>
            </a:r>
            <a:r>
              <a:rPr lang="zh-CN" altLang="en-US" sz="1400"/>
              <a:t>区分开来？ </a:t>
            </a:r>
            <a:endParaRPr lang="en-US" altLang="zh-CN" sz="1400"/>
          </a:p>
          <a:p>
            <a:pPr marL="1371600" lvl="3"/>
            <a:r>
              <a:rPr lang="en-US" altLang="zh-CN" sz="1400"/>
              <a:t>Google+</a:t>
            </a:r>
            <a:r>
              <a:rPr lang="zh-CN" altLang="en-US" sz="1400"/>
              <a:t>拥有“圈子”功能，这个功能可以让用户选择将内容分享给哪些人看，更好地保护用户隐私</a:t>
            </a:r>
            <a:r>
              <a:rPr lang="en-US" altLang="zh-CN" sz="1400"/>
              <a:t>——</a:t>
            </a:r>
            <a:r>
              <a:rPr lang="zh-CN" altLang="en-US" sz="1400"/>
              <a:t>但随后</a:t>
            </a:r>
            <a:r>
              <a:rPr lang="en-US" altLang="zh-CN" sz="1400"/>
              <a:t>Facebook</a:t>
            </a:r>
            <a:r>
              <a:rPr lang="zh-CN" altLang="en-US" sz="1400"/>
              <a:t>也推出相似功能</a:t>
            </a:r>
            <a:endParaRPr lang="en-US" altLang="zh-CN" sz="1400"/>
          </a:p>
          <a:p>
            <a:pPr lvl="2"/>
            <a:endParaRPr lang="en-US" altLang="zh-CN" sz="1400"/>
          </a:p>
          <a:p>
            <a:pPr marL="457200" lvl="1"/>
            <a:endParaRPr lang="en-US" altLang="zh-CN" sz="1400"/>
          </a:p>
        </p:txBody>
      </p:sp>
      <p:pic>
        <p:nvPicPr>
          <p:cNvPr id="31" name="图片 30" descr="图形用户界面, 文本, 应用程序&#10;&#10;描述已自动生成">
            <a:extLst>
              <a:ext uri="{FF2B5EF4-FFF2-40B4-BE49-F238E27FC236}">
                <a16:creationId xmlns:a16="http://schemas.microsoft.com/office/drawing/2014/main" id="{1CED56CB-0206-FB48-90D8-6D99B92606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960" y="768779"/>
            <a:ext cx="4233672" cy="2381440"/>
          </a:xfrm>
          <a:prstGeom prst="rect">
            <a:avLst/>
          </a:prstGeom>
        </p:spPr>
      </p:pic>
      <p:pic>
        <p:nvPicPr>
          <p:cNvPr id="3" name="图片 2" descr="图形用户界面, 应用程序&#10;&#10;描述已自动生成">
            <a:extLst>
              <a:ext uri="{FF2B5EF4-FFF2-40B4-BE49-F238E27FC236}">
                <a16:creationId xmlns:a16="http://schemas.microsoft.com/office/drawing/2014/main" id="{59070328-5967-4F49-B15A-EFFF1F02DCB5}"/>
              </a:ext>
            </a:extLst>
          </p:cNvPr>
          <p:cNvPicPr>
            <a:picLocks noChangeAspect="1"/>
          </p:cNvPicPr>
          <p:nvPr/>
        </p:nvPicPr>
        <p:blipFill rotWithShape="1">
          <a:blip r:embed="rId4">
            <a:extLst>
              <a:ext uri="{28A0092B-C50C-407E-A947-70E740481C1C}">
                <a14:useLocalDpi xmlns:a14="http://schemas.microsoft.com/office/drawing/2010/main" val="0"/>
              </a:ext>
            </a:extLst>
          </a:blip>
          <a:srcRect t="47580"/>
          <a:stretch/>
        </p:blipFill>
        <p:spPr>
          <a:xfrm>
            <a:off x="7680960" y="4033336"/>
            <a:ext cx="4230116" cy="1530024"/>
          </a:xfrm>
          <a:prstGeom prst="rect">
            <a:avLst/>
          </a:prstGeom>
        </p:spPr>
      </p:pic>
    </p:spTree>
    <p:extLst>
      <p:ext uri="{BB962C8B-B14F-4D97-AF65-F5344CB8AC3E}">
        <p14:creationId xmlns:p14="http://schemas.microsoft.com/office/powerpoint/2010/main" val="1259927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标题 1">
            <a:extLst>
              <a:ext uri="{FF2B5EF4-FFF2-40B4-BE49-F238E27FC236}">
                <a16:creationId xmlns:a16="http://schemas.microsoft.com/office/drawing/2014/main" id="{4D213EF4-9351-854C-A670-DDEA5FCA8D88}"/>
              </a:ext>
            </a:extLst>
          </p:cNvPr>
          <p:cNvSpPr txBox="1">
            <a:spLocks/>
          </p:cNvSpPr>
          <p:nvPr/>
        </p:nvSpPr>
        <p:spPr>
          <a:xfrm>
            <a:off x="838196" y="978408"/>
            <a:ext cx="6007608" cy="11064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kumimoji="1" lang="en-US" altLang="zh-CN" sz="2800" dirty="0"/>
              <a:t>Question 4 – </a:t>
            </a:r>
            <a:r>
              <a:rPr kumimoji="1" lang="zh-CN" altLang="en-US" sz="2800" dirty="0"/>
              <a:t>什么将决定</a:t>
            </a:r>
            <a:r>
              <a:rPr kumimoji="1" lang="en-US" altLang="zh-CN" sz="2800" dirty="0"/>
              <a:t>Google+</a:t>
            </a:r>
            <a:r>
              <a:rPr kumimoji="1" lang="zh-CN" altLang="en-US" sz="2800" dirty="0"/>
              <a:t>能否取代</a:t>
            </a:r>
            <a:r>
              <a:rPr kumimoji="1" lang="en-US" altLang="zh-CN" sz="2800" dirty="0"/>
              <a:t>Facebook</a:t>
            </a:r>
            <a:r>
              <a:rPr kumimoji="1" lang="zh-CN" altLang="en-US" sz="2800" dirty="0"/>
              <a:t>？（</a:t>
            </a:r>
            <a:r>
              <a:rPr kumimoji="1" lang="en-US" altLang="zh-CN" sz="2800"/>
              <a:t>2</a:t>
            </a:r>
            <a:r>
              <a:rPr kumimoji="1" lang="zh-CN" altLang="en-US" sz="2800"/>
              <a:t>）</a:t>
            </a:r>
          </a:p>
        </p:txBody>
      </p:sp>
      <p:sp>
        <p:nvSpPr>
          <p:cNvPr id="35" name="Rectangle 34">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6">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内容占位符 4">
            <a:extLst>
              <a:ext uri="{FF2B5EF4-FFF2-40B4-BE49-F238E27FC236}">
                <a16:creationId xmlns:a16="http://schemas.microsoft.com/office/drawing/2014/main" id="{4003D261-02CD-41E5-B1E4-6479A9EB15A9}"/>
              </a:ext>
            </a:extLst>
          </p:cNvPr>
          <p:cNvSpPr>
            <a:spLocks noGrp="1"/>
          </p:cNvSpPr>
          <p:nvPr>
            <p:ph idx="1"/>
          </p:nvPr>
        </p:nvSpPr>
        <p:spPr>
          <a:xfrm>
            <a:off x="841244" y="2359152"/>
            <a:ext cx="6007608" cy="3429000"/>
          </a:xfrm>
        </p:spPr>
        <p:txBody>
          <a:bodyPr vert="horz" lIns="91440" tIns="45720" rIns="91440" bIns="45720" rtlCol="0">
            <a:normAutofit/>
          </a:bodyPr>
          <a:lstStyle/>
          <a:p>
            <a:r>
              <a:rPr lang="en-US" altLang="zh-CN" sz="1400"/>
              <a:t>Google+</a:t>
            </a:r>
            <a:r>
              <a:rPr lang="zh-CN" altLang="en-US" sz="1400"/>
              <a:t>相比于</a:t>
            </a:r>
            <a:r>
              <a:rPr lang="en-US" altLang="zh-CN" sz="1400"/>
              <a:t>Facebook</a:t>
            </a:r>
          </a:p>
          <a:p>
            <a:pPr marL="914400" lvl="2"/>
            <a:endParaRPr lang="en-US" altLang="zh-CN" sz="1400"/>
          </a:p>
          <a:p>
            <a:pPr lvl="1"/>
            <a:r>
              <a:rPr lang="zh-CN" altLang="en-US" sz="1400"/>
              <a:t>企业与资源</a:t>
            </a:r>
            <a:endParaRPr lang="en-US" altLang="zh-CN" sz="1400"/>
          </a:p>
          <a:p>
            <a:pPr lvl="2"/>
            <a:r>
              <a:rPr lang="zh-CN" altLang="en-US" sz="1400"/>
              <a:t>到</a:t>
            </a:r>
            <a:r>
              <a:rPr lang="en-US" altLang="zh-CN" sz="1400"/>
              <a:t>2010</a:t>
            </a:r>
            <a:r>
              <a:rPr lang="zh-CN" altLang="en-US" sz="1400"/>
              <a:t>年，</a:t>
            </a:r>
            <a:r>
              <a:rPr lang="en-US" altLang="zh-CN" sz="1400"/>
              <a:t>Google</a:t>
            </a:r>
            <a:r>
              <a:rPr lang="zh-CN" altLang="en-US" sz="1400"/>
              <a:t>在多个领域非常成功</a:t>
            </a:r>
            <a:endParaRPr lang="en-US" altLang="zh-CN" sz="1400"/>
          </a:p>
          <a:p>
            <a:pPr marL="1371600" lvl="3"/>
            <a:r>
              <a:rPr lang="en-US" altLang="zh-CN" sz="1400"/>
              <a:t>Google</a:t>
            </a:r>
            <a:r>
              <a:rPr lang="zh-CN" altLang="en-US" sz="1400"/>
              <a:t>统治在线搜索市场很多年了；并且借助</a:t>
            </a:r>
            <a:r>
              <a:rPr lang="en-US" altLang="zh-CN" sz="1400"/>
              <a:t>Android</a:t>
            </a:r>
            <a:r>
              <a:rPr lang="zh-CN" altLang="en-US" sz="1400"/>
              <a:t>系统成为了智能手机时代的大玩家；</a:t>
            </a:r>
            <a:r>
              <a:rPr lang="en-US" altLang="zh-CN" sz="1400"/>
              <a:t>Google</a:t>
            </a:r>
            <a:r>
              <a:rPr lang="zh-CN" altLang="en-US" sz="1400"/>
              <a:t>的地图几乎覆盖全世界；它的索引库里有成千上万的书籍；它甚至已经开始做无人驾驶汽车</a:t>
            </a:r>
            <a:r>
              <a:rPr lang="en-US" altLang="zh-CN" sz="1400"/>
              <a:t>……</a:t>
            </a:r>
          </a:p>
          <a:p>
            <a:pPr lvl="2"/>
            <a:r>
              <a:rPr lang="en-US" altLang="zh-CN" sz="1400"/>
              <a:t>Google</a:t>
            </a:r>
            <a:r>
              <a:rPr lang="zh-CN" altLang="en-US" sz="1400"/>
              <a:t>投入大量人力、财力于</a:t>
            </a:r>
            <a:r>
              <a:rPr lang="en-US" altLang="zh-CN" sz="1400"/>
              <a:t>Google+</a:t>
            </a:r>
          </a:p>
          <a:p>
            <a:pPr lvl="2"/>
            <a:r>
              <a:rPr lang="en-US" altLang="zh-CN" sz="1400"/>
              <a:t>Google“</a:t>
            </a:r>
            <a:r>
              <a:rPr lang="zh-CN" altLang="en-US" sz="1400"/>
              <a:t>像一个笨拙的巨人在跳舞，而它的对手则更年轻、更灵活。”</a:t>
            </a:r>
            <a:endParaRPr lang="en-US" altLang="zh-CN" sz="1400"/>
          </a:p>
          <a:p>
            <a:pPr lvl="2"/>
            <a:r>
              <a:rPr lang="en-US" altLang="zh-CN" sz="1400"/>
              <a:t>Google</a:t>
            </a:r>
            <a:r>
              <a:rPr lang="zh-CN" altLang="en-US" sz="1400"/>
              <a:t>的创新能力</a:t>
            </a:r>
            <a:r>
              <a:rPr lang="en-US" altLang="zh-CN" sz="1400"/>
              <a:t>——</a:t>
            </a:r>
            <a:r>
              <a:rPr lang="zh-CN" altLang="en-US" sz="1400"/>
              <a:t>能否做出有别于</a:t>
            </a:r>
            <a:r>
              <a:rPr lang="en-US" altLang="zh-CN" sz="1400"/>
              <a:t>Facebook</a:t>
            </a:r>
            <a:r>
              <a:rPr lang="zh-CN" altLang="en-US" sz="1400"/>
              <a:t>的产品</a:t>
            </a:r>
            <a:endParaRPr lang="en-US" altLang="zh-CN" sz="1400"/>
          </a:p>
          <a:p>
            <a:pPr marL="1371600" lvl="3"/>
            <a:endParaRPr lang="en-US" altLang="zh-CN" sz="1400"/>
          </a:p>
        </p:txBody>
      </p:sp>
      <p:pic>
        <p:nvPicPr>
          <p:cNvPr id="9" name="图片 8">
            <a:extLst>
              <a:ext uri="{FF2B5EF4-FFF2-40B4-BE49-F238E27FC236}">
                <a16:creationId xmlns:a16="http://schemas.microsoft.com/office/drawing/2014/main" id="{BF44E79C-B413-431B-A58B-A1FFD0956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960" y="1352137"/>
            <a:ext cx="4233672" cy="1214724"/>
          </a:xfrm>
          <a:prstGeom prst="rect">
            <a:avLst/>
          </a:prstGeom>
        </p:spPr>
      </p:pic>
      <p:pic>
        <p:nvPicPr>
          <p:cNvPr id="7" name="图片 6">
            <a:extLst>
              <a:ext uri="{FF2B5EF4-FFF2-40B4-BE49-F238E27FC236}">
                <a16:creationId xmlns:a16="http://schemas.microsoft.com/office/drawing/2014/main" id="{B76CC059-54EB-4A53-AF5A-3649CFDEF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0960" y="4082753"/>
            <a:ext cx="4230116" cy="1431189"/>
          </a:xfrm>
          <a:prstGeom prst="rect">
            <a:avLst/>
          </a:prstGeom>
        </p:spPr>
      </p:pic>
    </p:spTree>
    <p:extLst>
      <p:ext uri="{BB962C8B-B14F-4D97-AF65-F5344CB8AC3E}">
        <p14:creationId xmlns:p14="http://schemas.microsoft.com/office/powerpoint/2010/main" val="1016409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ectangle 26">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标题 1">
            <a:extLst>
              <a:ext uri="{FF2B5EF4-FFF2-40B4-BE49-F238E27FC236}">
                <a16:creationId xmlns:a16="http://schemas.microsoft.com/office/drawing/2014/main" id="{8A63201A-8C33-0545-93D6-0EA0FA5C3D96}"/>
              </a:ext>
            </a:extLst>
          </p:cNvPr>
          <p:cNvSpPr>
            <a:spLocks noGrp="1"/>
          </p:cNvSpPr>
          <p:nvPr>
            <p:ph type="ctrTitle"/>
          </p:nvPr>
        </p:nvSpPr>
        <p:spPr>
          <a:xfrm>
            <a:off x="3315031" y="1380754"/>
            <a:ext cx="5561938" cy="2513516"/>
          </a:xfrm>
        </p:spPr>
        <p:txBody>
          <a:bodyPr>
            <a:normAutofit/>
          </a:bodyPr>
          <a:lstStyle/>
          <a:p>
            <a:r>
              <a:rPr kumimoji="1" lang="zh-CN" altLang="en-US"/>
              <a:t>总结与展望</a:t>
            </a:r>
            <a:endParaRPr kumimoji="1" lang="zh-CN" altLang="en-US" dirty="0"/>
          </a:p>
        </p:txBody>
      </p:sp>
      <p:sp>
        <p:nvSpPr>
          <p:cNvPr id="3" name="副标题 2">
            <a:extLst>
              <a:ext uri="{FF2B5EF4-FFF2-40B4-BE49-F238E27FC236}">
                <a16:creationId xmlns:a16="http://schemas.microsoft.com/office/drawing/2014/main" id="{4B977B03-0AFC-7440-AD97-3D9F494A5371}"/>
              </a:ext>
            </a:extLst>
          </p:cNvPr>
          <p:cNvSpPr>
            <a:spLocks noGrp="1"/>
          </p:cNvSpPr>
          <p:nvPr>
            <p:ph type="subTitle" idx="1"/>
          </p:nvPr>
        </p:nvSpPr>
        <p:spPr>
          <a:xfrm>
            <a:off x="3315031" y="4076802"/>
            <a:ext cx="5561938" cy="1534587"/>
          </a:xfrm>
        </p:spPr>
        <p:txBody>
          <a:bodyPr>
            <a:normAutofit/>
          </a:bodyPr>
          <a:lstStyle/>
          <a:p>
            <a:r>
              <a:rPr lang="en-US" altLang="zh-CN"/>
              <a:t>Summary</a:t>
            </a:r>
            <a:r>
              <a:rPr lang="zh-CN" altLang="en-US"/>
              <a:t> </a:t>
            </a:r>
            <a:r>
              <a:rPr lang="en-US" altLang="zh-CN"/>
              <a:t>&amp;</a:t>
            </a:r>
            <a:r>
              <a:rPr lang="zh-CN" altLang="en-US"/>
              <a:t> </a:t>
            </a:r>
            <a:r>
              <a:rPr lang="en-US" altLang="zh-CN"/>
              <a:t>Preview</a:t>
            </a:r>
            <a:endParaRPr lang="zh-CN" altLang="en-US" dirty="0"/>
          </a:p>
        </p:txBody>
      </p:sp>
      <p:sp>
        <p:nvSpPr>
          <p:cNvPr id="31" name="Arc 30">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Oval 32">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5254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A6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标题 1">
            <a:extLst>
              <a:ext uri="{FF2B5EF4-FFF2-40B4-BE49-F238E27FC236}">
                <a16:creationId xmlns:a16="http://schemas.microsoft.com/office/drawing/2014/main" id="{990C25D2-3860-E044-8CA5-7E0E8BF4FA33}"/>
              </a:ext>
            </a:extLst>
          </p:cNvPr>
          <p:cNvSpPr txBox="1">
            <a:spLocks/>
          </p:cNvSpPr>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kumimoji="1" lang="zh-CN" altLang="en-US" sz="2600" dirty="0">
                <a:solidFill>
                  <a:srgbClr val="FFFFFF"/>
                </a:solidFill>
              </a:rPr>
              <a:t>总结与展望 </a:t>
            </a:r>
            <a:r>
              <a:rPr kumimoji="1" lang="en-US" altLang="zh-CN" sz="1600" dirty="0">
                <a:solidFill>
                  <a:srgbClr val="FFFFFF"/>
                </a:solidFill>
              </a:rPr>
              <a:t>– The story behind “the rise of social network</a:t>
            </a:r>
            <a:r>
              <a:rPr kumimoji="1" lang="en-US" altLang="zh-CN" sz="2000" dirty="0">
                <a:solidFill>
                  <a:srgbClr val="FFFFFF"/>
                </a:solidFill>
              </a:rPr>
              <a:t>”</a:t>
            </a:r>
            <a:endParaRPr kumimoji="1" lang="en-US" altLang="zh-CN" sz="2600" dirty="0">
              <a:solidFill>
                <a:srgbClr val="FFFFFF"/>
              </a:solidFill>
            </a:endParaRPr>
          </a:p>
        </p:txBody>
      </p:sp>
      <p:pic>
        <p:nvPicPr>
          <p:cNvPr id="6" name="图片 5">
            <a:extLst>
              <a:ext uri="{FF2B5EF4-FFF2-40B4-BE49-F238E27FC236}">
                <a16:creationId xmlns:a16="http://schemas.microsoft.com/office/drawing/2014/main" id="{B1688728-3C41-4B9D-A034-045AA579B2CA}"/>
              </a:ext>
            </a:extLst>
          </p:cNvPr>
          <p:cNvPicPr>
            <a:picLocks noChangeAspect="1"/>
          </p:cNvPicPr>
          <p:nvPr/>
        </p:nvPicPr>
        <p:blipFill>
          <a:blip r:embed="rId3"/>
          <a:stretch>
            <a:fillRect/>
          </a:stretch>
        </p:blipFill>
        <p:spPr>
          <a:xfrm>
            <a:off x="4040395" y="1768792"/>
            <a:ext cx="3456432" cy="2272604"/>
          </a:xfrm>
          <a:prstGeom prst="rect">
            <a:avLst/>
          </a:prstGeom>
        </p:spPr>
      </p:pic>
      <p:pic>
        <p:nvPicPr>
          <p:cNvPr id="4" name="图片 3">
            <a:extLst>
              <a:ext uri="{FF2B5EF4-FFF2-40B4-BE49-F238E27FC236}">
                <a16:creationId xmlns:a16="http://schemas.microsoft.com/office/drawing/2014/main" id="{B40A2E24-32DB-4BB6-B37A-91D6B5EE281B}"/>
              </a:ext>
            </a:extLst>
          </p:cNvPr>
          <p:cNvPicPr>
            <a:picLocks noChangeAspect="1"/>
          </p:cNvPicPr>
          <p:nvPr/>
        </p:nvPicPr>
        <p:blipFill rotWithShape="1">
          <a:blip r:embed="rId4"/>
          <a:srcRect l="9540" t="5235" r="13617"/>
          <a:stretch/>
        </p:blipFill>
        <p:spPr>
          <a:xfrm>
            <a:off x="7770367" y="1780841"/>
            <a:ext cx="3456432" cy="2248506"/>
          </a:xfrm>
          <a:prstGeom prst="rect">
            <a:avLst/>
          </a:prstGeom>
        </p:spPr>
      </p:pic>
      <p:sp>
        <p:nvSpPr>
          <p:cNvPr id="3" name="内容占位符 2">
            <a:extLst>
              <a:ext uri="{FF2B5EF4-FFF2-40B4-BE49-F238E27FC236}">
                <a16:creationId xmlns:a16="http://schemas.microsoft.com/office/drawing/2014/main" id="{0F8F91B8-91E9-4DE1-A3FD-F5714A2E89E3}"/>
              </a:ext>
            </a:extLst>
          </p:cNvPr>
          <p:cNvSpPr>
            <a:spLocks noGrp="1"/>
          </p:cNvSpPr>
          <p:nvPr>
            <p:ph idx="1"/>
          </p:nvPr>
        </p:nvSpPr>
        <p:spPr>
          <a:xfrm>
            <a:off x="4038600" y="4884873"/>
            <a:ext cx="7188199" cy="1292090"/>
          </a:xfrm>
        </p:spPr>
        <p:txBody>
          <a:bodyPr vert="horz" lIns="91440" tIns="45720" rIns="91440" bIns="45720" rtlCol="0">
            <a:normAutofit/>
          </a:bodyPr>
          <a:lstStyle/>
          <a:p>
            <a:r>
              <a:rPr lang="en-US" altLang="zh-CN" sz="1800"/>
              <a:t>Google+</a:t>
            </a:r>
            <a:r>
              <a:rPr lang="zh-CN" altLang="en-US" sz="1800"/>
              <a:t>关闭服务 </a:t>
            </a:r>
            <a:r>
              <a:rPr lang="en-US" altLang="zh-CN" sz="1800"/>
              <a:t>&amp; Instagram/TikTok/Snapchat</a:t>
            </a:r>
            <a:r>
              <a:rPr lang="zh-CN" altLang="en-US" sz="1800"/>
              <a:t>的崛起</a:t>
            </a:r>
            <a:endParaRPr lang="en-US" altLang="zh-CN" sz="1800"/>
          </a:p>
          <a:p>
            <a:endParaRPr lang="en-US" altLang="zh-CN" sz="1800"/>
          </a:p>
        </p:txBody>
      </p:sp>
    </p:spTree>
    <p:extLst>
      <p:ext uri="{BB962C8B-B14F-4D97-AF65-F5344CB8AC3E}">
        <p14:creationId xmlns:p14="http://schemas.microsoft.com/office/powerpoint/2010/main" val="2020133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标题 1">
            <a:extLst>
              <a:ext uri="{FF2B5EF4-FFF2-40B4-BE49-F238E27FC236}">
                <a16:creationId xmlns:a16="http://schemas.microsoft.com/office/drawing/2014/main" id="{B8BDCEBD-B66D-1449-B152-8F6AE0E755FA}"/>
              </a:ext>
            </a:extLst>
          </p:cNvPr>
          <p:cNvSpPr txBox="1">
            <a:spLocks/>
          </p:cNvSpPr>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kumimoji="1" lang="zh-CN" altLang="en-US" sz="2600" kern="1200" dirty="0">
                <a:solidFill>
                  <a:srgbClr val="FFFFFF"/>
                </a:solidFill>
                <a:latin typeface="+mj-lt"/>
                <a:ea typeface="+mj-ea"/>
                <a:cs typeface="+mj-cs"/>
              </a:rPr>
              <a:t>总结与展望 </a:t>
            </a:r>
            <a:r>
              <a:rPr kumimoji="1" lang="en-US" altLang="zh-CN" sz="2000" kern="1200" dirty="0">
                <a:solidFill>
                  <a:srgbClr val="FFFFFF"/>
                </a:solidFill>
                <a:latin typeface="+mj-lt"/>
                <a:ea typeface="+mj-ea"/>
                <a:cs typeface="+mj-cs"/>
              </a:rPr>
              <a:t>– </a:t>
            </a:r>
            <a:r>
              <a:rPr lang="en-US" altLang="zh-CN" sz="2000" kern="1200" dirty="0">
                <a:solidFill>
                  <a:srgbClr val="FFFFFF"/>
                </a:solidFill>
                <a:latin typeface="+mj-lt"/>
                <a:ea typeface="+mj-ea"/>
                <a:cs typeface="+mj-cs"/>
              </a:rPr>
              <a:t>Why </a:t>
            </a:r>
            <a:r>
              <a:rPr lang="en-US" altLang="zh-CN" sz="2000" b="1" u="sng" kern="1200" dirty="0">
                <a:solidFill>
                  <a:srgbClr val="FFFFFF"/>
                </a:solidFill>
                <a:latin typeface="+mj-lt"/>
                <a:ea typeface="+mj-ea"/>
                <a:cs typeface="+mj-cs"/>
              </a:rPr>
              <a:t>Google+</a:t>
            </a:r>
            <a:r>
              <a:rPr lang="en-US" altLang="zh-CN" sz="2000" b="1" kern="1200" dirty="0">
                <a:solidFill>
                  <a:srgbClr val="FFFFFF"/>
                </a:solidFill>
                <a:latin typeface="+mj-lt"/>
                <a:ea typeface="+mj-ea"/>
                <a:cs typeface="+mj-cs"/>
              </a:rPr>
              <a:t> </a:t>
            </a:r>
            <a:r>
              <a:rPr lang="en-US" altLang="zh-CN" sz="2000" kern="1200" dirty="0">
                <a:solidFill>
                  <a:srgbClr val="FFFFFF"/>
                </a:solidFill>
                <a:latin typeface="+mj-lt"/>
                <a:ea typeface="+mj-ea"/>
                <a:cs typeface="+mj-cs"/>
              </a:rPr>
              <a:t>failed as a follower</a:t>
            </a:r>
            <a:r>
              <a:rPr lang="zh-CN" altLang="en-US" sz="2000" kern="1200" dirty="0">
                <a:solidFill>
                  <a:srgbClr val="FFFFFF"/>
                </a:solidFill>
                <a:latin typeface="+mj-lt"/>
                <a:ea typeface="+mj-ea"/>
                <a:cs typeface="+mj-cs"/>
              </a:rPr>
              <a:t>？</a:t>
            </a:r>
            <a:endParaRPr kumimoji="1" lang="en-US" altLang="zh-CN" sz="2600" kern="1200" dirty="0">
              <a:solidFill>
                <a:srgbClr val="FFFFFF"/>
              </a:solidFill>
              <a:latin typeface="+mj-lt"/>
              <a:ea typeface="+mj-ea"/>
              <a:cs typeface="+mj-cs"/>
            </a:endParaRPr>
          </a:p>
        </p:txBody>
      </p:sp>
      <p:pic>
        <p:nvPicPr>
          <p:cNvPr id="11" name="Picture 4" descr="Scooper - Technology News: Google Is Temporarily Shutting Down Their Google+  Platform">
            <a:extLst>
              <a:ext uri="{FF2B5EF4-FFF2-40B4-BE49-F238E27FC236}">
                <a16:creationId xmlns:a16="http://schemas.microsoft.com/office/drawing/2014/main" id="{E934BA18-A10B-A94E-A134-A0C3C81B83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86" r="14634" b="1"/>
          <a:stretch/>
        </p:blipFill>
        <p:spPr bwMode="auto">
          <a:xfrm>
            <a:off x="4038599" y="1451198"/>
            <a:ext cx="3458228" cy="29078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oogle+ Login | Drupal.org">
            <a:extLst>
              <a:ext uri="{FF2B5EF4-FFF2-40B4-BE49-F238E27FC236}">
                <a16:creationId xmlns:a16="http://schemas.microsoft.com/office/drawing/2014/main" id="{FC5F7260-11D7-694B-A2FB-B26AB8F139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865" r="3" b="7113"/>
          <a:stretch/>
        </p:blipFill>
        <p:spPr bwMode="auto">
          <a:xfrm>
            <a:off x="7770367" y="1451199"/>
            <a:ext cx="3456432" cy="2907860"/>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B8B81B97-5BFB-4B27-BF36-DAAB05063AB2}"/>
              </a:ext>
            </a:extLst>
          </p:cNvPr>
          <p:cNvSpPr>
            <a:spLocks noGrp="1"/>
          </p:cNvSpPr>
          <p:nvPr>
            <p:ph idx="1"/>
          </p:nvPr>
        </p:nvSpPr>
        <p:spPr>
          <a:xfrm>
            <a:off x="4038600" y="4884873"/>
            <a:ext cx="7188199" cy="1292090"/>
          </a:xfrm>
        </p:spPr>
        <p:txBody>
          <a:bodyPr vert="horz" lIns="91440" tIns="45720" rIns="91440" bIns="45720" rtlCol="0">
            <a:normAutofit/>
          </a:bodyPr>
          <a:lstStyle/>
          <a:p>
            <a:r>
              <a:rPr lang="zh-CN" altLang="en-US" sz="1500"/>
              <a:t>目标用户与</a:t>
            </a:r>
            <a:r>
              <a:rPr lang="en-US" altLang="zh-CN" sz="1500"/>
              <a:t>Facebook</a:t>
            </a:r>
            <a:r>
              <a:rPr lang="zh-CN" altLang="en-US" sz="1500"/>
              <a:t>高度重合</a:t>
            </a:r>
            <a:endParaRPr lang="en-US" altLang="zh-CN" sz="1500"/>
          </a:p>
          <a:p>
            <a:pPr lvl="1"/>
            <a:r>
              <a:rPr lang="zh-CN" altLang="en-US" sz="1500"/>
              <a:t>很难劝说用户放弃已经有大量“社交资产”的</a:t>
            </a:r>
            <a:r>
              <a:rPr lang="en-US" altLang="zh-CN" sz="1500"/>
              <a:t>Facebook</a:t>
            </a:r>
          </a:p>
          <a:p>
            <a:r>
              <a:rPr lang="en-US" altLang="zh-CN" sz="1500"/>
              <a:t>circle</a:t>
            </a:r>
            <a:r>
              <a:rPr lang="zh-CN" altLang="en-US" sz="1500"/>
              <a:t>，</a:t>
            </a:r>
            <a:r>
              <a:rPr lang="en-US" altLang="zh-CN" sz="1500"/>
              <a:t>spark</a:t>
            </a:r>
            <a:r>
              <a:rPr lang="zh-CN" altLang="en-US" sz="1500"/>
              <a:t>这些新特性被</a:t>
            </a:r>
            <a:r>
              <a:rPr lang="en-US" altLang="zh-CN" sz="1500"/>
              <a:t>Facebook</a:t>
            </a:r>
            <a:r>
              <a:rPr lang="zh-CN" altLang="en-US" sz="1500"/>
              <a:t>迅速模仿</a:t>
            </a:r>
            <a:endParaRPr lang="en-US" altLang="zh-CN" sz="1500"/>
          </a:p>
          <a:p>
            <a:r>
              <a:rPr lang="en-US" altLang="zh-CN" sz="1500"/>
              <a:t>Google+</a:t>
            </a:r>
            <a:r>
              <a:rPr lang="zh-CN" altLang="en-US" sz="1500"/>
              <a:t>大而不精</a:t>
            </a:r>
            <a:endParaRPr lang="en-US" altLang="zh-CN" sz="1500"/>
          </a:p>
          <a:p>
            <a:endParaRPr lang="en-US" altLang="zh-CN" sz="1500"/>
          </a:p>
        </p:txBody>
      </p:sp>
    </p:spTree>
    <p:extLst>
      <p:ext uri="{BB962C8B-B14F-4D97-AF65-F5344CB8AC3E}">
        <p14:creationId xmlns:p14="http://schemas.microsoft.com/office/powerpoint/2010/main" val="2705669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225F4C6-C5B6-B146-BCD7-16C97AF47377}"/>
              </a:ext>
            </a:extLst>
          </p:cNvPr>
          <p:cNvSpPr>
            <a:spLocks noGrp="1"/>
          </p:cNvSpPr>
          <p:nvPr>
            <p:ph type="title"/>
          </p:nvPr>
        </p:nvSpPr>
        <p:spPr>
          <a:xfrm>
            <a:off x="991694" y="435547"/>
            <a:ext cx="5613822" cy="1775389"/>
          </a:xfrm>
        </p:spPr>
        <p:txBody>
          <a:bodyPr anchor="b">
            <a:normAutofit/>
          </a:bodyPr>
          <a:lstStyle/>
          <a:p>
            <a:r>
              <a:rPr kumimoji="1" lang="zh-CN" altLang="en-US" sz="3700"/>
              <a:t>总结与展望 </a:t>
            </a:r>
            <a:r>
              <a:rPr kumimoji="1" lang="en-US" altLang="zh-CN" sz="3700"/>
              <a:t>– </a:t>
            </a:r>
            <a:r>
              <a:rPr lang="en-US" altLang="zh-CN" sz="3700"/>
              <a:t>How </a:t>
            </a:r>
            <a:r>
              <a:rPr lang="en-US" altLang="zh-CN" sz="3700" b="1" u="sng"/>
              <a:t>Instagram/Snapchat/Tiktok</a:t>
            </a:r>
            <a:r>
              <a:rPr lang="en-US" altLang="zh-CN" sz="3700"/>
              <a:t> success as followers</a:t>
            </a:r>
            <a:r>
              <a:rPr lang="zh-CN" altLang="en-US" sz="3700"/>
              <a:t>？</a:t>
            </a:r>
            <a:endParaRPr kumimoji="1" lang="zh-CN" altLang="en-US" sz="3700"/>
          </a:p>
        </p:txBody>
      </p:sp>
      <p:sp>
        <p:nvSpPr>
          <p:cNvPr id="81" name="Freeform: Shape 80">
            <a:extLst>
              <a:ext uri="{FF2B5EF4-FFF2-40B4-BE49-F238E27FC236}">
                <a16:creationId xmlns:a16="http://schemas.microsoft.com/office/drawing/2014/main" id="{A94A2FC9-6D19-473C-B868-99FDB204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6077" y="435547"/>
            <a:ext cx="1969483" cy="1775389"/>
          </a:xfrm>
          <a:custGeom>
            <a:avLst/>
            <a:gdLst>
              <a:gd name="connsiteX0" fmla="*/ 530616 w 1859834"/>
              <a:gd name="connsiteY0" fmla="*/ 0 h 1676546"/>
              <a:gd name="connsiteX1" fmla="*/ 1331006 w 1859834"/>
              <a:gd name="connsiteY1" fmla="*/ 0 h 1676546"/>
              <a:gd name="connsiteX2" fmla="*/ 1445347 w 1859834"/>
              <a:gd name="connsiteY2" fmla="*/ 65415 h 1676546"/>
              <a:gd name="connsiteX3" fmla="*/ 1845541 w 1859834"/>
              <a:gd name="connsiteY3" fmla="*/ 770436 h 1676546"/>
              <a:gd name="connsiteX4" fmla="*/ 1845541 w 1859834"/>
              <a:gd name="connsiteY4" fmla="*/ 906111 h 1676546"/>
              <a:gd name="connsiteX5" fmla="*/ 1445347 w 1859834"/>
              <a:gd name="connsiteY5" fmla="*/ 1611131 h 1676546"/>
              <a:gd name="connsiteX6" fmla="*/ 1331006 w 1859834"/>
              <a:gd name="connsiteY6" fmla="*/ 1676546 h 1676546"/>
              <a:gd name="connsiteX7" fmla="*/ 530616 w 1859834"/>
              <a:gd name="connsiteY7" fmla="*/ 1676546 h 1676546"/>
              <a:gd name="connsiteX8" fmla="*/ 416275 w 1859834"/>
              <a:gd name="connsiteY8" fmla="*/ 1611131 h 1676546"/>
              <a:gd name="connsiteX9" fmla="*/ 16080 w 1859834"/>
              <a:gd name="connsiteY9" fmla="*/ 906111 h 1676546"/>
              <a:gd name="connsiteX10" fmla="*/ 16080 w 1859834"/>
              <a:gd name="connsiteY10" fmla="*/ 770436 h 1676546"/>
              <a:gd name="connsiteX11" fmla="*/ 416275 w 1859834"/>
              <a:gd name="connsiteY11" fmla="*/ 65415 h 1676546"/>
              <a:gd name="connsiteX12" fmla="*/ 530616 w 1859834"/>
              <a:gd name="connsiteY12" fmla="*/ 0 h 167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9834" h="1676546">
                <a:moveTo>
                  <a:pt x="530616" y="0"/>
                </a:moveTo>
                <a:cubicBezTo>
                  <a:pt x="1331006" y="0"/>
                  <a:pt x="1331006" y="0"/>
                  <a:pt x="1331006" y="0"/>
                </a:cubicBezTo>
                <a:cubicBezTo>
                  <a:pt x="1371502" y="0"/>
                  <a:pt x="1423909" y="29073"/>
                  <a:pt x="1445347" y="65415"/>
                </a:cubicBezTo>
                <a:cubicBezTo>
                  <a:pt x="1845541" y="770436"/>
                  <a:pt x="1845541" y="770436"/>
                  <a:pt x="1845541" y="770436"/>
                </a:cubicBezTo>
                <a:cubicBezTo>
                  <a:pt x="1864599" y="809200"/>
                  <a:pt x="1864599" y="867346"/>
                  <a:pt x="1845541" y="906111"/>
                </a:cubicBezTo>
                <a:cubicBezTo>
                  <a:pt x="1445347" y="1611131"/>
                  <a:pt x="1445347" y="1611131"/>
                  <a:pt x="1445347" y="1611131"/>
                </a:cubicBezTo>
                <a:cubicBezTo>
                  <a:pt x="1423909" y="1647474"/>
                  <a:pt x="1371502" y="1676546"/>
                  <a:pt x="1331006" y="1676546"/>
                </a:cubicBezTo>
                <a:lnTo>
                  <a:pt x="530616" y="1676546"/>
                </a:lnTo>
                <a:cubicBezTo>
                  <a:pt x="487738" y="1676546"/>
                  <a:pt x="435332" y="1647474"/>
                  <a:pt x="416275" y="1611131"/>
                </a:cubicBezTo>
                <a:cubicBezTo>
                  <a:pt x="16080" y="906111"/>
                  <a:pt x="16080" y="906111"/>
                  <a:pt x="16080" y="906111"/>
                </a:cubicBezTo>
                <a:cubicBezTo>
                  <a:pt x="-5359" y="867346"/>
                  <a:pt x="-5359" y="809200"/>
                  <a:pt x="16080" y="770436"/>
                </a:cubicBezTo>
                <a:cubicBezTo>
                  <a:pt x="416275" y="65415"/>
                  <a:pt x="416275" y="65415"/>
                  <a:pt x="416275" y="65415"/>
                </a:cubicBezTo>
                <a:cubicBezTo>
                  <a:pt x="435332" y="29073"/>
                  <a:pt x="487738" y="0"/>
                  <a:pt x="530616"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8" name="Picture 10" descr="TikTok Logo Vector Logo - Download Free SVG Icon | Worldvectorlogo">
            <a:extLst>
              <a:ext uri="{FF2B5EF4-FFF2-40B4-BE49-F238E27FC236}">
                <a16:creationId xmlns:a16="http://schemas.microsoft.com/office/drawing/2014/main" id="{E9F4D09E-4B30-2C4A-AF1D-04EF29C227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42532" y="843530"/>
            <a:ext cx="956572" cy="956572"/>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69013CA3-1835-6C4F-929D-345D7A50B875}"/>
              </a:ext>
            </a:extLst>
          </p:cNvPr>
          <p:cNvSpPr>
            <a:spLocks noGrp="1"/>
          </p:cNvSpPr>
          <p:nvPr>
            <p:ph idx="1"/>
          </p:nvPr>
        </p:nvSpPr>
        <p:spPr>
          <a:xfrm>
            <a:off x="991694" y="2391339"/>
            <a:ext cx="3947974" cy="3461454"/>
          </a:xfrm>
        </p:spPr>
        <p:txBody>
          <a:bodyPr anchor="t">
            <a:normAutofit/>
          </a:bodyPr>
          <a:lstStyle/>
          <a:p>
            <a:r>
              <a:rPr kumimoji="1" lang="zh-CN" altLang="en-US" sz="2400"/>
              <a:t>年轻人</a:t>
            </a:r>
          </a:p>
          <a:p>
            <a:r>
              <a:rPr kumimoji="1" lang="zh-CN" altLang="en-US" sz="2400"/>
              <a:t>独特的交互机制 新特性</a:t>
            </a:r>
          </a:p>
          <a:p>
            <a:r>
              <a:rPr kumimoji="1" lang="zh-CN" altLang="en-US" sz="2400"/>
              <a:t>社交平台中的细分领域</a:t>
            </a:r>
          </a:p>
        </p:txBody>
      </p:sp>
      <p:sp>
        <p:nvSpPr>
          <p:cNvPr id="83" name="Freeform: Shape 82">
            <a:extLst>
              <a:ext uri="{FF2B5EF4-FFF2-40B4-BE49-F238E27FC236}">
                <a16:creationId xmlns:a16="http://schemas.microsoft.com/office/drawing/2014/main" id="{8BED0409-854E-49C4-876E-A78C6D881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329" y="2391339"/>
            <a:ext cx="4295423" cy="4226565"/>
          </a:xfrm>
          <a:custGeom>
            <a:avLst/>
            <a:gdLst>
              <a:gd name="connsiteX0" fmla="*/ 2353286 w 3293367"/>
              <a:gd name="connsiteY0" fmla="*/ 2104683 h 3240573"/>
              <a:gd name="connsiteX1" fmla="*/ 2868450 w 3293367"/>
              <a:gd name="connsiteY1" fmla="*/ 2104683 h 3240573"/>
              <a:gd name="connsiteX2" fmla="*/ 2892703 w 3293367"/>
              <a:gd name="connsiteY2" fmla="*/ 2107904 h 3240573"/>
              <a:gd name="connsiteX3" fmla="*/ 2909383 w 3293367"/>
              <a:gd name="connsiteY3" fmla="*/ 2114898 h 3240573"/>
              <a:gd name="connsiteX4" fmla="*/ 2899189 w 3293367"/>
              <a:gd name="connsiteY4" fmla="*/ 2132529 h 3240573"/>
              <a:gd name="connsiteX5" fmla="*/ 2538022 w 3293367"/>
              <a:gd name="connsiteY5" fmla="*/ 2757176 h 3240573"/>
              <a:gd name="connsiteX6" fmla="*/ 2322847 w 3293367"/>
              <a:gd name="connsiteY6" fmla="*/ 2882232 h 3240573"/>
              <a:gd name="connsiteX7" fmla="*/ 2149884 w 3293367"/>
              <a:gd name="connsiteY7" fmla="*/ 2882232 h 3240573"/>
              <a:gd name="connsiteX8" fmla="*/ 2129707 w 3293367"/>
              <a:gd name="connsiteY8" fmla="*/ 2882232 h 3240573"/>
              <a:gd name="connsiteX9" fmla="*/ 2110453 w 3293367"/>
              <a:gd name="connsiteY9" fmla="*/ 2849077 h 3240573"/>
              <a:gd name="connsiteX10" fmla="*/ 2016148 w 3293367"/>
              <a:gd name="connsiteY10" fmla="*/ 2686675 h 3240573"/>
              <a:gd name="connsiteX11" fmla="*/ 2016148 w 3293367"/>
              <a:gd name="connsiteY11" fmla="*/ 2595774 h 3240573"/>
              <a:gd name="connsiteX12" fmla="*/ 2274287 w 3293367"/>
              <a:gd name="connsiteY12" fmla="*/ 2151242 h 3240573"/>
              <a:gd name="connsiteX13" fmla="*/ 2353286 w 3293367"/>
              <a:gd name="connsiteY13" fmla="*/ 2104683 h 3240573"/>
              <a:gd name="connsiteX14" fmla="*/ 939150 w 3293367"/>
              <a:gd name="connsiteY14" fmla="*/ 0 h 3240573"/>
              <a:gd name="connsiteX15" fmla="*/ 2322847 w 3293367"/>
              <a:gd name="connsiteY15" fmla="*/ 0 h 3240573"/>
              <a:gd name="connsiteX16" fmla="*/ 2538022 w 3293367"/>
              <a:gd name="connsiteY16" fmla="*/ 125055 h 3240573"/>
              <a:gd name="connsiteX17" fmla="*/ 3228376 w 3293367"/>
              <a:gd name="connsiteY17" fmla="*/ 1319038 h 3240573"/>
              <a:gd name="connsiteX18" fmla="*/ 3228376 w 3293367"/>
              <a:gd name="connsiteY18" fmla="*/ 1563194 h 3240573"/>
              <a:gd name="connsiteX19" fmla="*/ 2972043 w 3293367"/>
              <a:gd name="connsiteY19" fmla="*/ 2006528 h 3240573"/>
              <a:gd name="connsiteX20" fmla="*/ 2950440 w 3293367"/>
              <a:gd name="connsiteY20" fmla="*/ 2043890 h 3240573"/>
              <a:gd name="connsiteX21" fmla="*/ 2951200 w 3293367"/>
              <a:gd name="connsiteY21" fmla="*/ 2044209 h 3240573"/>
              <a:gd name="connsiteX22" fmla="*/ 2989324 w 3293367"/>
              <a:gd name="connsiteY22" fmla="*/ 2082660 h 3240573"/>
              <a:gd name="connsiteX23" fmla="*/ 3279247 w 3293367"/>
              <a:gd name="connsiteY23" fmla="*/ 2584089 h 3240573"/>
              <a:gd name="connsiteX24" fmla="*/ 3279247 w 3293367"/>
              <a:gd name="connsiteY24" fmla="*/ 2686626 h 3240573"/>
              <a:gd name="connsiteX25" fmla="*/ 2989324 w 3293367"/>
              <a:gd name="connsiteY25" fmla="*/ 3188054 h 3240573"/>
              <a:gd name="connsiteX26" fmla="*/ 2898957 w 3293367"/>
              <a:gd name="connsiteY26" fmla="*/ 3240573 h 3240573"/>
              <a:gd name="connsiteX27" fmla="*/ 2317855 w 3293367"/>
              <a:gd name="connsiteY27" fmla="*/ 3240573 h 3240573"/>
              <a:gd name="connsiteX28" fmla="*/ 2228744 w 3293367"/>
              <a:gd name="connsiteY28" fmla="*/ 3188054 h 3240573"/>
              <a:gd name="connsiteX29" fmla="*/ 2072563 w 3293367"/>
              <a:gd name="connsiteY29" fmla="*/ 2919100 h 3240573"/>
              <a:gd name="connsiteX30" fmla="*/ 2054920 w 3293367"/>
              <a:gd name="connsiteY30" fmla="*/ 2888716 h 3240573"/>
              <a:gd name="connsiteX31" fmla="*/ 2068802 w 3293367"/>
              <a:gd name="connsiteY31" fmla="*/ 2888716 h 3240573"/>
              <a:gd name="connsiteX32" fmla="*/ 2134418 w 3293367"/>
              <a:gd name="connsiteY32" fmla="*/ 2888716 h 3240573"/>
              <a:gd name="connsiteX33" fmla="*/ 2162922 w 3293367"/>
              <a:gd name="connsiteY33" fmla="*/ 2937803 h 3240573"/>
              <a:gd name="connsiteX34" fmla="*/ 2271824 w 3293367"/>
              <a:gd name="connsiteY34" fmla="*/ 3125340 h 3240573"/>
              <a:gd name="connsiteX35" fmla="*/ 2350824 w 3293367"/>
              <a:gd name="connsiteY35" fmla="*/ 3171900 h 3240573"/>
              <a:gd name="connsiteX36" fmla="*/ 2865989 w 3293367"/>
              <a:gd name="connsiteY36" fmla="*/ 3171900 h 3240573"/>
              <a:gd name="connsiteX37" fmla="*/ 2946100 w 3293367"/>
              <a:gd name="connsiteY37" fmla="*/ 3125340 h 3240573"/>
              <a:gd name="connsiteX38" fmla="*/ 3203126 w 3293367"/>
              <a:gd name="connsiteY38" fmla="*/ 2680809 h 3240573"/>
              <a:gd name="connsiteX39" fmla="*/ 3203126 w 3293367"/>
              <a:gd name="connsiteY39" fmla="*/ 2589906 h 3240573"/>
              <a:gd name="connsiteX40" fmla="*/ 2946100 w 3293367"/>
              <a:gd name="connsiteY40" fmla="*/ 2145375 h 3240573"/>
              <a:gd name="connsiteX41" fmla="*/ 2912303 w 3293367"/>
              <a:gd name="connsiteY41" fmla="*/ 2111287 h 3240573"/>
              <a:gd name="connsiteX42" fmla="*/ 2908392 w 3293367"/>
              <a:gd name="connsiteY42" fmla="*/ 2109648 h 3240573"/>
              <a:gd name="connsiteX43" fmla="*/ 2929357 w 3293367"/>
              <a:gd name="connsiteY43" fmla="*/ 2073390 h 3240573"/>
              <a:gd name="connsiteX44" fmla="*/ 2944948 w 3293367"/>
              <a:gd name="connsiteY44" fmla="*/ 2046424 h 3240573"/>
              <a:gd name="connsiteX45" fmla="*/ 2928777 w 3293367"/>
              <a:gd name="connsiteY45" fmla="*/ 2039643 h 3240573"/>
              <a:gd name="connsiteX46" fmla="*/ 2901420 w 3293367"/>
              <a:gd name="connsiteY46" fmla="*/ 2036009 h 3240573"/>
              <a:gd name="connsiteX47" fmla="*/ 2320317 w 3293367"/>
              <a:gd name="connsiteY47" fmla="*/ 2036009 h 3240573"/>
              <a:gd name="connsiteX48" fmla="*/ 2231207 w 3293367"/>
              <a:gd name="connsiteY48" fmla="*/ 2088527 h 3240573"/>
              <a:gd name="connsiteX49" fmla="*/ 1940028 w 3293367"/>
              <a:gd name="connsiteY49" fmla="*/ 2589956 h 3240573"/>
              <a:gd name="connsiteX50" fmla="*/ 1940028 w 3293367"/>
              <a:gd name="connsiteY50" fmla="*/ 2692493 h 3240573"/>
              <a:gd name="connsiteX51" fmla="*/ 2036139 w 3293367"/>
              <a:gd name="connsiteY51" fmla="*/ 2858003 h 3240573"/>
              <a:gd name="connsiteX52" fmla="*/ 2050209 w 3293367"/>
              <a:gd name="connsiteY52" fmla="*/ 2882232 h 3240573"/>
              <a:gd name="connsiteX53" fmla="*/ 1985031 w 3293367"/>
              <a:gd name="connsiteY53" fmla="*/ 2882232 h 3240573"/>
              <a:gd name="connsiteX54" fmla="*/ 939150 w 3293367"/>
              <a:gd name="connsiteY54" fmla="*/ 2882232 h 3240573"/>
              <a:gd name="connsiteX55" fmla="*/ 726963 w 3293367"/>
              <a:gd name="connsiteY55" fmla="*/ 2757176 h 3240573"/>
              <a:gd name="connsiteX56" fmla="*/ 33622 w 3293367"/>
              <a:gd name="connsiteY56" fmla="*/ 1563194 h 3240573"/>
              <a:gd name="connsiteX57" fmla="*/ 33622 w 3293367"/>
              <a:gd name="connsiteY57" fmla="*/ 1319038 h 3240573"/>
              <a:gd name="connsiteX58" fmla="*/ 726963 w 3293367"/>
              <a:gd name="connsiteY58" fmla="*/ 125055 h 3240573"/>
              <a:gd name="connsiteX59" fmla="*/ 939150 w 3293367"/>
              <a:gd name="connsiteY59" fmla="*/ 0 h 324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93367" h="3240573">
                <a:moveTo>
                  <a:pt x="2353286" y="2104683"/>
                </a:moveTo>
                <a:cubicBezTo>
                  <a:pt x="2353286" y="2104683"/>
                  <a:pt x="2353286" y="2104683"/>
                  <a:pt x="2868450" y="2104683"/>
                </a:cubicBezTo>
                <a:cubicBezTo>
                  <a:pt x="2876795" y="2104683"/>
                  <a:pt x="2884932" y="2105791"/>
                  <a:pt x="2892703" y="2107904"/>
                </a:cubicBezTo>
                <a:lnTo>
                  <a:pt x="2909383" y="2114898"/>
                </a:lnTo>
                <a:lnTo>
                  <a:pt x="2899189" y="2132529"/>
                </a:lnTo>
                <a:cubicBezTo>
                  <a:pt x="2807017" y="2291942"/>
                  <a:pt x="2689037" y="2495992"/>
                  <a:pt x="2538022" y="2757176"/>
                </a:cubicBezTo>
                <a:cubicBezTo>
                  <a:pt x="2493195" y="2834591"/>
                  <a:pt x="2412503" y="2882232"/>
                  <a:pt x="2322847" y="2882232"/>
                </a:cubicBezTo>
                <a:cubicBezTo>
                  <a:pt x="2322847" y="2882232"/>
                  <a:pt x="2322847" y="2882232"/>
                  <a:pt x="2149884" y="2882232"/>
                </a:cubicBezTo>
                <a:lnTo>
                  <a:pt x="2129707" y="2882232"/>
                </a:lnTo>
                <a:lnTo>
                  <a:pt x="2110453" y="2849077"/>
                </a:lnTo>
                <a:cubicBezTo>
                  <a:pt x="2083644" y="2802909"/>
                  <a:pt x="2052449" y="2749188"/>
                  <a:pt x="2016148" y="2686675"/>
                </a:cubicBezTo>
                <a:cubicBezTo>
                  <a:pt x="1999459" y="2658961"/>
                  <a:pt x="1999459" y="2623488"/>
                  <a:pt x="2016148" y="2595774"/>
                </a:cubicBezTo>
                <a:cubicBezTo>
                  <a:pt x="2016148" y="2595774"/>
                  <a:pt x="2016148" y="2595774"/>
                  <a:pt x="2274287" y="2151242"/>
                </a:cubicBezTo>
                <a:cubicBezTo>
                  <a:pt x="2289865" y="2122420"/>
                  <a:pt x="2321018" y="2104683"/>
                  <a:pt x="2353286" y="2104683"/>
                </a:cubicBezTo>
                <a:close/>
                <a:moveTo>
                  <a:pt x="939150" y="0"/>
                </a:moveTo>
                <a:cubicBezTo>
                  <a:pt x="939150" y="0"/>
                  <a:pt x="939150" y="0"/>
                  <a:pt x="2322847" y="0"/>
                </a:cubicBezTo>
                <a:cubicBezTo>
                  <a:pt x="2412503" y="0"/>
                  <a:pt x="2493195" y="47640"/>
                  <a:pt x="2538022" y="125055"/>
                </a:cubicBezTo>
                <a:cubicBezTo>
                  <a:pt x="2538022" y="125055"/>
                  <a:pt x="2538022" y="125055"/>
                  <a:pt x="3228376" y="1319038"/>
                </a:cubicBezTo>
                <a:cubicBezTo>
                  <a:pt x="3273205" y="1393476"/>
                  <a:pt x="3273205" y="1488756"/>
                  <a:pt x="3228376" y="1563194"/>
                </a:cubicBezTo>
                <a:cubicBezTo>
                  <a:pt x="3228376" y="1563194"/>
                  <a:pt x="3228376" y="1563194"/>
                  <a:pt x="2972043" y="2006528"/>
                </a:cubicBezTo>
                <a:lnTo>
                  <a:pt x="2950440" y="2043890"/>
                </a:lnTo>
                <a:lnTo>
                  <a:pt x="2951200" y="2044209"/>
                </a:lnTo>
                <a:cubicBezTo>
                  <a:pt x="2966732" y="2053275"/>
                  <a:pt x="2979910" y="2066404"/>
                  <a:pt x="2989324" y="2082660"/>
                </a:cubicBezTo>
                <a:cubicBezTo>
                  <a:pt x="2989324" y="2082660"/>
                  <a:pt x="2989324" y="2082660"/>
                  <a:pt x="3279247" y="2584089"/>
                </a:cubicBezTo>
                <a:cubicBezTo>
                  <a:pt x="3298074" y="2615350"/>
                  <a:pt x="3298074" y="2655364"/>
                  <a:pt x="3279247" y="2686626"/>
                </a:cubicBezTo>
                <a:cubicBezTo>
                  <a:pt x="3279247" y="2686626"/>
                  <a:pt x="3279247" y="2686626"/>
                  <a:pt x="2989324" y="3188054"/>
                </a:cubicBezTo>
                <a:cubicBezTo>
                  <a:pt x="2970497" y="3220565"/>
                  <a:pt x="2936610" y="3240573"/>
                  <a:pt x="2898957" y="3240573"/>
                </a:cubicBezTo>
                <a:cubicBezTo>
                  <a:pt x="2898957" y="3240573"/>
                  <a:pt x="2898957" y="3240573"/>
                  <a:pt x="2317855" y="3240573"/>
                </a:cubicBezTo>
                <a:cubicBezTo>
                  <a:pt x="2281457" y="3240573"/>
                  <a:pt x="2246316" y="3220565"/>
                  <a:pt x="2228744" y="3188054"/>
                </a:cubicBezTo>
                <a:cubicBezTo>
                  <a:pt x="2228744" y="3188054"/>
                  <a:pt x="2228744" y="3188054"/>
                  <a:pt x="2072563" y="2919100"/>
                </a:cubicBezTo>
                <a:lnTo>
                  <a:pt x="2054920" y="2888716"/>
                </a:lnTo>
                <a:lnTo>
                  <a:pt x="2068802" y="2888716"/>
                </a:lnTo>
                <a:lnTo>
                  <a:pt x="2134418" y="2888716"/>
                </a:lnTo>
                <a:lnTo>
                  <a:pt x="2162922" y="2937803"/>
                </a:lnTo>
                <a:cubicBezTo>
                  <a:pt x="2271824" y="3125340"/>
                  <a:pt x="2271824" y="3125340"/>
                  <a:pt x="2271824" y="3125340"/>
                </a:cubicBezTo>
                <a:cubicBezTo>
                  <a:pt x="2287402" y="3154162"/>
                  <a:pt x="2318557" y="3171900"/>
                  <a:pt x="2350824" y="3171900"/>
                </a:cubicBezTo>
                <a:cubicBezTo>
                  <a:pt x="2865989" y="3171900"/>
                  <a:pt x="2865989" y="3171900"/>
                  <a:pt x="2865989" y="3171900"/>
                </a:cubicBezTo>
                <a:cubicBezTo>
                  <a:pt x="2899368" y="3171900"/>
                  <a:pt x="2929410" y="3154162"/>
                  <a:pt x="2946100" y="3125340"/>
                </a:cubicBezTo>
                <a:cubicBezTo>
                  <a:pt x="3203126" y="2680809"/>
                  <a:pt x="3203126" y="2680809"/>
                  <a:pt x="3203126" y="2680809"/>
                </a:cubicBezTo>
                <a:cubicBezTo>
                  <a:pt x="3219816" y="2653094"/>
                  <a:pt x="3219816" y="2617620"/>
                  <a:pt x="3203126" y="2589906"/>
                </a:cubicBezTo>
                <a:cubicBezTo>
                  <a:pt x="2946100" y="2145375"/>
                  <a:pt x="2946100" y="2145375"/>
                  <a:pt x="2946100" y="2145375"/>
                </a:cubicBezTo>
                <a:cubicBezTo>
                  <a:pt x="2937755" y="2130963"/>
                  <a:pt x="2926072" y="2119323"/>
                  <a:pt x="2912303" y="2111287"/>
                </a:cubicBezTo>
                <a:lnTo>
                  <a:pt x="2908392" y="2109648"/>
                </a:lnTo>
                <a:lnTo>
                  <a:pt x="2929357" y="2073390"/>
                </a:lnTo>
                <a:lnTo>
                  <a:pt x="2944948" y="2046424"/>
                </a:lnTo>
                <a:lnTo>
                  <a:pt x="2928777" y="2039643"/>
                </a:lnTo>
                <a:cubicBezTo>
                  <a:pt x="2920010" y="2037259"/>
                  <a:pt x="2910833" y="2036009"/>
                  <a:pt x="2901420" y="2036009"/>
                </a:cubicBezTo>
                <a:cubicBezTo>
                  <a:pt x="2320317" y="2036009"/>
                  <a:pt x="2320317" y="2036009"/>
                  <a:pt x="2320317" y="2036009"/>
                </a:cubicBezTo>
                <a:cubicBezTo>
                  <a:pt x="2283920" y="2036009"/>
                  <a:pt x="2248778" y="2056016"/>
                  <a:pt x="2231207" y="2088527"/>
                </a:cubicBezTo>
                <a:cubicBezTo>
                  <a:pt x="1940028" y="2589956"/>
                  <a:pt x="1940028" y="2589956"/>
                  <a:pt x="1940028" y="2589956"/>
                </a:cubicBezTo>
                <a:cubicBezTo>
                  <a:pt x="1921201" y="2621217"/>
                  <a:pt x="1921201" y="2661231"/>
                  <a:pt x="1940028" y="2692493"/>
                </a:cubicBezTo>
                <a:cubicBezTo>
                  <a:pt x="1976425" y="2755171"/>
                  <a:pt x="2008272" y="2810015"/>
                  <a:pt x="2036139" y="2858003"/>
                </a:cubicBezTo>
                <a:lnTo>
                  <a:pt x="2050209" y="2882232"/>
                </a:lnTo>
                <a:lnTo>
                  <a:pt x="1985031" y="2882232"/>
                </a:lnTo>
                <a:cubicBezTo>
                  <a:pt x="1782341" y="2882232"/>
                  <a:pt x="1458037" y="2882232"/>
                  <a:pt x="939150" y="2882232"/>
                </a:cubicBezTo>
                <a:cubicBezTo>
                  <a:pt x="852483" y="2882232"/>
                  <a:pt x="768803" y="2834591"/>
                  <a:pt x="726963" y="2757176"/>
                </a:cubicBezTo>
                <a:cubicBezTo>
                  <a:pt x="726963" y="2757176"/>
                  <a:pt x="726963" y="2757176"/>
                  <a:pt x="33622" y="1563194"/>
                </a:cubicBezTo>
                <a:cubicBezTo>
                  <a:pt x="-11207" y="1488756"/>
                  <a:pt x="-11207" y="1393476"/>
                  <a:pt x="33622" y="1319038"/>
                </a:cubicBezTo>
                <a:cubicBezTo>
                  <a:pt x="33622" y="1319038"/>
                  <a:pt x="33622" y="1319038"/>
                  <a:pt x="726963" y="125055"/>
                </a:cubicBezTo>
                <a:cubicBezTo>
                  <a:pt x="768803" y="47640"/>
                  <a:pt x="852483" y="0"/>
                  <a:pt x="939150"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D4340B2E-01FD-4F5D-9C4D-AD3923AD2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1733" y="843530"/>
            <a:ext cx="3309879" cy="2983688"/>
          </a:xfrm>
          <a:custGeom>
            <a:avLst/>
            <a:gdLst>
              <a:gd name="connsiteX0" fmla="*/ 944317 w 3309879"/>
              <a:gd name="connsiteY0" fmla="*/ 0 h 2983688"/>
              <a:gd name="connsiteX1" fmla="*/ 2368743 w 3309879"/>
              <a:gd name="connsiteY1" fmla="*/ 0 h 2983688"/>
              <a:gd name="connsiteX2" fmla="*/ 2572231 w 3309879"/>
              <a:gd name="connsiteY2" fmla="*/ 116416 h 2983688"/>
              <a:gd name="connsiteX3" fmla="*/ 3284443 w 3309879"/>
              <a:gd name="connsiteY3" fmla="*/ 1371117 h 2983688"/>
              <a:gd name="connsiteX4" fmla="*/ 3284443 w 3309879"/>
              <a:gd name="connsiteY4" fmla="*/ 1612573 h 2983688"/>
              <a:gd name="connsiteX5" fmla="*/ 2572231 w 3309879"/>
              <a:gd name="connsiteY5" fmla="*/ 2867272 h 2983688"/>
              <a:gd name="connsiteX6" fmla="*/ 2368743 w 3309879"/>
              <a:gd name="connsiteY6" fmla="*/ 2983688 h 2983688"/>
              <a:gd name="connsiteX7" fmla="*/ 944317 w 3309879"/>
              <a:gd name="connsiteY7" fmla="*/ 2983688 h 2983688"/>
              <a:gd name="connsiteX8" fmla="*/ 740830 w 3309879"/>
              <a:gd name="connsiteY8" fmla="*/ 2867272 h 2983688"/>
              <a:gd name="connsiteX9" fmla="*/ 28617 w 3309879"/>
              <a:gd name="connsiteY9" fmla="*/ 1612573 h 2983688"/>
              <a:gd name="connsiteX10" fmla="*/ 28617 w 3309879"/>
              <a:gd name="connsiteY10" fmla="*/ 1371117 h 2983688"/>
              <a:gd name="connsiteX11" fmla="*/ 740830 w 3309879"/>
              <a:gd name="connsiteY11" fmla="*/ 116416 h 2983688"/>
              <a:gd name="connsiteX12" fmla="*/ 944317 w 3309879"/>
              <a:gd name="connsiteY12" fmla="*/ 0 h 298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9879" h="2983688">
                <a:moveTo>
                  <a:pt x="944317" y="0"/>
                </a:moveTo>
                <a:cubicBezTo>
                  <a:pt x="2368743" y="0"/>
                  <a:pt x="2368743" y="0"/>
                  <a:pt x="2368743" y="0"/>
                </a:cubicBezTo>
                <a:cubicBezTo>
                  <a:pt x="2440811" y="0"/>
                  <a:pt x="2534078" y="51740"/>
                  <a:pt x="2572231" y="116416"/>
                </a:cubicBezTo>
                <a:cubicBezTo>
                  <a:pt x="3284443" y="1371117"/>
                  <a:pt x="3284443" y="1371117"/>
                  <a:pt x="3284443" y="1371117"/>
                </a:cubicBezTo>
                <a:cubicBezTo>
                  <a:pt x="3318358" y="1440104"/>
                  <a:pt x="3318358" y="1543584"/>
                  <a:pt x="3284443" y="1612573"/>
                </a:cubicBezTo>
                <a:cubicBezTo>
                  <a:pt x="2572231" y="2867272"/>
                  <a:pt x="2572231" y="2867272"/>
                  <a:pt x="2572231" y="2867272"/>
                </a:cubicBezTo>
                <a:cubicBezTo>
                  <a:pt x="2534078" y="2931949"/>
                  <a:pt x="2440811" y="2983688"/>
                  <a:pt x="2368743" y="2983688"/>
                </a:cubicBezTo>
                <a:lnTo>
                  <a:pt x="944317" y="2983688"/>
                </a:lnTo>
                <a:cubicBezTo>
                  <a:pt x="868010" y="2983688"/>
                  <a:pt x="774745" y="2931949"/>
                  <a:pt x="740830" y="2867272"/>
                </a:cubicBezTo>
                <a:cubicBezTo>
                  <a:pt x="28617" y="1612573"/>
                  <a:pt x="28617" y="1612573"/>
                  <a:pt x="28617" y="1612573"/>
                </a:cubicBezTo>
                <a:cubicBezTo>
                  <a:pt x="-9538" y="1543584"/>
                  <a:pt x="-9538" y="1440104"/>
                  <a:pt x="28617" y="1371117"/>
                </a:cubicBezTo>
                <a:cubicBezTo>
                  <a:pt x="740830" y="116416"/>
                  <a:pt x="740830" y="116416"/>
                  <a:pt x="740830" y="116416"/>
                </a:cubicBezTo>
                <a:cubicBezTo>
                  <a:pt x="774745" y="51740"/>
                  <a:pt x="868010" y="0"/>
                  <a:pt x="944317"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6" name="Picture 8" descr="Snapshot - Active Photography on Behance">
            <a:extLst>
              <a:ext uri="{FF2B5EF4-FFF2-40B4-BE49-F238E27FC236}">
                <a16:creationId xmlns:a16="http://schemas.microsoft.com/office/drawing/2014/main" id="{7EFCED84-2DE9-2943-985A-00D560CEE05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5567" y="3063687"/>
            <a:ext cx="2433099" cy="24330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nstagram, ig, 标志自由图标的Internet 2020">
            <a:extLst>
              <a:ext uri="{FF2B5EF4-FFF2-40B4-BE49-F238E27FC236}">
                <a16:creationId xmlns:a16="http://schemas.microsoft.com/office/drawing/2014/main" id="{FBB3EBC1-0754-B94A-90B3-637AEF93A07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279130" y="1267832"/>
            <a:ext cx="2135083" cy="213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75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0786EB66-C867-4091-BE41-0977C3162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9">
            <a:extLst>
              <a:ext uri="{FF2B5EF4-FFF2-40B4-BE49-F238E27FC236}">
                <a16:creationId xmlns:a16="http://schemas.microsoft.com/office/drawing/2014/main" id="{49AC298A-B9B9-4BAB-BCF5-45A44E5BA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26280"/>
            <a:ext cx="9975273"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11">
            <a:extLst>
              <a:ext uri="{FF2B5EF4-FFF2-40B4-BE49-F238E27FC236}">
                <a16:creationId xmlns:a16="http://schemas.microsoft.com/office/drawing/2014/main" id="{81BF8F48-5FE7-4A46-8BEB-AF2AE44CD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051" y="524740"/>
            <a:ext cx="11247895" cy="5765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A63201A-8C33-0545-93D6-0EA0FA5C3D96}"/>
              </a:ext>
            </a:extLst>
          </p:cNvPr>
          <p:cNvSpPr>
            <a:spLocks noGrp="1"/>
          </p:cNvSpPr>
          <p:nvPr>
            <p:ph type="ctrTitle"/>
          </p:nvPr>
        </p:nvSpPr>
        <p:spPr>
          <a:xfrm>
            <a:off x="1524000" y="1005840"/>
            <a:ext cx="9031769" cy="2936382"/>
          </a:xfrm>
        </p:spPr>
        <p:txBody>
          <a:bodyPr>
            <a:normAutofit/>
          </a:bodyPr>
          <a:lstStyle/>
          <a:p>
            <a:r>
              <a:rPr kumimoji="1" lang="zh-CN" altLang="en-US" sz="6600"/>
              <a:t>案例回顾</a:t>
            </a:r>
          </a:p>
        </p:txBody>
      </p:sp>
      <p:sp>
        <p:nvSpPr>
          <p:cNvPr id="3" name="副标题 2">
            <a:extLst>
              <a:ext uri="{FF2B5EF4-FFF2-40B4-BE49-F238E27FC236}">
                <a16:creationId xmlns:a16="http://schemas.microsoft.com/office/drawing/2014/main" id="{4B977B03-0AFC-7440-AD97-3D9F494A5371}"/>
              </a:ext>
            </a:extLst>
          </p:cNvPr>
          <p:cNvSpPr>
            <a:spLocks noGrp="1"/>
          </p:cNvSpPr>
          <p:nvPr>
            <p:ph type="subTitle" idx="1"/>
          </p:nvPr>
        </p:nvSpPr>
        <p:spPr>
          <a:xfrm>
            <a:off x="1524000" y="4034297"/>
            <a:ext cx="9031769" cy="1655762"/>
          </a:xfrm>
        </p:spPr>
        <p:txBody>
          <a:bodyPr>
            <a:normAutofit/>
          </a:bodyPr>
          <a:lstStyle/>
          <a:p>
            <a:r>
              <a:rPr kumimoji="1" lang="en" altLang="zh-CN" sz="3200"/>
              <a:t>Case</a:t>
            </a:r>
            <a:r>
              <a:rPr kumimoji="1" lang="zh-CN" altLang="en-US" sz="3200"/>
              <a:t> </a:t>
            </a:r>
            <a:r>
              <a:rPr kumimoji="1" lang="en-US" altLang="zh-CN" sz="3200"/>
              <a:t>Review</a:t>
            </a:r>
            <a:endParaRPr kumimoji="1" lang="en" altLang="zh-CN" sz="3200"/>
          </a:p>
        </p:txBody>
      </p:sp>
      <p:grpSp>
        <p:nvGrpSpPr>
          <p:cNvPr id="14" name="Group 13">
            <a:extLst>
              <a:ext uri="{FF2B5EF4-FFF2-40B4-BE49-F238E27FC236}">
                <a16:creationId xmlns:a16="http://schemas.microsoft.com/office/drawing/2014/main" id="{117AB195-E690-4959-B435-3BC469C2CA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5" name="Rectangle 64">
              <a:extLst>
                <a:ext uri="{FF2B5EF4-FFF2-40B4-BE49-F238E27FC236}">
                  <a16:creationId xmlns:a16="http://schemas.microsoft.com/office/drawing/2014/main" id="{BBBA5550-3A7F-41FE-AEC2-85F9CA80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20C75782-E825-4F5C-B9E2-269CD9E69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3F6D5B3A-F638-4015-BF3D-202A166FD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C8B81319-436D-4F21-ABCC-A5838F9892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6C0516BC-CF7B-4D50-8C67-0665D3FD9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C232F28B-582E-441D-A117-D9A1A40EB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5E43823E-66CA-4740-95AE-DB53C2751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06C1A5BC-53FF-465A-8394-81554FCDA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86AAA0B5-FFC7-499B-9C1B-8DFFB4F29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A1B55CB2-2108-462D-B109-4D76D34A8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9E620EE3-25FA-4C0B-9F5D-470FF51B9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52A5BDF8-AD17-44D3-B1C9-E165158D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9D9672DB-F953-4898-9C52-03A164FADE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29" name="Rectangle 2">
              <a:extLst>
                <a:ext uri="{FF2B5EF4-FFF2-40B4-BE49-F238E27FC236}">
                  <a16:creationId xmlns:a16="http://schemas.microsoft.com/office/drawing/2014/main" id="{BF03BEBE-5AB3-4234-9975-887E86FED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77545F09-233F-4039-B88E-8B7EE733B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2">
              <a:extLst>
                <a:ext uri="{FF2B5EF4-FFF2-40B4-BE49-F238E27FC236}">
                  <a16:creationId xmlns:a16="http://schemas.microsoft.com/office/drawing/2014/main" id="{B89D6423-0884-41BE-BAB8-0F8A9851D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2316554F-5550-4E94-BF70-9B1092E2A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B3B986A6-E7CE-46D5-B7C2-E469056C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
              <a:extLst>
                <a:ext uri="{FF2B5EF4-FFF2-40B4-BE49-F238E27FC236}">
                  <a16:creationId xmlns:a16="http://schemas.microsoft.com/office/drawing/2014/main" id="{513E22E1-E1BD-471B-9959-02D382CDB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9">
              <a:extLst>
                <a:ext uri="{FF2B5EF4-FFF2-40B4-BE49-F238E27FC236}">
                  <a16:creationId xmlns:a16="http://schemas.microsoft.com/office/drawing/2014/main" id="{81396781-D57E-417F-9D99-C69663C28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2">
              <a:extLst>
                <a:ext uri="{FF2B5EF4-FFF2-40B4-BE49-F238E27FC236}">
                  <a16:creationId xmlns:a16="http://schemas.microsoft.com/office/drawing/2014/main" id="{B3DCA897-9502-460C-B0A6-67548D09B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009AF730-DCD4-4428-A9E9-D26FAD142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72AF0F75-11D1-432A-969B-1F454307F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
              <a:extLst>
                <a:ext uri="{FF2B5EF4-FFF2-40B4-BE49-F238E27FC236}">
                  <a16:creationId xmlns:a16="http://schemas.microsoft.com/office/drawing/2014/main" id="{23397648-9CC0-48EE-86FE-B819830E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9">
              <a:extLst>
                <a:ext uri="{FF2B5EF4-FFF2-40B4-BE49-F238E27FC236}">
                  <a16:creationId xmlns:a16="http://schemas.microsoft.com/office/drawing/2014/main" id="{5C7C485C-93D0-46DC-AD54-B0AFDAEA7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2">
              <a:extLst>
                <a:ext uri="{FF2B5EF4-FFF2-40B4-BE49-F238E27FC236}">
                  <a16:creationId xmlns:a16="http://schemas.microsoft.com/office/drawing/2014/main" id="{BB2C71AA-96A2-4945-BE1C-17FEF965F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1914A3E6-8F60-4CB5-8142-47B57D38C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8E36D6EE-E260-44F2-8D0C-B86573A68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
              <a:extLst>
                <a:ext uri="{FF2B5EF4-FFF2-40B4-BE49-F238E27FC236}">
                  <a16:creationId xmlns:a16="http://schemas.microsoft.com/office/drawing/2014/main" id="{A1EDD0E7-0ACC-4782-BB65-179218A53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9">
              <a:extLst>
                <a:ext uri="{FF2B5EF4-FFF2-40B4-BE49-F238E27FC236}">
                  <a16:creationId xmlns:a16="http://schemas.microsoft.com/office/drawing/2014/main" id="{61301D83-35ED-45D9-808A-4BDADF2B22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2">
              <a:extLst>
                <a:ext uri="{FF2B5EF4-FFF2-40B4-BE49-F238E27FC236}">
                  <a16:creationId xmlns:a16="http://schemas.microsoft.com/office/drawing/2014/main" id="{8ED1BB52-7859-46C1-997C-F679C9236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7A5D5BB8-21AD-44D8-8793-CB4924B93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6B17B7F3-3D9C-4459-AF7F-6BCF13664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
              <a:extLst>
                <a:ext uri="{FF2B5EF4-FFF2-40B4-BE49-F238E27FC236}">
                  <a16:creationId xmlns:a16="http://schemas.microsoft.com/office/drawing/2014/main" id="{03AF9AAC-5EF8-43F6-A71F-CAACB54FF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a:extLst>
                <a:ext uri="{FF2B5EF4-FFF2-40B4-BE49-F238E27FC236}">
                  <a16:creationId xmlns:a16="http://schemas.microsoft.com/office/drawing/2014/main" id="{F0D2C464-1C0A-4D91-9AAA-C053C895F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2">
              <a:extLst>
                <a:ext uri="{FF2B5EF4-FFF2-40B4-BE49-F238E27FC236}">
                  <a16:creationId xmlns:a16="http://schemas.microsoft.com/office/drawing/2014/main" id="{4BEDADBB-1E6E-48F0-BBF3-EB9B978FB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A768E058-61D9-41D6-AC45-94D984A89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99718B8A-0078-45EC-9F2C-1B6E96E1B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237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标题 1">
            <a:extLst>
              <a:ext uri="{FF2B5EF4-FFF2-40B4-BE49-F238E27FC236}">
                <a16:creationId xmlns:a16="http://schemas.microsoft.com/office/drawing/2014/main" id="{47550208-645D-C848-B096-2B76F5BE99A3}"/>
              </a:ext>
            </a:extLst>
          </p:cNvPr>
          <p:cNvSpPr txBox="1">
            <a:spLocks/>
          </p:cNvSpPr>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kumimoji="1" lang="zh-CN" altLang="en-US" sz="2600" kern="1200" dirty="0">
                <a:solidFill>
                  <a:srgbClr val="FFFFFF"/>
                </a:solidFill>
                <a:latin typeface="+mj-lt"/>
                <a:ea typeface="+mj-ea"/>
                <a:cs typeface="+mj-cs"/>
              </a:rPr>
              <a:t>总结与展望 </a:t>
            </a:r>
            <a:r>
              <a:rPr kumimoji="1" lang="en-US" altLang="zh-CN" sz="2600" kern="1200" dirty="0">
                <a:solidFill>
                  <a:srgbClr val="FFFFFF"/>
                </a:solidFill>
                <a:latin typeface="+mj-lt"/>
                <a:ea typeface="+mj-ea"/>
                <a:cs typeface="+mj-cs"/>
              </a:rPr>
              <a:t>– </a:t>
            </a:r>
            <a:r>
              <a:rPr kumimoji="1" lang="zh-CN" altLang="en-US" sz="2000" kern="1200" dirty="0">
                <a:solidFill>
                  <a:srgbClr val="FFFFFF"/>
                </a:solidFill>
                <a:latin typeface="+mj-lt"/>
                <a:ea typeface="+mj-ea"/>
                <a:cs typeface="+mj-cs"/>
              </a:rPr>
              <a:t>经验与教训</a:t>
            </a:r>
            <a:endParaRPr kumimoji="1" lang="zh-CN" altLang="en-US" sz="2600" kern="1200" dirty="0">
              <a:solidFill>
                <a:srgbClr val="FFFFFF"/>
              </a:solidFill>
              <a:latin typeface="+mj-lt"/>
              <a:ea typeface="+mj-ea"/>
              <a:cs typeface="+mj-cs"/>
            </a:endParaRPr>
          </a:p>
        </p:txBody>
      </p:sp>
      <p:pic>
        <p:nvPicPr>
          <p:cNvPr id="3074" name="Picture 2" descr="What I Learned Yesterday">
            <a:extLst>
              <a:ext uri="{FF2B5EF4-FFF2-40B4-BE49-F238E27FC236}">
                <a16:creationId xmlns:a16="http://schemas.microsoft.com/office/drawing/2014/main" id="{BB9ED9AC-7C6D-E047-B9B9-E4543C35E0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46933" y="4373346"/>
            <a:ext cx="4293870" cy="2293794"/>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4609D45A-19AB-44A0-A1A1-C2D73E1C8FED}"/>
              </a:ext>
            </a:extLst>
          </p:cNvPr>
          <p:cNvSpPr>
            <a:spLocks noGrp="1"/>
          </p:cNvSpPr>
          <p:nvPr>
            <p:ph idx="1"/>
          </p:nvPr>
        </p:nvSpPr>
        <p:spPr>
          <a:xfrm>
            <a:off x="4432257" y="2287962"/>
            <a:ext cx="7188199" cy="1707833"/>
          </a:xfrm>
        </p:spPr>
        <p:txBody>
          <a:bodyPr vert="horz" lIns="91440" tIns="45720" rIns="91440" bIns="45720" rtlCol="0">
            <a:normAutofit/>
          </a:bodyPr>
          <a:lstStyle/>
          <a:p>
            <a:r>
              <a:rPr lang="zh-CN" altLang="en-US" sz="2400" dirty="0"/>
              <a:t>模仿市场先入者</a:t>
            </a:r>
            <a:endParaRPr lang="en-US" altLang="zh-CN" sz="2400" dirty="0"/>
          </a:p>
          <a:p>
            <a:r>
              <a:rPr lang="zh-CN" altLang="en-US" sz="2400" dirty="0"/>
              <a:t>改革而不是进化</a:t>
            </a:r>
            <a:endParaRPr lang="en-US" altLang="zh-CN" sz="2400" dirty="0"/>
          </a:p>
          <a:p>
            <a:r>
              <a:rPr lang="zh-CN" altLang="en-US" sz="2400" dirty="0"/>
              <a:t>关注时代变化</a:t>
            </a:r>
            <a:endParaRPr lang="en-US" altLang="zh-CN" sz="2400" dirty="0"/>
          </a:p>
        </p:txBody>
      </p:sp>
    </p:spTree>
    <p:extLst>
      <p:ext uri="{BB962C8B-B14F-4D97-AF65-F5344CB8AC3E}">
        <p14:creationId xmlns:p14="http://schemas.microsoft.com/office/powerpoint/2010/main" val="1949289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DC099CAC-7039-2542-B3BC-61BEC99809DE}"/>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kumimoji="1" lang="en-US" altLang="zh-CN" sz="6000" kern="1200" dirty="0">
                <a:solidFill>
                  <a:schemeClr val="tx1"/>
                </a:solidFill>
                <a:latin typeface="+mj-lt"/>
                <a:ea typeface="+mj-ea"/>
                <a:cs typeface="+mj-cs"/>
              </a:rPr>
              <a:t>THANKS!</a:t>
            </a:r>
          </a:p>
        </p:txBody>
      </p:sp>
    </p:spTree>
    <p:extLst>
      <p:ext uri="{BB962C8B-B14F-4D97-AF65-F5344CB8AC3E}">
        <p14:creationId xmlns:p14="http://schemas.microsoft.com/office/powerpoint/2010/main" val="291467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1DF07-0FE5-3242-9268-097824F9E35F}"/>
              </a:ext>
            </a:extLst>
          </p:cNvPr>
          <p:cNvSpPr>
            <a:spLocks noGrp="1"/>
          </p:cNvSpPr>
          <p:nvPr>
            <p:ph type="title"/>
          </p:nvPr>
        </p:nvSpPr>
        <p:spPr/>
        <p:txBody>
          <a:bodyPr/>
          <a:lstStyle/>
          <a:p>
            <a:r>
              <a:rPr kumimoji="1" lang="zh-CN" altLang="en-US" dirty="0"/>
              <a:t>案例回顾（</a:t>
            </a:r>
            <a:r>
              <a:rPr kumimoji="1" lang="en-US" altLang="zh-CN" dirty="0"/>
              <a:t>1</a:t>
            </a:r>
            <a:r>
              <a:rPr kumimoji="1" lang="zh-CN" altLang="en-US" dirty="0"/>
              <a:t>）</a:t>
            </a:r>
          </a:p>
        </p:txBody>
      </p:sp>
      <p:graphicFrame>
        <p:nvGraphicFramePr>
          <p:cNvPr id="5" name="内容占位符 2">
            <a:extLst>
              <a:ext uri="{FF2B5EF4-FFF2-40B4-BE49-F238E27FC236}">
                <a16:creationId xmlns:a16="http://schemas.microsoft.com/office/drawing/2014/main" id="{C8EE687D-64C9-4E61-8155-56D1CC1CF19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514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F6AC2-7272-5844-A199-8DCF445A78C9}"/>
              </a:ext>
            </a:extLst>
          </p:cNvPr>
          <p:cNvSpPr>
            <a:spLocks noGrp="1"/>
          </p:cNvSpPr>
          <p:nvPr>
            <p:ph type="title"/>
          </p:nvPr>
        </p:nvSpPr>
        <p:spPr/>
        <p:txBody>
          <a:bodyPr/>
          <a:lstStyle/>
          <a:p>
            <a:r>
              <a:rPr kumimoji="1" lang="zh-CN" altLang="en-US" dirty="0"/>
              <a:t>案例回顾（</a:t>
            </a:r>
            <a:r>
              <a:rPr kumimoji="1" lang="en-US" altLang="zh-CN" dirty="0"/>
              <a:t>2</a:t>
            </a:r>
            <a:r>
              <a:rPr kumimoji="1" lang="zh-CN" altLang="en-US" dirty="0"/>
              <a:t>）</a:t>
            </a:r>
          </a:p>
        </p:txBody>
      </p:sp>
      <p:graphicFrame>
        <p:nvGraphicFramePr>
          <p:cNvPr id="5" name="内容占位符 2">
            <a:extLst>
              <a:ext uri="{FF2B5EF4-FFF2-40B4-BE49-F238E27FC236}">
                <a16:creationId xmlns:a16="http://schemas.microsoft.com/office/drawing/2014/main" id="{D46EDAB3-3C79-4AF0-8116-AFECCA729EC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3610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EA7F5-D111-496E-ABA4-2B0140A53B1F}"/>
              </a:ext>
            </a:extLst>
          </p:cNvPr>
          <p:cNvSpPr>
            <a:spLocks noGrp="1"/>
          </p:cNvSpPr>
          <p:nvPr>
            <p:ph type="title"/>
          </p:nvPr>
        </p:nvSpPr>
        <p:spPr/>
        <p:txBody>
          <a:bodyPr/>
          <a:lstStyle/>
          <a:p>
            <a:r>
              <a:rPr kumimoji="1" lang="zh-CN" altLang="en-US" dirty="0"/>
              <a:t>案例回顾（</a:t>
            </a:r>
            <a:r>
              <a:rPr kumimoji="1" lang="en-US" altLang="zh-CN" dirty="0"/>
              <a:t>3</a:t>
            </a:r>
            <a:r>
              <a:rPr kumimoji="1" lang="zh-CN" altLang="en-US" dirty="0"/>
              <a:t>）</a:t>
            </a:r>
            <a:endParaRPr lang="zh-CN" altLang="en-US" dirty="0">
              <a:latin typeface="微软雅黑" panose="020B0503020204020204" pitchFamily="34" charset="-122"/>
              <a:ea typeface="微软雅黑" panose="020B0503020204020204" pitchFamily="34" charset="-122"/>
            </a:endParaRPr>
          </a:p>
        </p:txBody>
      </p:sp>
      <p:graphicFrame>
        <p:nvGraphicFramePr>
          <p:cNvPr id="5" name="内容占位符 2">
            <a:extLst>
              <a:ext uri="{FF2B5EF4-FFF2-40B4-BE49-F238E27FC236}">
                <a16:creationId xmlns:a16="http://schemas.microsoft.com/office/drawing/2014/main" id="{D393E935-1275-404D-9BDE-C543403E5E0F}"/>
              </a:ext>
            </a:extLst>
          </p:cNvPr>
          <p:cNvGraphicFramePr>
            <a:graphicFrameLocks noGrp="1"/>
          </p:cNvGraphicFramePr>
          <p:nvPr>
            <p:ph idx="1"/>
            <p:extLst>
              <p:ext uri="{D42A27DB-BD31-4B8C-83A1-F6EECF244321}">
                <p14:modId xmlns:p14="http://schemas.microsoft.com/office/powerpoint/2010/main" val="6996320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060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标题 1">
            <a:extLst>
              <a:ext uri="{FF2B5EF4-FFF2-40B4-BE49-F238E27FC236}">
                <a16:creationId xmlns:a16="http://schemas.microsoft.com/office/drawing/2014/main" id="{64FEA7F5-D111-496E-ABA4-2B0140A53B1F}"/>
              </a:ext>
            </a:extLst>
          </p:cNvPr>
          <p:cNvSpPr>
            <a:spLocks noGrp="1"/>
          </p:cNvSpPr>
          <p:nvPr>
            <p:ph type="title"/>
          </p:nvPr>
        </p:nvSpPr>
        <p:spPr>
          <a:xfrm>
            <a:off x="634276" y="4892358"/>
            <a:ext cx="3766272" cy="1325563"/>
          </a:xfrm>
        </p:spPr>
        <p:txBody>
          <a:bodyPr vert="horz" lIns="91440" tIns="45720" rIns="91440" bIns="45720" rtlCol="0" anchor="ctr">
            <a:normAutofit/>
          </a:bodyPr>
          <a:lstStyle/>
          <a:p>
            <a:pPr algn="r"/>
            <a:r>
              <a:rPr kumimoji="1" lang="en-US" altLang="zh-CN" sz="2400" kern="1200">
                <a:solidFill>
                  <a:schemeClr val="bg1"/>
                </a:solidFill>
                <a:latin typeface="+mj-lt"/>
                <a:ea typeface="+mj-ea"/>
                <a:cs typeface="+mj-cs"/>
              </a:rPr>
              <a:t>A Timeline of Social Networking Site Growth </a:t>
            </a:r>
          </a:p>
        </p:txBody>
      </p:sp>
      <p:pic>
        <p:nvPicPr>
          <p:cNvPr id="7" name="内容占位符 6" descr="图表, 气泡图&#10;&#10;描述已自动生成">
            <a:extLst>
              <a:ext uri="{FF2B5EF4-FFF2-40B4-BE49-F238E27FC236}">
                <a16:creationId xmlns:a16="http://schemas.microsoft.com/office/drawing/2014/main" id="{898A472D-3AC4-4BCE-A150-672BBD92A94C}"/>
              </a:ext>
            </a:extLst>
          </p:cNvPr>
          <p:cNvPicPr>
            <a:picLocks noGrp="1" noChangeAspect="1"/>
          </p:cNvPicPr>
          <p:nvPr>
            <p:ph idx="1"/>
          </p:nvPr>
        </p:nvPicPr>
        <p:blipFill>
          <a:blip r:embed="rId3"/>
          <a:stretch>
            <a:fillRect/>
          </a:stretch>
        </p:blipFill>
        <p:spPr>
          <a:xfrm>
            <a:off x="1597052" y="385011"/>
            <a:ext cx="8992091" cy="3799159"/>
          </a:xfrm>
          <a:prstGeom prst="rect">
            <a:avLst/>
          </a:prstGeom>
        </p:spPr>
      </p:pic>
      <p:cxnSp>
        <p:nvCxnSpPr>
          <p:cNvPr id="14" name="Straight Connector 1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8CB85D7D-B51B-2942-8AF4-AFFACB63C35F}"/>
              </a:ext>
            </a:extLst>
          </p:cNvPr>
          <p:cNvSpPr txBox="1"/>
          <p:nvPr/>
        </p:nvSpPr>
        <p:spPr>
          <a:xfrm>
            <a:off x="4878784" y="4824249"/>
            <a:ext cx="6673136" cy="1461780"/>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kumimoji="1" lang="en-US" altLang="zh-CN" dirty="0">
                <a:solidFill>
                  <a:schemeClr val="bg1"/>
                </a:solidFill>
              </a:rPr>
              <a:t>2002 </a:t>
            </a:r>
            <a:r>
              <a:rPr kumimoji="1" lang="zh-CN" altLang="en-US" dirty="0">
                <a:solidFill>
                  <a:schemeClr val="bg1"/>
                </a:solidFill>
              </a:rPr>
              <a:t>～ </a:t>
            </a:r>
            <a:r>
              <a:rPr kumimoji="1" lang="en-US" altLang="zh-CN" dirty="0">
                <a:solidFill>
                  <a:schemeClr val="bg1"/>
                </a:solidFill>
              </a:rPr>
              <a:t>2012</a:t>
            </a:r>
          </a:p>
        </p:txBody>
      </p:sp>
    </p:spTree>
    <p:extLst>
      <p:ext uri="{BB962C8B-B14F-4D97-AF65-F5344CB8AC3E}">
        <p14:creationId xmlns:p14="http://schemas.microsoft.com/office/powerpoint/2010/main" val="231885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8A63201A-8C33-0545-93D6-0EA0FA5C3D96}"/>
              </a:ext>
            </a:extLst>
          </p:cNvPr>
          <p:cNvSpPr>
            <a:spLocks noGrp="1"/>
          </p:cNvSpPr>
          <p:nvPr>
            <p:ph type="ctrTitle"/>
          </p:nvPr>
        </p:nvSpPr>
        <p:spPr>
          <a:xfrm>
            <a:off x="1100669" y="1111086"/>
            <a:ext cx="7690104" cy="2623885"/>
          </a:xfrm>
        </p:spPr>
        <p:txBody>
          <a:bodyPr anchor="ctr">
            <a:normAutofit/>
          </a:bodyPr>
          <a:lstStyle/>
          <a:p>
            <a:pPr algn="l"/>
            <a:r>
              <a:rPr kumimoji="1" lang="en-US" altLang="zh-CN" sz="6600">
                <a:solidFill>
                  <a:srgbClr val="FFFFFF"/>
                </a:solidFill>
              </a:rPr>
              <a:t>Question 1</a:t>
            </a:r>
            <a:endParaRPr kumimoji="1" lang="zh-CN" altLang="en-US" sz="6600">
              <a:solidFill>
                <a:srgbClr val="FFFFFF"/>
              </a:solidFill>
            </a:endParaRPr>
          </a:p>
        </p:txBody>
      </p:sp>
      <p:sp>
        <p:nvSpPr>
          <p:cNvPr id="50" name="Rectangle 49">
            <a:extLst>
              <a:ext uri="{FF2B5EF4-FFF2-40B4-BE49-F238E27FC236}">
                <a16:creationId xmlns:a16="http://schemas.microsoft.com/office/drawing/2014/main" id="{927CAFC9-A675-4314-84EF-236FFA58A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490532"/>
            <a:ext cx="2110597"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副标题 2">
            <a:extLst>
              <a:ext uri="{FF2B5EF4-FFF2-40B4-BE49-F238E27FC236}">
                <a16:creationId xmlns:a16="http://schemas.microsoft.com/office/drawing/2014/main" id="{4B977B03-0AFC-7440-AD97-3D9F494A5371}"/>
              </a:ext>
            </a:extLst>
          </p:cNvPr>
          <p:cNvSpPr>
            <a:spLocks noGrp="1"/>
          </p:cNvSpPr>
          <p:nvPr>
            <p:ph type="subTitle" idx="1"/>
          </p:nvPr>
        </p:nvSpPr>
        <p:spPr>
          <a:xfrm>
            <a:off x="1079499" y="4843002"/>
            <a:ext cx="10012680" cy="1234345"/>
          </a:xfrm>
        </p:spPr>
        <p:txBody>
          <a:bodyPr anchor="ctr">
            <a:normAutofit/>
          </a:bodyPr>
          <a:lstStyle/>
          <a:p>
            <a:pPr algn="l"/>
            <a:r>
              <a:rPr lang="zh-CN" altLang="en-US" sz="2600">
                <a:solidFill>
                  <a:srgbClr val="1B1B1B"/>
                </a:solidFill>
              </a:rPr>
              <a:t>为什么第一批社交网站失败了</a:t>
            </a:r>
            <a:r>
              <a:rPr lang="en-US" altLang="zh-CN" sz="2600">
                <a:solidFill>
                  <a:srgbClr val="1B1B1B"/>
                </a:solidFill>
              </a:rPr>
              <a:t>? </a:t>
            </a:r>
          </a:p>
          <a:p>
            <a:pPr algn="l"/>
            <a:r>
              <a:rPr lang="zh-CN" altLang="en-US" sz="2600">
                <a:solidFill>
                  <a:srgbClr val="1B1B1B"/>
                </a:solidFill>
              </a:rPr>
              <a:t>它们能通过哪些手段从而存活下来</a:t>
            </a:r>
            <a:r>
              <a:rPr lang="en-US" altLang="zh-CN" sz="2600">
                <a:solidFill>
                  <a:srgbClr val="1B1B1B"/>
                </a:solidFill>
              </a:rPr>
              <a:t>?</a:t>
            </a:r>
            <a:endParaRPr kumimoji="1" lang="en" altLang="zh-CN" sz="2600">
              <a:solidFill>
                <a:srgbClr val="1B1B1B"/>
              </a:solidFill>
            </a:endParaRPr>
          </a:p>
        </p:txBody>
      </p:sp>
      <p:sp>
        <p:nvSpPr>
          <p:cNvPr id="54" name="Rectangle 53">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4" name="Graphic 33" descr="帮助精简">
            <a:extLst>
              <a:ext uri="{FF2B5EF4-FFF2-40B4-BE49-F238E27FC236}">
                <a16:creationId xmlns:a16="http://schemas.microsoft.com/office/drawing/2014/main" id="{1F0DF8A1-998D-4D1B-9F36-4922EBA5C7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7725" y="2612676"/>
            <a:ext cx="1632648" cy="1632648"/>
          </a:xfrm>
          <a:prstGeom prst="rect">
            <a:avLst/>
          </a:prstGeom>
        </p:spPr>
      </p:pic>
    </p:spTree>
    <p:extLst>
      <p:ext uri="{BB962C8B-B14F-4D97-AF65-F5344CB8AC3E}">
        <p14:creationId xmlns:p14="http://schemas.microsoft.com/office/powerpoint/2010/main" val="3972881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0FF37-65EE-7C4C-B654-BD611884E2B5}"/>
              </a:ext>
            </a:extLst>
          </p:cNvPr>
          <p:cNvSpPr>
            <a:spLocks noGrp="1"/>
          </p:cNvSpPr>
          <p:nvPr>
            <p:ph type="title"/>
          </p:nvPr>
        </p:nvSpPr>
        <p:spPr/>
        <p:txBody>
          <a:bodyPr>
            <a:normAutofit/>
          </a:bodyPr>
          <a:lstStyle/>
          <a:p>
            <a:r>
              <a:rPr kumimoji="1" lang="en-US" altLang="zh-CN" sz="3600" dirty="0"/>
              <a:t>Question 1 - </a:t>
            </a:r>
            <a:r>
              <a:rPr lang="zh-CN" altLang="en-US" sz="3600" dirty="0"/>
              <a:t>为什么第一批社交网站失败了</a:t>
            </a:r>
            <a:r>
              <a:rPr lang="en-US" altLang="zh-CN" sz="3600" dirty="0"/>
              <a:t>?</a:t>
            </a:r>
            <a:r>
              <a:rPr kumimoji="1" lang="en-US" altLang="zh-CN" sz="3600" dirty="0"/>
              <a:t> </a:t>
            </a:r>
            <a:r>
              <a:rPr kumimoji="1" lang="zh-CN" altLang="en-US" sz="3600" dirty="0"/>
              <a:t>（</a:t>
            </a:r>
            <a:r>
              <a:rPr kumimoji="1" lang="en-US" altLang="zh-CN" sz="3600" dirty="0"/>
              <a:t>1</a:t>
            </a:r>
            <a:r>
              <a:rPr kumimoji="1" lang="zh-CN" altLang="en-US" sz="3600" dirty="0"/>
              <a:t>）</a:t>
            </a:r>
          </a:p>
        </p:txBody>
      </p:sp>
      <p:graphicFrame>
        <p:nvGraphicFramePr>
          <p:cNvPr id="5" name="内容占位符 2">
            <a:extLst>
              <a:ext uri="{FF2B5EF4-FFF2-40B4-BE49-F238E27FC236}">
                <a16:creationId xmlns:a16="http://schemas.microsoft.com/office/drawing/2014/main" id="{849BCE90-6B47-4360-A3F4-6093CB02E9E1}"/>
              </a:ext>
            </a:extLst>
          </p:cNvPr>
          <p:cNvGraphicFramePr>
            <a:graphicFrameLocks noGrp="1"/>
          </p:cNvGraphicFramePr>
          <p:nvPr>
            <p:ph idx="1"/>
            <p:extLst>
              <p:ext uri="{D42A27DB-BD31-4B8C-83A1-F6EECF244321}">
                <p14:modId xmlns:p14="http://schemas.microsoft.com/office/powerpoint/2010/main" val="4979286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90024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222</TotalTime>
  <Words>2184</Words>
  <Application>Microsoft Office PowerPoint</Application>
  <PresentationFormat>宽屏</PresentationFormat>
  <Paragraphs>195</Paragraphs>
  <Slides>31</Slides>
  <Notes>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31</vt:i4>
      </vt:variant>
    </vt:vector>
  </HeadingPairs>
  <TitlesOfParts>
    <vt:vector size="41" baseType="lpstr">
      <vt:lpstr>Helvetica Neue</vt:lpstr>
      <vt:lpstr>等线</vt:lpstr>
      <vt:lpstr>等线 Light</vt:lpstr>
      <vt:lpstr>微软雅黑</vt:lpstr>
      <vt:lpstr>Arial</vt:lpstr>
      <vt:lpstr>Calibri</vt:lpstr>
      <vt:lpstr>Tw Cen MT</vt:lpstr>
      <vt:lpstr>Wingdings</vt:lpstr>
      <vt:lpstr>Office 主题​​</vt:lpstr>
      <vt:lpstr>1_Office 主题​​</vt:lpstr>
      <vt:lpstr>Timing of Entry</vt:lpstr>
      <vt:lpstr>CONTENTS</vt:lpstr>
      <vt:lpstr>案例回顾</vt:lpstr>
      <vt:lpstr>案例回顾（1）</vt:lpstr>
      <vt:lpstr>案例回顾（2）</vt:lpstr>
      <vt:lpstr>案例回顾（3）</vt:lpstr>
      <vt:lpstr>A Timeline of Social Networking Site Growth </vt:lpstr>
      <vt:lpstr>Question 1</vt:lpstr>
      <vt:lpstr>Question 1 - 为什么第一批社交网站失败了? （1）</vt:lpstr>
      <vt:lpstr>Question 1 - 为什么第一批社交网站失败了? （2）</vt:lpstr>
      <vt:lpstr>Question 1 - 为什么第一批社交网站失败了? （3）</vt:lpstr>
      <vt:lpstr>Question 1 -它们能通过哪些手段从而存活下来?</vt:lpstr>
      <vt:lpstr>Question 2</vt:lpstr>
      <vt:lpstr>PowerPoint 演示文稿</vt:lpstr>
      <vt:lpstr>Question 2 – 知识回顾（2）</vt:lpstr>
      <vt:lpstr>PowerPoint 演示文稿</vt:lpstr>
      <vt:lpstr>PowerPoint 演示文稿</vt:lpstr>
      <vt:lpstr>PowerPoint 演示文稿</vt:lpstr>
      <vt:lpstr>Question 3</vt:lpstr>
      <vt:lpstr>Question 3 – 知识回顾 </vt:lpstr>
      <vt:lpstr>Question 3 – 用户是否会因为更换使用社交网站的转换成本而始终使用同一个社交网站？</vt:lpstr>
      <vt:lpstr>Question 4</vt:lpstr>
      <vt:lpstr>PowerPoint 演示文稿</vt:lpstr>
      <vt:lpstr>PowerPoint 演示文稿</vt:lpstr>
      <vt:lpstr>PowerPoint 演示文稿</vt:lpstr>
      <vt:lpstr>总结与展望</vt:lpstr>
      <vt:lpstr>PowerPoint 演示文稿</vt:lpstr>
      <vt:lpstr>PowerPoint 演示文稿</vt:lpstr>
      <vt:lpstr>总结与展望 – How Instagram/Snapchat/Tiktok success as followers？</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Timing of Entry</dc:title>
  <dc:creator>Zhou Norris</dc:creator>
  <cp:lastModifiedBy>张 淼萱</cp:lastModifiedBy>
  <cp:revision>45</cp:revision>
  <dcterms:created xsi:type="dcterms:W3CDTF">2021-11-13T03:27:40Z</dcterms:created>
  <dcterms:modified xsi:type="dcterms:W3CDTF">2021-11-15T07:19:27Z</dcterms:modified>
</cp:coreProperties>
</file>