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794"/>
    <a:srgbClr val="44A768"/>
    <a:srgbClr val="7256FF"/>
    <a:srgbClr val="ECFF35"/>
    <a:srgbClr val="FFC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61"/>
    <p:restoredTop sz="96327"/>
  </p:normalViewPr>
  <p:slideViewPr>
    <p:cSldViewPr snapToGrid="0" snapToObjects="1">
      <p:cViewPr>
        <p:scale>
          <a:sx n="25" d="100"/>
          <a:sy n="25" d="100"/>
        </p:scale>
        <p:origin x="33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E3C3-8B42-8740-A79E-4633C2DCC29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277B-1DE0-4246-8667-B85C94F3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FE3A2E-2D8F-AC45-A9A2-68844F7B326A}"/>
              </a:ext>
            </a:extLst>
          </p:cNvPr>
          <p:cNvSpPr/>
          <p:nvPr/>
        </p:nvSpPr>
        <p:spPr>
          <a:xfrm>
            <a:off x="7363330" y="0"/>
            <a:ext cx="2916454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Automated Cannulation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Daniel Dirksen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 Biola University | School of Science, Technology, and Health | SEI 2021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F2DADA-33BA-7740-8E61-7DF78CA77DD9}"/>
              </a:ext>
            </a:extLst>
          </p:cNvPr>
          <p:cNvSpPr/>
          <p:nvPr/>
        </p:nvSpPr>
        <p:spPr>
          <a:xfrm>
            <a:off x="457200" y="3657600"/>
            <a:ext cx="42976800" cy="28803600"/>
          </a:xfrm>
          <a:prstGeom prst="roundRect">
            <a:avLst>
              <a:gd name="adj" fmla="val 13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40983-AD93-0449-8FA9-4D2D83626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87780" y="1143000"/>
            <a:ext cx="4991100" cy="13716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E798B-3C20-4F4C-8B67-F8A9D604FA67}"/>
              </a:ext>
            </a:extLst>
          </p:cNvPr>
          <p:cNvCxnSpPr>
            <a:cxnSpLocks/>
          </p:cNvCxnSpPr>
          <p:nvPr/>
        </p:nvCxnSpPr>
        <p:spPr>
          <a:xfrm>
            <a:off x="21945601" y="4572000"/>
            <a:ext cx="0" cy="269748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5C1E11-EB4E-FC41-9C50-F390D929DE55}"/>
              </a:ext>
            </a:extLst>
          </p:cNvPr>
          <p:cNvCxnSpPr>
            <a:cxnSpLocks/>
          </p:cNvCxnSpPr>
          <p:nvPr/>
        </p:nvCxnSpPr>
        <p:spPr>
          <a:xfrm>
            <a:off x="32918401" y="4572000"/>
            <a:ext cx="0" cy="269748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602F0-E539-2443-8D28-49207CB6F59C}"/>
              </a:ext>
            </a:extLst>
          </p:cNvPr>
          <p:cNvCxnSpPr>
            <a:cxnSpLocks/>
          </p:cNvCxnSpPr>
          <p:nvPr/>
        </p:nvCxnSpPr>
        <p:spPr>
          <a:xfrm>
            <a:off x="10972801" y="4572000"/>
            <a:ext cx="0" cy="269748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79D7D-D108-AC4D-A3CF-1B79D074E9DF}"/>
              </a:ext>
            </a:extLst>
          </p:cNvPr>
          <p:cNvSpPr/>
          <p:nvPr/>
        </p:nvSpPr>
        <p:spPr>
          <a:xfrm>
            <a:off x="37705552" y="0"/>
            <a:ext cx="6185647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July 8</a:t>
            </a:r>
            <a:r>
              <a:rPr lang="en-US" sz="4000" baseline="30000" dirty="0">
                <a:solidFill>
                  <a:schemeClr val="bg1"/>
                </a:solidFill>
              </a:rPr>
              <a:t>th</a:t>
            </a:r>
            <a:r>
              <a:rPr lang="en-US" sz="4000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586D2-CFAD-2346-8C2F-B2C9BC84977B}"/>
              </a:ext>
            </a:extLst>
          </p:cNvPr>
          <p:cNvSpPr txBox="1"/>
          <p:nvPr/>
        </p:nvSpPr>
        <p:spPr>
          <a:xfrm>
            <a:off x="914387" y="4563069"/>
            <a:ext cx="960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Abstract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731D2-F8CF-1347-8EB4-AC2CA2EEAA07}"/>
              </a:ext>
            </a:extLst>
          </p:cNvPr>
          <p:cNvSpPr txBox="1"/>
          <p:nvPr/>
        </p:nvSpPr>
        <p:spPr>
          <a:xfrm>
            <a:off x="914400" y="5490864"/>
            <a:ext cx="960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Cannulation is the </a:t>
            </a:r>
          </a:p>
          <a:p>
            <a:r>
              <a:rPr lang="en-US" sz="2800" dirty="0"/>
              <a:t>Problem with previous work</a:t>
            </a:r>
          </a:p>
          <a:p>
            <a:r>
              <a:rPr lang="en-US" sz="2800" dirty="0"/>
              <a:t>Solution</a:t>
            </a:r>
          </a:p>
          <a:p>
            <a:r>
              <a:rPr lang="en-US" sz="2800" dirty="0"/>
              <a:t>Description and Details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27189-DAE9-A146-8169-8A93DADD40A3}"/>
              </a:ext>
            </a:extLst>
          </p:cNvPr>
          <p:cNvSpPr txBox="1"/>
          <p:nvPr/>
        </p:nvSpPr>
        <p:spPr>
          <a:xfrm>
            <a:off x="11429998" y="4567534"/>
            <a:ext cx="1005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Background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6A283-D667-5340-806F-BB842D37BC10}"/>
              </a:ext>
            </a:extLst>
          </p:cNvPr>
          <p:cNvSpPr txBox="1"/>
          <p:nvPr/>
        </p:nvSpPr>
        <p:spPr>
          <a:xfrm>
            <a:off x="11429995" y="5486399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9ED5A-1CEA-9842-AA03-EDCBF66D912C}"/>
              </a:ext>
            </a:extLst>
          </p:cNvPr>
          <p:cNvSpPr txBox="1"/>
          <p:nvPr/>
        </p:nvSpPr>
        <p:spPr>
          <a:xfrm>
            <a:off x="11429998" y="24909371"/>
            <a:ext cx="1005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Materials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4D435-49BA-5B45-9286-D38E068538B1}"/>
              </a:ext>
            </a:extLst>
          </p:cNvPr>
          <p:cNvSpPr txBox="1"/>
          <p:nvPr/>
        </p:nvSpPr>
        <p:spPr>
          <a:xfrm>
            <a:off x="11429995" y="25828236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90756-2579-AA42-9178-DE10415F33D2}"/>
              </a:ext>
            </a:extLst>
          </p:cNvPr>
          <p:cNvSpPr txBox="1"/>
          <p:nvPr/>
        </p:nvSpPr>
        <p:spPr>
          <a:xfrm>
            <a:off x="22402790" y="4571999"/>
            <a:ext cx="1005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System Overview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FD581E-9001-734C-BD4D-CA2D7FF10D13}"/>
              </a:ext>
            </a:extLst>
          </p:cNvPr>
          <p:cNvSpPr txBox="1"/>
          <p:nvPr/>
        </p:nvSpPr>
        <p:spPr>
          <a:xfrm>
            <a:off x="22402787" y="5490864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20797-E7B4-944B-9958-2885DF9B39E1}"/>
              </a:ext>
            </a:extLst>
          </p:cNvPr>
          <p:cNvSpPr txBox="1"/>
          <p:nvPr/>
        </p:nvSpPr>
        <p:spPr>
          <a:xfrm>
            <a:off x="22402787" y="17366473"/>
            <a:ext cx="1005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Arduino Setup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E8403-D1CF-014A-95CF-A062DC288CAB}"/>
              </a:ext>
            </a:extLst>
          </p:cNvPr>
          <p:cNvSpPr txBox="1"/>
          <p:nvPr/>
        </p:nvSpPr>
        <p:spPr>
          <a:xfrm>
            <a:off x="22402761" y="18074447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8DE9C-5E12-CE45-9EC9-8A06BA48A90B}"/>
              </a:ext>
            </a:extLst>
          </p:cNvPr>
          <p:cNvSpPr txBox="1"/>
          <p:nvPr/>
        </p:nvSpPr>
        <p:spPr>
          <a:xfrm>
            <a:off x="22402790" y="24913836"/>
            <a:ext cx="1005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Interface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4399DC-EC3B-1943-BCDD-22E244537EC4}"/>
              </a:ext>
            </a:extLst>
          </p:cNvPr>
          <p:cNvSpPr txBox="1"/>
          <p:nvPr/>
        </p:nvSpPr>
        <p:spPr>
          <a:xfrm>
            <a:off x="22402761" y="25493529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Interface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663DAE-FC05-F148-9A18-4AC21A353AA1}"/>
              </a:ext>
            </a:extLst>
          </p:cNvPr>
          <p:cNvSpPr txBox="1"/>
          <p:nvPr/>
        </p:nvSpPr>
        <p:spPr>
          <a:xfrm>
            <a:off x="33375630" y="4571999"/>
            <a:ext cx="960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Conclusions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DB5B5-61CE-9941-9635-B7C6666B765B}"/>
              </a:ext>
            </a:extLst>
          </p:cNvPr>
          <p:cNvSpPr txBox="1"/>
          <p:nvPr/>
        </p:nvSpPr>
        <p:spPr>
          <a:xfrm>
            <a:off x="33375643" y="5499794"/>
            <a:ext cx="960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AED57-4CF0-6741-81EB-B209FB0899C0}"/>
              </a:ext>
            </a:extLst>
          </p:cNvPr>
          <p:cNvSpPr txBox="1"/>
          <p:nvPr/>
        </p:nvSpPr>
        <p:spPr>
          <a:xfrm>
            <a:off x="33375643" y="17375403"/>
            <a:ext cx="960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References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DF9EDF-1C0C-204D-9966-7A0A9DD07539}"/>
              </a:ext>
            </a:extLst>
          </p:cNvPr>
          <p:cNvSpPr txBox="1"/>
          <p:nvPr/>
        </p:nvSpPr>
        <p:spPr>
          <a:xfrm>
            <a:off x="33375640" y="18294268"/>
            <a:ext cx="96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F9B02B-CD05-314E-BD62-F01A04B144BF}"/>
              </a:ext>
            </a:extLst>
          </p:cNvPr>
          <p:cNvSpPr txBox="1"/>
          <p:nvPr/>
        </p:nvSpPr>
        <p:spPr>
          <a:xfrm>
            <a:off x="33375646" y="24922766"/>
            <a:ext cx="960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Acknowledgements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810756-AFFB-B045-BC0C-F4DC06A6DB03}"/>
              </a:ext>
            </a:extLst>
          </p:cNvPr>
          <p:cNvSpPr txBox="1"/>
          <p:nvPr/>
        </p:nvSpPr>
        <p:spPr>
          <a:xfrm>
            <a:off x="33375643" y="25841631"/>
            <a:ext cx="96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19E018-AB6E-7145-B5EC-FB79BD83A796}"/>
              </a:ext>
            </a:extLst>
          </p:cNvPr>
          <p:cNvSpPr txBox="1"/>
          <p:nvPr/>
        </p:nvSpPr>
        <p:spPr>
          <a:xfrm>
            <a:off x="33375617" y="10681743"/>
            <a:ext cx="960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Full Design Process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FBFC79-60D7-7C4D-88A3-720CCF7B0DA1}"/>
              </a:ext>
            </a:extLst>
          </p:cNvPr>
          <p:cNvSpPr txBox="1"/>
          <p:nvPr/>
        </p:nvSpPr>
        <p:spPr>
          <a:xfrm>
            <a:off x="33375614" y="11600608"/>
            <a:ext cx="96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D3EFC1-2087-344F-96E8-7E388E5E059D}"/>
              </a:ext>
            </a:extLst>
          </p:cNvPr>
          <p:cNvSpPr txBox="1"/>
          <p:nvPr/>
        </p:nvSpPr>
        <p:spPr>
          <a:xfrm>
            <a:off x="11429995" y="15197885"/>
            <a:ext cx="1005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BA794"/>
                </a:solidFill>
              </a:rPr>
              <a:t>Objectives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9046A3-3FDD-E14D-BDE8-BA8D614C2FE4}"/>
              </a:ext>
            </a:extLst>
          </p:cNvPr>
          <p:cNvSpPr txBox="1"/>
          <p:nvPr/>
        </p:nvSpPr>
        <p:spPr>
          <a:xfrm>
            <a:off x="11429992" y="16116750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FC923C-643A-9B43-AC37-3F14D0387071}"/>
              </a:ext>
            </a:extLst>
          </p:cNvPr>
          <p:cNvSpPr txBox="1"/>
          <p:nvPr/>
        </p:nvSpPr>
        <p:spPr>
          <a:xfrm>
            <a:off x="22402761" y="11787929"/>
            <a:ext cx="1005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Tubing 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51D96A-D051-9044-8FB3-A6EF898B0F77}"/>
              </a:ext>
            </a:extLst>
          </p:cNvPr>
          <p:cNvSpPr txBox="1"/>
          <p:nvPr/>
        </p:nvSpPr>
        <p:spPr>
          <a:xfrm>
            <a:off x="22402761" y="12490733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Explanation of how each solenoid valve works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04023C-240A-F646-B65A-3640C85ABF5B}"/>
              </a:ext>
            </a:extLst>
          </p:cNvPr>
          <p:cNvSpPr txBox="1"/>
          <p:nvPr/>
        </p:nvSpPr>
        <p:spPr>
          <a:xfrm>
            <a:off x="22402784" y="15136330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of arrangement of solenoid valves, + photo of setup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1AB56A-BB6E-2F4E-9B87-A05BA861286C}"/>
              </a:ext>
            </a:extLst>
          </p:cNvPr>
          <p:cNvSpPr txBox="1"/>
          <p:nvPr/>
        </p:nvSpPr>
        <p:spPr>
          <a:xfrm>
            <a:off x="22402761" y="8924026"/>
            <a:ext cx="1005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Prebuilt Chamber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40D49D-A619-F04B-8255-68AD3994FB98}"/>
              </a:ext>
            </a:extLst>
          </p:cNvPr>
          <p:cNvSpPr txBox="1"/>
          <p:nvPr/>
        </p:nvSpPr>
        <p:spPr>
          <a:xfrm>
            <a:off x="22402761" y="9565194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Explanation of how each solenoid valve works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AEFB42-E891-CD4D-9BC9-EE98F03F4F37}"/>
              </a:ext>
            </a:extLst>
          </p:cNvPr>
          <p:cNvSpPr txBox="1"/>
          <p:nvPr/>
        </p:nvSpPr>
        <p:spPr>
          <a:xfrm>
            <a:off x="11429961" y="16635505"/>
            <a:ext cx="1005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Test Timeline</a:t>
            </a:r>
          </a:p>
        </p:txBody>
      </p:sp>
    </p:spTree>
    <p:extLst>
      <p:ext uri="{BB962C8B-B14F-4D97-AF65-F5344CB8AC3E}">
        <p14:creationId xmlns:p14="http://schemas.microsoft.com/office/powerpoint/2010/main" val="11468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101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Dirksen</dc:creator>
  <cp:lastModifiedBy>Daniel Dirksen</cp:lastModifiedBy>
  <cp:revision>13</cp:revision>
  <dcterms:created xsi:type="dcterms:W3CDTF">2021-06-28T18:24:37Z</dcterms:created>
  <dcterms:modified xsi:type="dcterms:W3CDTF">2021-06-29T01:49:59Z</dcterms:modified>
</cp:coreProperties>
</file>