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60833E1-487F-4B1C-AFB4-3E3A7F3CF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Cloverleaf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FA91D85-955A-4C5C-8FB2-505933B99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Moncada – Tableau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4A3C679-4F9D-4FDE-B0BA-AB78F2F2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" y="0"/>
            <a:ext cx="10730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1695D063-DAA5-46B0-8A7B-C38CA70D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" y="0"/>
            <a:ext cx="10730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erage Click-through Rate by Ad Rank &amp;amp; Retailer">
            <a:extLst>
              <a:ext uri="{FF2B5EF4-FFF2-40B4-BE49-F238E27FC236}">
                <a16:creationId xmlns:a16="http://schemas.microsoft.com/office/drawing/2014/main" id="{143A9A4C-18FB-4042-834C-5B876F8E6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007"/>
            <a:ext cx="12192000" cy="34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lick Through Rate by Ad Rank (2)">
            <a:extLst>
              <a:ext uri="{FF2B5EF4-FFF2-40B4-BE49-F238E27FC236}">
                <a16:creationId xmlns:a16="http://schemas.microsoft.com/office/drawing/2014/main" id="{8430F5B9-1904-455F-84F4-71BF291D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07"/>
            <a:ext cx="12192000" cy="6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lick Through Rate by Ad Rank">
            <a:extLst>
              <a:ext uri="{FF2B5EF4-FFF2-40B4-BE49-F238E27FC236}">
                <a16:creationId xmlns:a16="http://schemas.microsoft.com/office/drawing/2014/main" id="{958C461D-6E1B-4389-B85B-9FD0BCF8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0" y="0"/>
            <a:ext cx="11076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nversions by Retailer">
            <a:extLst>
              <a:ext uri="{FF2B5EF4-FFF2-40B4-BE49-F238E27FC236}">
                <a16:creationId xmlns:a16="http://schemas.microsoft.com/office/drawing/2014/main" id="{362A6BEF-6553-442C-9786-3E8C859E1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76"/>
            <a:ext cx="12192000" cy="66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Cloverleaf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Cloverleaf</dc:title>
  <dc:creator/>
  <cp:lastModifiedBy>Danny Moncada</cp:lastModifiedBy>
  <cp:revision>1</cp:revision>
  <dcterms:created xsi:type="dcterms:W3CDTF">2020-11-02T21:13:54Z</dcterms:created>
  <dcterms:modified xsi:type="dcterms:W3CDTF">2020-11-02T21:14:36Z</dcterms:modified>
</cp:coreProperties>
</file>