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sldIdLst>
    <p:sldId id="256" r:id="rId2"/>
    <p:sldId id="257" r:id="rId3"/>
    <p:sldId id="259" r:id="rId4"/>
    <p:sldId id="261" r:id="rId5"/>
    <p:sldId id="262" r:id="rId6"/>
    <p:sldId id="264" r:id="rId7"/>
    <p:sldId id="265" r:id="rId8"/>
    <p:sldId id="263" r:id="rId9"/>
    <p:sldId id="25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656FF2-B279-131B-8FA6-5C17DF05E692}" v="369" dt="2020-08-13T12:03:57.348"/>
    <p1510:client id="{396AB9C3-B490-6DBB-92A2-098AB9A5079E}" v="588" dt="2020-08-13T10:10:47.691"/>
    <p1510:client id="{B23F732A-2A52-4F18-82E2-D3571D451CD8}" v="2300" dt="2020-08-13T10:40:02.605"/>
    <p1510:client id="{D6946150-4340-E7C9-6F05-5CBA853A38B6}" v="1123" dt="2020-08-13T12:43:56.443"/>
    <p1510:client id="{E9847CE4-1466-4304-9493-54770513357B}" v="16" dt="2020-08-13T10:41:23.703"/>
    <p1510:client id="{F10C5756-B5F6-9644-B9DA-3479044BB7F4}" v="196" dt="2020-08-13T09:48:23.154"/>
    <p1510:client id="{FD39CB9E-A33E-1F85-6AEA-9A60F6544938}" v="17" dt="2020-08-13T12:06:26.5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10" Type="http://schemas.openxmlformats.org/officeDocument/2006/relationships/image" Target="../media/image30.svg"/><Relationship Id="rId4" Type="http://schemas.openxmlformats.org/officeDocument/2006/relationships/image" Target="../media/image24.svg"/><Relationship Id="rId9" Type="http://schemas.openxmlformats.org/officeDocument/2006/relationships/image" Target="../media/image2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10" Type="http://schemas.openxmlformats.org/officeDocument/2006/relationships/image" Target="../media/image30.svg"/><Relationship Id="rId4" Type="http://schemas.openxmlformats.org/officeDocument/2006/relationships/image" Target="../media/image24.svg"/><Relationship Id="rId9" Type="http://schemas.openxmlformats.org/officeDocument/2006/relationships/image" Target="../media/image2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FE90AA-2690-44BC-A049-11A7CFC7B36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713ED45-D5CB-4C9C-AE9E-6C67B428F461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nb-NO">
              <a:latin typeface="Elephant"/>
            </a:rPr>
            <a:t>No </a:t>
          </a:r>
          <a:r>
            <a:rPr lang="nb-NO" err="1">
              <a:latin typeface="Elephant"/>
            </a:rPr>
            <a:t>electricity</a:t>
          </a:r>
          <a:endParaRPr lang="en-US" err="1"/>
        </a:p>
      </dgm:t>
    </dgm:pt>
    <dgm:pt modelId="{4B53BF21-37D8-4907-8040-AAD452526CBE}" type="parTrans" cxnId="{E17C74D1-072C-4C6F-85BB-7F5850545980}">
      <dgm:prSet/>
      <dgm:spPr/>
      <dgm:t>
        <a:bodyPr/>
        <a:lstStyle/>
        <a:p>
          <a:endParaRPr lang="en-US"/>
        </a:p>
      </dgm:t>
    </dgm:pt>
    <dgm:pt modelId="{B9B5F383-2169-4E1D-A893-E7102AE4C055}" type="sibTrans" cxnId="{E17C74D1-072C-4C6F-85BB-7F5850545980}">
      <dgm:prSet/>
      <dgm:spPr/>
      <dgm:t>
        <a:bodyPr/>
        <a:lstStyle/>
        <a:p>
          <a:endParaRPr lang="en-US"/>
        </a:p>
      </dgm:t>
    </dgm:pt>
    <dgm:pt modelId="{CF5B43A3-5A21-4554-A8F3-A526B6AFC582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nb-NO">
              <a:latin typeface="Elephant"/>
            </a:rPr>
            <a:t>No permanent </a:t>
          </a:r>
          <a:r>
            <a:rPr lang="nb-NO" err="1">
              <a:latin typeface="Elephant"/>
            </a:rPr>
            <a:t>internet</a:t>
          </a:r>
          <a:r>
            <a:rPr lang="nb-NO">
              <a:latin typeface="Elephant"/>
            </a:rPr>
            <a:t> </a:t>
          </a:r>
          <a:r>
            <a:rPr lang="nb-NO" err="1">
              <a:latin typeface="Elephant"/>
            </a:rPr>
            <a:t>connectivity</a:t>
          </a:r>
          <a:endParaRPr lang="nb-NO" err="1"/>
        </a:p>
      </dgm:t>
    </dgm:pt>
    <dgm:pt modelId="{7BE17EA1-2370-45FA-9BC3-3C057E6F430F}" type="parTrans" cxnId="{34A27268-A19A-4DAD-A0A0-DAED4A3AC7C6}">
      <dgm:prSet/>
      <dgm:spPr/>
      <dgm:t>
        <a:bodyPr/>
        <a:lstStyle/>
        <a:p>
          <a:endParaRPr lang="en-US"/>
        </a:p>
      </dgm:t>
    </dgm:pt>
    <dgm:pt modelId="{7D687C2E-7D00-4211-B196-7A22F42C1E02}" type="sibTrans" cxnId="{34A27268-A19A-4DAD-A0A0-DAED4A3AC7C6}">
      <dgm:prSet/>
      <dgm:spPr/>
      <dgm:t>
        <a:bodyPr/>
        <a:lstStyle/>
        <a:p>
          <a:endParaRPr lang="en-US"/>
        </a:p>
      </dgm:t>
    </dgm:pt>
    <dgm:pt modelId="{1CD3C5E9-B452-4235-94BE-8351EB591FB5}">
      <dgm:prSet phldr="0"/>
      <dgm:spPr/>
      <dgm:t>
        <a:bodyPr/>
        <a:lstStyle/>
        <a:p>
          <a:pPr rtl="0">
            <a:lnSpc>
              <a:spcPct val="100000"/>
            </a:lnSpc>
          </a:pPr>
          <a:r>
            <a:rPr lang="en-US">
              <a:latin typeface="Elephant"/>
            </a:rPr>
            <a:t>Solves lack of data tracking </a:t>
          </a:r>
        </a:p>
      </dgm:t>
    </dgm:pt>
    <dgm:pt modelId="{D18B6647-E7BD-412F-98A7-1DD4827CCA46}" type="parTrans" cxnId="{95B78581-B830-4A9D-9097-CCE0B746D9D2}">
      <dgm:prSet/>
      <dgm:spPr/>
    </dgm:pt>
    <dgm:pt modelId="{AF0A137C-658E-43D8-B6D5-88730E143209}" type="sibTrans" cxnId="{95B78581-B830-4A9D-9097-CCE0B746D9D2}">
      <dgm:prSet/>
      <dgm:spPr/>
      <dgm:t>
        <a:bodyPr/>
        <a:lstStyle/>
        <a:p>
          <a:endParaRPr lang="en-US"/>
        </a:p>
      </dgm:t>
    </dgm:pt>
    <dgm:pt modelId="{171636C7-4635-4623-BB7F-15E77C613FBB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Elephant"/>
            </a:rPr>
            <a:t>User friendly</a:t>
          </a:r>
        </a:p>
      </dgm:t>
    </dgm:pt>
    <dgm:pt modelId="{2DB378DA-2F10-494E-AC65-972E6C5A7627}" type="parTrans" cxnId="{896A5EB0-A34F-4C89-B2AE-36A123507399}">
      <dgm:prSet/>
      <dgm:spPr/>
    </dgm:pt>
    <dgm:pt modelId="{49E17723-94EB-489C-A251-52C9775BFBC4}" type="sibTrans" cxnId="{896A5EB0-A34F-4C89-B2AE-36A123507399}">
      <dgm:prSet/>
      <dgm:spPr/>
      <dgm:t>
        <a:bodyPr/>
        <a:lstStyle/>
        <a:p>
          <a:endParaRPr lang="en-US"/>
        </a:p>
      </dgm:t>
    </dgm:pt>
    <dgm:pt modelId="{6DCC1C1D-C3F6-49EC-A810-5C0DC96796E6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Elephant"/>
            </a:rPr>
            <a:t>Self-sufficient </a:t>
          </a:r>
        </a:p>
      </dgm:t>
    </dgm:pt>
    <dgm:pt modelId="{13B7C8D2-7C96-41E3-B45B-D2261271651F}" type="parTrans" cxnId="{A6C0FDE5-3E63-43F2-A350-CCF19BCF8517}">
      <dgm:prSet/>
      <dgm:spPr/>
    </dgm:pt>
    <dgm:pt modelId="{CA6ED884-CEF9-4AF2-9B61-E3D586CC03FE}" type="sibTrans" cxnId="{A6C0FDE5-3E63-43F2-A350-CCF19BCF8517}">
      <dgm:prSet/>
      <dgm:spPr/>
      <dgm:t>
        <a:bodyPr/>
        <a:lstStyle/>
        <a:p>
          <a:endParaRPr lang="nb-NO"/>
        </a:p>
      </dgm:t>
    </dgm:pt>
    <dgm:pt modelId="{8E1952ED-5F78-48E5-A700-0FA9062FF88D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err="1">
              <a:latin typeface="Elephant"/>
            </a:rPr>
            <a:t>Enviromental</a:t>
          </a:r>
          <a:r>
            <a:rPr lang="en-US">
              <a:latin typeface="Elephant"/>
            </a:rPr>
            <a:t> friendly </a:t>
          </a:r>
        </a:p>
      </dgm:t>
    </dgm:pt>
    <dgm:pt modelId="{4FEACCB7-B332-4CC2-9F9E-4CD0BA3A0436}" type="parTrans" cxnId="{BAD5D678-1E58-4E68-A372-C53891A5577B}">
      <dgm:prSet/>
      <dgm:spPr/>
    </dgm:pt>
    <dgm:pt modelId="{885B10BD-2503-4C82-BBBB-4462AAD66F82}" type="sibTrans" cxnId="{BAD5D678-1E58-4E68-A372-C53891A5577B}">
      <dgm:prSet/>
      <dgm:spPr/>
      <dgm:t>
        <a:bodyPr/>
        <a:lstStyle/>
        <a:p>
          <a:endParaRPr lang="en-US"/>
        </a:p>
      </dgm:t>
    </dgm:pt>
    <dgm:pt modelId="{BF8C9AC4-8107-4E5F-9D8C-044FB3D909A3}" type="pres">
      <dgm:prSet presAssocID="{33FE90AA-2690-44BC-A049-11A7CFC7B366}" presName="root" presStyleCnt="0">
        <dgm:presLayoutVars>
          <dgm:dir/>
          <dgm:resizeHandles val="exact"/>
        </dgm:presLayoutVars>
      </dgm:prSet>
      <dgm:spPr/>
    </dgm:pt>
    <dgm:pt modelId="{B2843FB6-BCFD-4B4E-8848-23AB1F1FD7AA}" type="pres">
      <dgm:prSet presAssocID="{5713ED45-D5CB-4C9C-AE9E-6C67B428F461}" presName="compNode" presStyleCnt="0"/>
      <dgm:spPr/>
    </dgm:pt>
    <dgm:pt modelId="{CDFFC694-4E87-4C6A-9B7E-9073A6DFED5A}" type="pres">
      <dgm:prSet presAssocID="{5713ED45-D5CB-4C9C-AE9E-6C67B428F461}" presName="bgRect" presStyleLbl="bgShp" presStyleIdx="0" presStyleCnt="6"/>
      <dgm:spPr/>
    </dgm:pt>
    <dgm:pt modelId="{8C3EE744-56F2-4844-A116-C72F80C8211A}" type="pres">
      <dgm:prSet presAssocID="{5713ED45-D5CB-4C9C-AE9E-6C67B428F461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gh Voltage"/>
        </a:ext>
      </dgm:extLst>
    </dgm:pt>
    <dgm:pt modelId="{87467030-BA9B-4AD2-AAA9-6BB991FAF6CD}" type="pres">
      <dgm:prSet presAssocID="{5713ED45-D5CB-4C9C-AE9E-6C67B428F461}" presName="spaceRect" presStyleCnt="0"/>
      <dgm:spPr/>
    </dgm:pt>
    <dgm:pt modelId="{5E1DA7C0-B2F7-4FFF-A245-2D67DCACC325}" type="pres">
      <dgm:prSet presAssocID="{5713ED45-D5CB-4C9C-AE9E-6C67B428F461}" presName="parTx" presStyleLbl="revTx" presStyleIdx="0" presStyleCnt="6">
        <dgm:presLayoutVars>
          <dgm:chMax val="0"/>
          <dgm:chPref val="0"/>
        </dgm:presLayoutVars>
      </dgm:prSet>
      <dgm:spPr/>
    </dgm:pt>
    <dgm:pt modelId="{BF039531-B314-4C62-97F8-5E7D5377BE4F}" type="pres">
      <dgm:prSet presAssocID="{B9B5F383-2169-4E1D-A893-E7102AE4C055}" presName="sibTrans" presStyleCnt="0"/>
      <dgm:spPr/>
    </dgm:pt>
    <dgm:pt modelId="{B833A3A0-A650-4E9C-A53A-A2CE41D32396}" type="pres">
      <dgm:prSet presAssocID="{CF5B43A3-5A21-4554-A8F3-A526B6AFC582}" presName="compNode" presStyleCnt="0"/>
      <dgm:spPr/>
    </dgm:pt>
    <dgm:pt modelId="{195F7DFC-8CB4-47DB-B41B-5060A51B1536}" type="pres">
      <dgm:prSet presAssocID="{CF5B43A3-5A21-4554-A8F3-A526B6AFC582}" presName="bgRect" presStyleLbl="bgShp" presStyleIdx="1" presStyleCnt="6"/>
      <dgm:spPr/>
    </dgm:pt>
    <dgm:pt modelId="{A3401588-CE98-488C-8343-C52F182856DC}" type="pres">
      <dgm:prSet presAssocID="{CF5B43A3-5A21-4554-A8F3-A526B6AFC582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reless router"/>
        </a:ext>
      </dgm:extLst>
    </dgm:pt>
    <dgm:pt modelId="{B2289818-3399-427D-82D1-E9BD4513038E}" type="pres">
      <dgm:prSet presAssocID="{CF5B43A3-5A21-4554-A8F3-A526B6AFC582}" presName="spaceRect" presStyleCnt="0"/>
      <dgm:spPr/>
    </dgm:pt>
    <dgm:pt modelId="{60A33D03-3594-4E01-BC30-2CBA345249EE}" type="pres">
      <dgm:prSet presAssocID="{CF5B43A3-5A21-4554-A8F3-A526B6AFC582}" presName="parTx" presStyleLbl="revTx" presStyleIdx="1" presStyleCnt="6">
        <dgm:presLayoutVars>
          <dgm:chMax val="0"/>
          <dgm:chPref val="0"/>
        </dgm:presLayoutVars>
      </dgm:prSet>
      <dgm:spPr/>
    </dgm:pt>
    <dgm:pt modelId="{E54BF754-BC95-4E41-9239-8D03E61F26A6}" type="pres">
      <dgm:prSet presAssocID="{7D687C2E-7D00-4211-B196-7A22F42C1E02}" presName="sibTrans" presStyleCnt="0"/>
      <dgm:spPr/>
    </dgm:pt>
    <dgm:pt modelId="{786FC81C-F7DF-42F1-8F7E-0F1B75787BCD}" type="pres">
      <dgm:prSet presAssocID="{1CD3C5E9-B452-4235-94BE-8351EB591FB5}" presName="compNode" presStyleCnt="0"/>
      <dgm:spPr/>
    </dgm:pt>
    <dgm:pt modelId="{F8F71C65-F988-4032-8A59-9FDB827EBAA6}" type="pres">
      <dgm:prSet presAssocID="{1CD3C5E9-B452-4235-94BE-8351EB591FB5}" presName="bgRect" presStyleLbl="bgShp" presStyleIdx="2" presStyleCnt="6"/>
      <dgm:spPr/>
    </dgm:pt>
    <dgm:pt modelId="{6EBED04F-1AA3-4687-A325-BE893C4DA3BE}" type="pres">
      <dgm:prSet presAssocID="{1CD3C5E9-B452-4235-94BE-8351EB591FB5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3A6539EA-3B3E-4729-850F-D9FE329905D9}" type="pres">
      <dgm:prSet presAssocID="{1CD3C5E9-B452-4235-94BE-8351EB591FB5}" presName="spaceRect" presStyleCnt="0"/>
      <dgm:spPr/>
    </dgm:pt>
    <dgm:pt modelId="{E8D06EA5-CEBB-44DB-8B8A-9690790891EF}" type="pres">
      <dgm:prSet presAssocID="{1CD3C5E9-B452-4235-94BE-8351EB591FB5}" presName="parTx" presStyleLbl="revTx" presStyleIdx="2" presStyleCnt="6">
        <dgm:presLayoutVars>
          <dgm:chMax val="0"/>
          <dgm:chPref val="0"/>
        </dgm:presLayoutVars>
      </dgm:prSet>
      <dgm:spPr/>
    </dgm:pt>
    <dgm:pt modelId="{B96E1468-826F-450B-959D-04DB174E569F}" type="pres">
      <dgm:prSet presAssocID="{AF0A137C-658E-43D8-B6D5-88730E143209}" presName="sibTrans" presStyleCnt="0"/>
      <dgm:spPr/>
    </dgm:pt>
    <dgm:pt modelId="{BB2A0453-96AF-4F23-826D-C5C48E44DC46}" type="pres">
      <dgm:prSet presAssocID="{171636C7-4635-4623-BB7F-15E77C613FBB}" presName="compNode" presStyleCnt="0"/>
      <dgm:spPr/>
    </dgm:pt>
    <dgm:pt modelId="{744AE510-2897-4F8B-B6BB-8C4E66130F34}" type="pres">
      <dgm:prSet presAssocID="{171636C7-4635-4623-BB7F-15E77C613FBB}" presName="bgRect" presStyleLbl="bgShp" presStyleIdx="3" presStyleCnt="6"/>
      <dgm:spPr/>
    </dgm:pt>
    <dgm:pt modelId="{74524F38-EEBE-4826-A115-555203545E70}" type="pres">
      <dgm:prSet presAssocID="{171636C7-4635-4623-BB7F-15E77C613FBB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BD28526C-89D7-4B4B-BA37-B4F2D14E160A}" type="pres">
      <dgm:prSet presAssocID="{171636C7-4635-4623-BB7F-15E77C613FBB}" presName="spaceRect" presStyleCnt="0"/>
      <dgm:spPr/>
    </dgm:pt>
    <dgm:pt modelId="{7FB63A69-EBC0-48BD-84DB-656FD14C8C87}" type="pres">
      <dgm:prSet presAssocID="{171636C7-4635-4623-BB7F-15E77C613FBB}" presName="parTx" presStyleLbl="revTx" presStyleIdx="3" presStyleCnt="6">
        <dgm:presLayoutVars>
          <dgm:chMax val="0"/>
          <dgm:chPref val="0"/>
        </dgm:presLayoutVars>
      </dgm:prSet>
      <dgm:spPr/>
    </dgm:pt>
    <dgm:pt modelId="{1C861FD0-97A1-44FE-B722-C37CB5DAA8EE}" type="pres">
      <dgm:prSet presAssocID="{49E17723-94EB-489C-A251-52C9775BFBC4}" presName="sibTrans" presStyleCnt="0"/>
      <dgm:spPr/>
    </dgm:pt>
    <dgm:pt modelId="{02009B2E-1784-457A-B691-A5F796696D62}" type="pres">
      <dgm:prSet presAssocID="{6DCC1C1D-C3F6-49EC-A810-5C0DC96796E6}" presName="compNode" presStyleCnt="0"/>
      <dgm:spPr/>
    </dgm:pt>
    <dgm:pt modelId="{3E7CAAAB-10E5-45EF-A320-A9AE2178CC5A}" type="pres">
      <dgm:prSet presAssocID="{6DCC1C1D-C3F6-49EC-A810-5C0DC96796E6}" presName="bgRect" presStyleLbl="bgShp" presStyleIdx="4" presStyleCnt="6"/>
      <dgm:spPr/>
    </dgm:pt>
    <dgm:pt modelId="{A737E5F7-51EE-4C65-B7FC-27870FC0CB02}" type="pres">
      <dgm:prSet presAssocID="{6DCC1C1D-C3F6-49EC-A810-5C0DC96796E6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dy Builder"/>
        </a:ext>
      </dgm:extLst>
    </dgm:pt>
    <dgm:pt modelId="{E7C80ADF-0F17-451E-88F4-428FB7897F49}" type="pres">
      <dgm:prSet presAssocID="{6DCC1C1D-C3F6-49EC-A810-5C0DC96796E6}" presName="spaceRect" presStyleCnt="0"/>
      <dgm:spPr/>
    </dgm:pt>
    <dgm:pt modelId="{879AE72F-A0E0-4B77-BE64-E315CA578C1C}" type="pres">
      <dgm:prSet presAssocID="{6DCC1C1D-C3F6-49EC-A810-5C0DC96796E6}" presName="parTx" presStyleLbl="revTx" presStyleIdx="4" presStyleCnt="6">
        <dgm:presLayoutVars>
          <dgm:chMax val="0"/>
          <dgm:chPref val="0"/>
        </dgm:presLayoutVars>
      </dgm:prSet>
      <dgm:spPr/>
    </dgm:pt>
    <dgm:pt modelId="{3C5A0F4F-DCFA-4A7F-B6AC-C8C4FE37C0CD}" type="pres">
      <dgm:prSet presAssocID="{CA6ED884-CEF9-4AF2-9B61-E3D586CC03FE}" presName="sibTrans" presStyleCnt="0"/>
      <dgm:spPr/>
    </dgm:pt>
    <dgm:pt modelId="{B52AF79D-DE68-4562-91D5-28F034F35FBB}" type="pres">
      <dgm:prSet presAssocID="{8E1952ED-5F78-48E5-A700-0FA9062FF88D}" presName="compNode" presStyleCnt="0"/>
      <dgm:spPr/>
    </dgm:pt>
    <dgm:pt modelId="{90EACD56-0E37-4E80-A8EE-49AE985FAF0A}" type="pres">
      <dgm:prSet presAssocID="{8E1952ED-5F78-48E5-A700-0FA9062FF88D}" presName="bgRect" presStyleLbl="bgShp" presStyleIdx="5" presStyleCnt="6"/>
      <dgm:spPr/>
    </dgm:pt>
    <dgm:pt modelId="{D90E9681-0D82-446D-8F89-759E44872E42}" type="pres">
      <dgm:prSet presAssocID="{8E1952ED-5F78-48E5-A700-0FA9062FF88D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vmerking"/>
        </a:ext>
      </dgm:extLst>
    </dgm:pt>
    <dgm:pt modelId="{4CF3FCD8-96BA-4F25-A52C-D78F0AFCACBC}" type="pres">
      <dgm:prSet presAssocID="{8E1952ED-5F78-48E5-A700-0FA9062FF88D}" presName="spaceRect" presStyleCnt="0"/>
      <dgm:spPr/>
    </dgm:pt>
    <dgm:pt modelId="{69E066D8-44FC-475E-882D-670B28594A76}" type="pres">
      <dgm:prSet presAssocID="{8E1952ED-5F78-48E5-A700-0FA9062FF88D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887E4006-39AC-44B7-A9C2-1156B9B4E956}" type="presOf" srcId="{171636C7-4635-4623-BB7F-15E77C613FBB}" destId="{7FB63A69-EBC0-48BD-84DB-656FD14C8C87}" srcOrd="0" destOrd="0" presId="urn:microsoft.com/office/officeart/2018/2/layout/IconVerticalSolidList"/>
    <dgm:cxn modelId="{70D14A17-7DFA-4427-A971-5812C09B6EB5}" type="presOf" srcId="{6DCC1C1D-C3F6-49EC-A810-5C0DC96796E6}" destId="{879AE72F-A0E0-4B77-BE64-E315CA578C1C}" srcOrd="0" destOrd="0" presId="urn:microsoft.com/office/officeart/2018/2/layout/IconVerticalSolidList"/>
    <dgm:cxn modelId="{C9144029-CB6E-4BF1-86BF-93C78A82889F}" type="presOf" srcId="{5713ED45-D5CB-4C9C-AE9E-6C67B428F461}" destId="{5E1DA7C0-B2F7-4FFF-A245-2D67DCACC325}" srcOrd="0" destOrd="0" presId="urn:microsoft.com/office/officeart/2018/2/layout/IconVerticalSolidList"/>
    <dgm:cxn modelId="{34A27268-A19A-4DAD-A0A0-DAED4A3AC7C6}" srcId="{33FE90AA-2690-44BC-A049-11A7CFC7B366}" destId="{CF5B43A3-5A21-4554-A8F3-A526B6AFC582}" srcOrd="1" destOrd="0" parTransId="{7BE17EA1-2370-45FA-9BC3-3C057E6F430F}" sibTransId="{7D687C2E-7D00-4211-B196-7A22F42C1E02}"/>
    <dgm:cxn modelId="{3AA5C977-09A2-4B2E-93D1-34211F74649D}" type="presOf" srcId="{1CD3C5E9-B452-4235-94BE-8351EB591FB5}" destId="{E8D06EA5-CEBB-44DB-8B8A-9690790891EF}" srcOrd="0" destOrd="0" presId="urn:microsoft.com/office/officeart/2018/2/layout/IconVerticalSolidList"/>
    <dgm:cxn modelId="{BAD5D678-1E58-4E68-A372-C53891A5577B}" srcId="{33FE90AA-2690-44BC-A049-11A7CFC7B366}" destId="{8E1952ED-5F78-48E5-A700-0FA9062FF88D}" srcOrd="5" destOrd="0" parTransId="{4FEACCB7-B332-4CC2-9F9E-4CD0BA3A0436}" sibTransId="{885B10BD-2503-4C82-BBBB-4462AAD66F82}"/>
    <dgm:cxn modelId="{95B78581-B830-4A9D-9097-CCE0B746D9D2}" srcId="{33FE90AA-2690-44BC-A049-11A7CFC7B366}" destId="{1CD3C5E9-B452-4235-94BE-8351EB591FB5}" srcOrd="2" destOrd="0" parTransId="{D18B6647-E7BD-412F-98A7-1DD4827CCA46}" sibTransId="{AF0A137C-658E-43D8-B6D5-88730E143209}"/>
    <dgm:cxn modelId="{896A5EB0-A34F-4C89-B2AE-36A123507399}" srcId="{33FE90AA-2690-44BC-A049-11A7CFC7B366}" destId="{171636C7-4635-4623-BB7F-15E77C613FBB}" srcOrd="3" destOrd="0" parTransId="{2DB378DA-2F10-494E-AC65-972E6C5A7627}" sibTransId="{49E17723-94EB-489C-A251-52C9775BFBC4}"/>
    <dgm:cxn modelId="{E17C74D1-072C-4C6F-85BB-7F5850545980}" srcId="{33FE90AA-2690-44BC-A049-11A7CFC7B366}" destId="{5713ED45-D5CB-4C9C-AE9E-6C67B428F461}" srcOrd="0" destOrd="0" parTransId="{4B53BF21-37D8-4907-8040-AAD452526CBE}" sibTransId="{B9B5F383-2169-4E1D-A893-E7102AE4C055}"/>
    <dgm:cxn modelId="{A6C0FDE5-3E63-43F2-A350-CCF19BCF8517}" srcId="{33FE90AA-2690-44BC-A049-11A7CFC7B366}" destId="{6DCC1C1D-C3F6-49EC-A810-5C0DC96796E6}" srcOrd="4" destOrd="0" parTransId="{13B7C8D2-7C96-41E3-B45B-D2261271651F}" sibTransId="{CA6ED884-CEF9-4AF2-9B61-E3D586CC03FE}"/>
    <dgm:cxn modelId="{F11317E9-E571-460B-B142-9D5CB8C829D7}" type="presOf" srcId="{8E1952ED-5F78-48E5-A700-0FA9062FF88D}" destId="{69E066D8-44FC-475E-882D-670B28594A76}" srcOrd="0" destOrd="0" presId="urn:microsoft.com/office/officeart/2018/2/layout/IconVerticalSolidList"/>
    <dgm:cxn modelId="{6038BDF3-C699-45C6-BD40-EFC11EA6658A}" type="presOf" srcId="{CF5B43A3-5A21-4554-A8F3-A526B6AFC582}" destId="{60A33D03-3594-4E01-BC30-2CBA345249EE}" srcOrd="0" destOrd="0" presId="urn:microsoft.com/office/officeart/2018/2/layout/IconVerticalSolidList"/>
    <dgm:cxn modelId="{6A6462F8-E477-488C-B744-B62637C40AD6}" type="presOf" srcId="{33FE90AA-2690-44BC-A049-11A7CFC7B366}" destId="{BF8C9AC4-8107-4E5F-9D8C-044FB3D909A3}" srcOrd="0" destOrd="0" presId="urn:microsoft.com/office/officeart/2018/2/layout/IconVerticalSolidList"/>
    <dgm:cxn modelId="{F93E34FF-63CC-4860-BC8E-525CF1A1508C}" type="presParOf" srcId="{BF8C9AC4-8107-4E5F-9D8C-044FB3D909A3}" destId="{B2843FB6-BCFD-4B4E-8848-23AB1F1FD7AA}" srcOrd="0" destOrd="0" presId="urn:microsoft.com/office/officeart/2018/2/layout/IconVerticalSolidList"/>
    <dgm:cxn modelId="{7453A7CD-8AB9-4727-B26C-0A03FF809176}" type="presParOf" srcId="{B2843FB6-BCFD-4B4E-8848-23AB1F1FD7AA}" destId="{CDFFC694-4E87-4C6A-9B7E-9073A6DFED5A}" srcOrd="0" destOrd="0" presId="urn:microsoft.com/office/officeart/2018/2/layout/IconVerticalSolidList"/>
    <dgm:cxn modelId="{7C177913-235F-45B8-A1A9-4CC8936B85D4}" type="presParOf" srcId="{B2843FB6-BCFD-4B4E-8848-23AB1F1FD7AA}" destId="{8C3EE744-56F2-4844-A116-C72F80C8211A}" srcOrd="1" destOrd="0" presId="urn:microsoft.com/office/officeart/2018/2/layout/IconVerticalSolidList"/>
    <dgm:cxn modelId="{D70B3AF0-D350-44A6-8C86-1F802D28DABD}" type="presParOf" srcId="{B2843FB6-BCFD-4B4E-8848-23AB1F1FD7AA}" destId="{87467030-BA9B-4AD2-AAA9-6BB991FAF6CD}" srcOrd="2" destOrd="0" presId="urn:microsoft.com/office/officeart/2018/2/layout/IconVerticalSolidList"/>
    <dgm:cxn modelId="{E6DC55B9-AAA2-4BEC-844D-E215F219D726}" type="presParOf" srcId="{B2843FB6-BCFD-4B4E-8848-23AB1F1FD7AA}" destId="{5E1DA7C0-B2F7-4FFF-A245-2D67DCACC325}" srcOrd="3" destOrd="0" presId="urn:microsoft.com/office/officeart/2018/2/layout/IconVerticalSolidList"/>
    <dgm:cxn modelId="{CA4283BF-32BF-4444-BA87-E2D99FF09A2C}" type="presParOf" srcId="{BF8C9AC4-8107-4E5F-9D8C-044FB3D909A3}" destId="{BF039531-B314-4C62-97F8-5E7D5377BE4F}" srcOrd="1" destOrd="0" presId="urn:microsoft.com/office/officeart/2018/2/layout/IconVerticalSolidList"/>
    <dgm:cxn modelId="{1FA7622F-85F8-4706-9234-0D921D197D90}" type="presParOf" srcId="{BF8C9AC4-8107-4E5F-9D8C-044FB3D909A3}" destId="{B833A3A0-A650-4E9C-A53A-A2CE41D32396}" srcOrd="2" destOrd="0" presId="urn:microsoft.com/office/officeart/2018/2/layout/IconVerticalSolidList"/>
    <dgm:cxn modelId="{C139A5FA-AE15-4B8C-8919-2E9C263AF111}" type="presParOf" srcId="{B833A3A0-A650-4E9C-A53A-A2CE41D32396}" destId="{195F7DFC-8CB4-47DB-B41B-5060A51B1536}" srcOrd="0" destOrd="0" presId="urn:microsoft.com/office/officeart/2018/2/layout/IconVerticalSolidList"/>
    <dgm:cxn modelId="{41670E0B-168B-47B8-A838-F0BAD9B491F9}" type="presParOf" srcId="{B833A3A0-A650-4E9C-A53A-A2CE41D32396}" destId="{A3401588-CE98-488C-8343-C52F182856DC}" srcOrd="1" destOrd="0" presId="urn:microsoft.com/office/officeart/2018/2/layout/IconVerticalSolidList"/>
    <dgm:cxn modelId="{52C4D72D-4BCA-4238-9EF1-241C5A60012B}" type="presParOf" srcId="{B833A3A0-A650-4E9C-A53A-A2CE41D32396}" destId="{B2289818-3399-427D-82D1-E9BD4513038E}" srcOrd="2" destOrd="0" presId="urn:microsoft.com/office/officeart/2018/2/layout/IconVerticalSolidList"/>
    <dgm:cxn modelId="{0EEFF5C7-D89F-4A8F-B2D3-563C7227390B}" type="presParOf" srcId="{B833A3A0-A650-4E9C-A53A-A2CE41D32396}" destId="{60A33D03-3594-4E01-BC30-2CBA345249EE}" srcOrd="3" destOrd="0" presId="urn:microsoft.com/office/officeart/2018/2/layout/IconVerticalSolidList"/>
    <dgm:cxn modelId="{EB708D05-B141-460F-A6A0-B3666BD48F99}" type="presParOf" srcId="{BF8C9AC4-8107-4E5F-9D8C-044FB3D909A3}" destId="{E54BF754-BC95-4E41-9239-8D03E61F26A6}" srcOrd="3" destOrd="0" presId="urn:microsoft.com/office/officeart/2018/2/layout/IconVerticalSolidList"/>
    <dgm:cxn modelId="{46564C9E-40EF-4336-B211-3FFB9DDA463E}" type="presParOf" srcId="{BF8C9AC4-8107-4E5F-9D8C-044FB3D909A3}" destId="{786FC81C-F7DF-42F1-8F7E-0F1B75787BCD}" srcOrd="4" destOrd="0" presId="urn:microsoft.com/office/officeart/2018/2/layout/IconVerticalSolidList"/>
    <dgm:cxn modelId="{0A29D546-576B-4FFC-8E50-C84ACC4F435A}" type="presParOf" srcId="{786FC81C-F7DF-42F1-8F7E-0F1B75787BCD}" destId="{F8F71C65-F988-4032-8A59-9FDB827EBAA6}" srcOrd="0" destOrd="0" presId="urn:microsoft.com/office/officeart/2018/2/layout/IconVerticalSolidList"/>
    <dgm:cxn modelId="{45847FB2-2760-45CF-B7C1-D0B3C1B2C8DA}" type="presParOf" srcId="{786FC81C-F7DF-42F1-8F7E-0F1B75787BCD}" destId="{6EBED04F-1AA3-4687-A325-BE893C4DA3BE}" srcOrd="1" destOrd="0" presId="urn:microsoft.com/office/officeart/2018/2/layout/IconVerticalSolidList"/>
    <dgm:cxn modelId="{5B7E7052-8C43-408E-BD6C-3CD729EFD4C6}" type="presParOf" srcId="{786FC81C-F7DF-42F1-8F7E-0F1B75787BCD}" destId="{3A6539EA-3B3E-4729-850F-D9FE329905D9}" srcOrd="2" destOrd="0" presId="urn:microsoft.com/office/officeart/2018/2/layout/IconVerticalSolidList"/>
    <dgm:cxn modelId="{7B126173-E25B-4836-9BCB-C1C8CE2A0E0E}" type="presParOf" srcId="{786FC81C-F7DF-42F1-8F7E-0F1B75787BCD}" destId="{E8D06EA5-CEBB-44DB-8B8A-9690790891EF}" srcOrd="3" destOrd="0" presId="urn:microsoft.com/office/officeart/2018/2/layout/IconVerticalSolidList"/>
    <dgm:cxn modelId="{8B1FE629-0C8D-4775-A8B2-85D42FA1814A}" type="presParOf" srcId="{BF8C9AC4-8107-4E5F-9D8C-044FB3D909A3}" destId="{B96E1468-826F-450B-959D-04DB174E569F}" srcOrd="5" destOrd="0" presId="urn:microsoft.com/office/officeart/2018/2/layout/IconVerticalSolidList"/>
    <dgm:cxn modelId="{C25BA398-1601-44C6-8A18-DC2BE6F6C682}" type="presParOf" srcId="{BF8C9AC4-8107-4E5F-9D8C-044FB3D909A3}" destId="{BB2A0453-96AF-4F23-826D-C5C48E44DC46}" srcOrd="6" destOrd="0" presId="urn:microsoft.com/office/officeart/2018/2/layout/IconVerticalSolidList"/>
    <dgm:cxn modelId="{3E91BC78-CEA7-4847-A39A-4B3390083000}" type="presParOf" srcId="{BB2A0453-96AF-4F23-826D-C5C48E44DC46}" destId="{744AE510-2897-4F8B-B6BB-8C4E66130F34}" srcOrd="0" destOrd="0" presId="urn:microsoft.com/office/officeart/2018/2/layout/IconVerticalSolidList"/>
    <dgm:cxn modelId="{4481CC7D-B2F9-42D0-8511-4289C0D5FE3F}" type="presParOf" srcId="{BB2A0453-96AF-4F23-826D-C5C48E44DC46}" destId="{74524F38-EEBE-4826-A115-555203545E70}" srcOrd="1" destOrd="0" presId="urn:microsoft.com/office/officeart/2018/2/layout/IconVerticalSolidList"/>
    <dgm:cxn modelId="{1C2D4873-EC6F-4F42-A590-3E73AEC2CEB0}" type="presParOf" srcId="{BB2A0453-96AF-4F23-826D-C5C48E44DC46}" destId="{BD28526C-89D7-4B4B-BA37-B4F2D14E160A}" srcOrd="2" destOrd="0" presId="urn:microsoft.com/office/officeart/2018/2/layout/IconVerticalSolidList"/>
    <dgm:cxn modelId="{35E27A8E-9C84-4051-AC6A-2C7EA8BAC203}" type="presParOf" srcId="{BB2A0453-96AF-4F23-826D-C5C48E44DC46}" destId="{7FB63A69-EBC0-48BD-84DB-656FD14C8C87}" srcOrd="3" destOrd="0" presId="urn:microsoft.com/office/officeart/2018/2/layout/IconVerticalSolidList"/>
    <dgm:cxn modelId="{D233CA87-DD57-4460-B0E5-0659DED6202C}" type="presParOf" srcId="{BF8C9AC4-8107-4E5F-9D8C-044FB3D909A3}" destId="{1C861FD0-97A1-44FE-B722-C37CB5DAA8EE}" srcOrd="7" destOrd="0" presId="urn:microsoft.com/office/officeart/2018/2/layout/IconVerticalSolidList"/>
    <dgm:cxn modelId="{4284B44B-B21C-4480-868F-05DBE4E4C160}" type="presParOf" srcId="{BF8C9AC4-8107-4E5F-9D8C-044FB3D909A3}" destId="{02009B2E-1784-457A-B691-A5F796696D62}" srcOrd="8" destOrd="0" presId="urn:microsoft.com/office/officeart/2018/2/layout/IconVerticalSolidList"/>
    <dgm:cxn modelId="{A4E06709-C459-4C7C-ADEB-AEFF89B24316}" type="presParOf" srcId="{02009B2E-1784-457A-B691-A5F796696D62}" destId="{3E7CAAAB-10E5-45EF-A320-A9AE2178CC5A}" srcOrd="0" destOrd="0" presId="urn:microsoft.com/office/officeart/2018/2/layout/IconVerticalSolidList"/>
    <dgm:cxn modelId="{54AC7CAE-F4EB-41E1-AE7D-B4D78AFCD016}" type="presParOf" srcId="{02009B2E-1784-457A-B691-A5F796696D62}" destId="{A737E5F7-51EE-4C65-B7FC-27870FC0CB02}" srcOrd="1" destOrd="0" presId="urn:microsoft.com/office/officeart/2018/2/layout/IconVerticalSolidList"/>
    <dgm:cxn modelId="{58419CE0-53B9-40A0-BE4F-817A8E748CCE}" type="presParOf" srcId="{02009B2E-1784-457A-B691-A5F796696D62}" destId="{E7C80ADF-0F17-451E-88F4-428FB7897F49}" srcOrd="2" destOrd="0" presId="urn:microsoft.com/office/officeart/2018/2/layout/IconVerticalSolidList"/>
    <dgm:cxn modelId="{E745334E-02FA-4F44-B62E-8FD9CA7BE105}" type="presParOf" srcId="{02009B2E-1784-457A-B691-A5F796696D62}" destId="{879AE72F-A0E0-4B77-BE64-E315CA578C1C}" srcOrd="3" destOrd="0" presId="urn:microsoft.com/office/officeart/2018/2/layout/IconVerticalSolidList"/>
    <dgm:cxn modelId="{7476F712-F079-4089-8EEF-98BDA456477E}" type="presParOf" srcId="{BF8C9AC4-8107-4E5F-9D8C-044FB3D909A3}" destId="{3C5A0F4F-DCFA-4A7F-B6AC-C8C4FE37C0CD}" srcOrd="9" destOrd="0" presId="urn:microsoft.com/office/officeart/2018/2/layout/IconVerticalSolidList"/>
    <dgm:cxn modelId="{AFB7D573-81C4-44F9-BE72-D856E0120F32}" type="presParOf" srcId="{BF8C9AC4-8107-4E5F-9D8C-044FB3D909A3}" destId="{B52AF79D-DE68-4562-91D5-28F034F35FBB}" srcOrd="10" destOrd="0" presId="urn:microsoft.com/office/officeart/2018/2/layout/IconVerticalSolidList"/>
    <dgm:cxn modelId="{A8004BFE-9311-4411-AEAA-18043E07B80E}" type="presParOf" srcId="{B52AF79D-DE68-4562-91D5-28F034F35FBB}" destId="{90EACD56-0E37-4E80-A8EE-49AE985FAF0A}" srcOrd="0" destOrd="0" presId="urn:microsoft.com/office/officeart/2018/2/layout/IconVerticalSolidList"/>
    <dgm:cxn modelId="{ACED31C3-FB4C-4063-A0D6-01184D25D3D9}" type="presParOf" srcId="{B52AF79D-DE68-4562-91D5-28F034F35FBB}" destId="{D90E9681-0D82-446D-8F89-759E44872E42}" srcOrd="1" destOrd="0" presId="urn:microsoft.com/office/officeart/2018/2/layout/IconVerticalSolidList"/>
    <dgm:cxn modelId="{BE9F13AF-C182-40A4-83BC-6E79AD77F0B0}" type="presParOf" srcId="{B52AF79D-DE68-4562-91D5-28F034F35FBB}" destId="{4CF3FCD8-96BA-4F25-A52C-D78F0AFCACBC}" srcOrd="2" destOrd="0" presId="urn:microsoft.com/office/officeart/2018/2/layout/IconVerticalSolidList"/>
    <dgm:cxn modelId="{0ACAB046-3356-4036-8217-7672445E9528}" type="presParOf" srcId="{B52AF79D-DE68-4562-91D5-28F034F35FBB}" destId="{69E066D8-44FC-475E-882D-670B28594A7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09EFF6B-2BE1-4E92-A66C-CC1FE9479045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</dgm:pt>
    <dgm:pt modelId="{64B28995-0D04-4A0C-9C44-AA890DD13BA2}">
      <dgm:prSet phldrT="[Tekst]" phldr="0"/>
      <dgm:spPr/>
      <dgm:t>
        <a:bodyPr/>
        <a:lstStyle/>
        <a:p>
          <a:pPr rtl="0"/>
          <a:r>
            <a:rPr lang="nb-NO">
              <a:latin typeface="Elephant"/>
            </a:rPr>
            <a:t>International</a:t>
          </a:r>
          <a:r>
            <a:rPr lang="nb-NO" b="0" i="0" u="none" strike="noStrike" cap="none" baseline="0" noProof="0">
              <a:latin typeface="Elephant"/>
            </a:rPr>
            <a:t> </a:t>
          </a:r>
          <a:r>
            <a:rPr lang="nb-NO" b="0" i="0" u="none" strike="noStrike" cap="none" baseline="0" noProof="0" err="1">
              <a:latin typeface="Elephant"/>
            </a:rPr>
            <a:t>Tracking</a:t>
          </a:r>
          <a:r>
            <a:rPr lang="nb-NO" b="0" i="0" u="none" strike="noStrike" cap="none" baseline="0" noProof="0">
              <a:solidFill>
                <a:srgbClr val="010000"/>
              </a:solidFill>
              <a:latin typeface="Elephant"/>
            </a:rPr>
            <a:t> </a:t>
          </a:r>
          <a:endParaRPr lang="nb-NO"/>
        </a:p>
      </dgm:t>
    </dgm:pt>
    <dgm:pt modelId="{62599675-BEA2-4767-8BFC-0D2998CAB04B}" type="parTrans" cxnId="{B9472851-905B-44F7-9B1E-4CED4ED7D7F2}">
      <dgm:prSet/>
      <dgm:spPr/>
    </dgm:pt>
    <dgm:pt modelId="{99D8C37F-8901-4927-9606-D0E5470550B6}" type="sibTrans" cxnId="{B9472851-905B-44F7-9B1E-4CED4ED7D7F2}">
      <dgm:prSet/>
      <dgm:spPr/>
    </dgm:pt>
    <dgm:pt modelId="{0CA76DE7-8508-4765-B1F6-18598652B3D7}">
      <dgm:prSet phldrT="[Tekst]" phldr="0"/>
      <dgm:spPr/>
      <dgm:t>
        <a:bodyPr/>
        <a:lstStyle/>
        <a:p>
          <a:pPr rtl="0"/>
          <a:r>
            <a:rPr lang="nb-NO">
              <a:latin typeface="Elephant"/>
            </a:rPr>
            <a:t>National </a:t>
          </a:r>
          <a:r>
            <a:rPr lang="nb-NO" err="1">
              <a:latin typeface="Elephant"/>
            </a:rPr>
            <a:t>Attendance</a:t>
          </a:r>
          <a:r>
            <a:rPr lang="nb-NO">
              <a:latin typeface="Elephant"/>
            </a:rPr>
            <a:t> </a:t>
          </a:r>
          <a:r>
            <a:rPr lang="nb-NO" err="1">
              <a:latin typeface="Elephant"/>
            </a:rPr>
            <a:t>tracking</a:t>
          </a:r>
          <a:r>
            <a:rPr lang="nb-NO">
              <a:latin typeface="Elephant"/>
            </a:rPr>
            <a:t> – </a:t>
          </a:r>
          <a:r>
            <a:rPr lang="nb-NO" err="1">
              <a:latin typeface="Elephant"/>
            </a:rPr>
            <a:t>optical</a:t>
          </a:r>
          <a:r>
            <a:rPr lang="nb-NO">
              <a:latin typeface="Elephant"/>
            </a:rPr>
            <a:t> </a:t>
          </a:r>
          <a:r>
            <a:rPr lang="nb-NO" err="1">
              <a:latin typeface="Elephant"/>
            </a:rPr>
            <a:t>machine</a:t>
          </a:r>
          <a:r>
            <a:rPr lang="nb-NO">
              <a:latin typeface="Elephant"/>
            </a:rPr>
            <a:t> </a:t>
          </a:r>
          <a:r>
            <a:rPr lang="nb-NO" err="1">
              <a:latin typeface="Elephant"/>
            </a:rPr>
            <a:t>reader</a:t>
          </a:r>
          <a:r>
            <a:rPr lang="nb-NO">
              <a:latin typeface="Elephant"/>
            </a:rPr>
            <a:t> </a:t>
          </a:r>
          <a:endParaRPr lang="nb-NO"/>
        </a:p>
      </dgm:t>
    </dgm:pt>
    <dgm:pt modelId="{F5CF01FF-C5C7-4B98-83D0-E120EB017EA4}" type="parTrans" cxnId="{96F14885-B863-4B04-AB80-289C5520B8F3}">
      <dgm:prSet/>
      <dgm:spPr/>
    </dgm:pt>
    <dgm:pt modelId="{37ADA491-CA7F-4267-96D8-09D5CC8A24F2}" type="sibTrans" cxnId="{96F14885-B863-4B04-AB80-289C5520B8F3}">
      <dgm:prSet/>
      <dgm:spPr/>
    </dgm:pt>
    <dgm:pt modelId="{0EE9F33E-6AFB-4788-BD22-67B205D7707D}">
      <dgm:prSet phldrT="[Tekst]" phldr="0"/>
      <dgm:spPr/>
      <dgm:t>
        <a:bodyPr/>
        <a:lstStyle/>
        <a:p>
          <a:pPr rtl="0"/>
          <a:r>
            <a:rPr lang="nb-NO">
              <a:latin typeface="Elephant"/>
            </a:rPr>
            <a:t>AT </a:t>
          </a:r>
          <a:r>
            <a:rPr lang="nb-NO" err="1">
              <a:latin typeface="Elephant"/>
            </a:rPr>
            <a:t>machine</a:t>
          </a:r>
          <a:r>
            <a:rPr lang="nb-NO">
              <a:latin typeface="Elephant"/>
            </a:rPr>
            <a:t> in </a:t>
          </a:r>
          <a:r>
            <a:rPr lang="nb-NO" err="1">
              <a:latin typeface="Elephant"/>
            </a:rPr>
            <a:t>class</a:t>
          </a:r>
          <a:endParaRPr lang="nb-NO" err="1"/>
        </a:p>
      </dgm:t>
    </dgm:pt>
    <dgm:pt modelId="{ED051937-9417-4AEA-93AD-561DF248B915}" type="parTrans" cxnId="{02F86C09-1045-4D60-9465-CE1A0A9D0CDD}">
      <dgm:prSet/>
      <dgm:spPr/>
    </dgm:pt>
    <dgm:pt modelId="{C57D50DA-A923-49B5-89E6-6AB220BAB659}" type="sibTrans" cxnId="{02F86C09-1045-4D60-9465-CE1A0A9D0CDD}">
      <dgm:prSet/>
      <dgm:spPr/>
    </dgm:pt>
    <dgm:pt modelId="{F35C8903-446F-4A6A-82E3-9CCEDD1E4C35}" type="pres">
      <dgm:prSet presAssocID="{009EFF6B-2BE1-4E92-A66C-CC1FE9479045}" presName="compositeShape" presStyleCnt="0">
        <dgm:presLayoutVars>
          <dgm:dir/>
          <dgm:resizeHandles/>
        </dgm:presLayoutVars>
      </dgm:prSet>
      <dgm:spPr/>
    </dgm:pt>
    <dgm:pt modelId="{979AB52B-5822-4E9C-B71E-583B15948E35}" type="pres">
      <dgm:prSet presAssocID="{009EFF6B-2BE1-4E92-A66C-CC1FE9479045}" presName="pyramid" presStyleLbl="node1" presStyleIdx="0" presStyleCnt="1"/>
      <dgm:spPr/>
    </dgm:pt>
    <dgm:pt modelId="{60403314-1C4E-4CE8-8C57-AEAC5BA417CD}" type="pres">
      <dgm:prSet presAssocID="{009EFF6B-2BE1-4E92-A66C-CC1FE9479045}" presName="theList" presStyleCnt="0"/>
      <dgm:spPr/>
    </dgm:pt>
    <dgm:pt modelId="{9B568E24-1617-414E-B4E8-E364E007CC64}" type="pres">
      <dgm:prSet presAssocID="{64B28995-0D04-4A0C-9C44-AA890DD13BA2}" presName="aNode" presStyleLbl="fgAcc1" presStyleIdx="0" presStyleCnt="3">
        <dgm:presLayoutVars>
          <dgm:bulletEnabled val="1"/>
        </dgm:presLayoutVars>
      </dgm:prSet>
      <dgm:spPr/>
    </dgm:pt>
    <dgm:pt modelId="{BF2DD0EB-C83B-442E-91C4-86F945635187}" type="pres">
      <dgm:prSet presAssocID="{64B28995-0D04-4A0C-9C44-AA890DD13BA2}" presName="aSpace" presStyleCnt="0"/>
      <dgm:spPr/>
    </dgm:pt>
    <dgm:pt modelId="{CDED2301-1239-42DA-A818-4BED29C0F62F}" type="pres">
      <dgm:prSet presAssocID="{0CA76DE7-8508-4765-B1F6-18598652B3D7}" presName="aNode" presStyleLbl="fgAcc1" presStyleIdx="1" presStyleCnt="3">
        <dgm:presLayoutVars>
          <dgm:bulletEnabled val="1"/>
        </dgm:presLayoutVars>
      </dgm:prSet>
      <dgm:spPr/>
    </dgm:pt>
    <dgm:pt modelId="{24D091FA-D575-4BAC-BBCD-63633E88CB1A}" type="pres">
      <dgm:prSet presAssocID="{0CA76DE7-8508-4765-B1F6-18598652B3D7}" presName="aSpace" presStyleCnt="0"/>
      <dgm:spPr/>
    </dgm:pt>
    <dgm:pt modelId="{46DB47CD-A3E2-42D6-8BAE-8801BC4AF7EE}" type="pres">
      <dgm:prSet presAssocID="{0EE9F33E-6AFB-4788-BD22-67B205D7707D}" presName="aNode" presStyleLbl="fgAcc1" presStyleIdx="2" presStyleCnt="3">
        <dgm:presLayoutVars>
          <dgm:bulletEnabled val="1"/>
        </dgm:presLayoutVars>
      </dgm:prSet>
      <dgm:spPr/>
    </dgm:pt>
    <dgm:pt modelId="{F9AF993D-5C9D-4C68-A123-10F7FEBB2930}" type="pres">
      <dgm:prSet presAssocID="{0EE9F33E-6AFB-4788-BD22-67B205D7707D}" presName="aSpace" presStyleCnt="0"/>
      <dgm:spPr/>
    </dgm:pt>
  </dgm:ptLst>
  <dgm:cxnLst>
    <dgm:cxn modelId="{02F86C09-1045-4D60-9465-CE1A0A9D0CDD}" srcId="{009EFF6B-2BE1-4E92-A66C-CC1FE9479045}" destId="{0EE9F33E-6AFB-4788-BD22-67B205D7707D}" srcOrd="2" destOrd="0" parTransId="{ED051937-9417-4AEA-93AD-561DF248B915}" sibTransId="{C57D50DA-A923-49B5-89E6-6AB220BAB659}"/>
    <dgm:cxn modelId="{D161AF21-6256-4D9E-BE16-E06C9AE98AA7}" type="presOf" srcId="{009EFF6B-2BE1-4E92-A66C-CC1FE9479045}" destId="{F35C8903-446F-4A6A-82E3-9CCEDD1E4C35}" srcOrd="0" destOrd="0" presId="urn:microsoft.com/office/officeart/2005/8/layout/pyramid2"/>
    <dgm:cxn modelId="{B9472851-905B-44F7-9B1E-4CED4ED7D7F2}" srcId="{009EFF6B-2BE1-4E92-A66C-CC1FE9479045}" destId="{64B28995-0D04-4A0C-9C44-AA890DD13BA2}" srcOrd="0" destOrd="0" parTransId="{62599675-BEA2-4767-8BFC-0D2998CAB04B}" sibTransId="{99D8C37F-8901-4927-9606-D0E5470550B6}"/>
    <dgm:cxn modelId="{9AAC2478-9B03-488A-B1E5-C702682DAFD2}" type="presOf" srcId="{0CA76DE7-8508-4765-B1F6-18598652B3D7}" destId="{CDED2301-1239-42DA-A818-4BED29C0F62F}" srcOrd="0" destOrd="0" presId="urn:microsoft.com/office/officeart/2005/8/layout/pyramid2"/>
    <dgm:cxn modelId="{ACD01E82-9EDB-4261-92A8-69DB2AA9B66D}" type="presOf" srcId="{0EE9F33E-6AFB-4788-BD22-67B205D7707D}" destId="{46DB47CD-A3E2-42D6-8BAE-8801BC4AF7EE}" srcOrd="0" destOrd="0" presId="urn:microsoft.com/office/officeart/2005/8/layout/pyramid2"/>
    <dgm:cxn modelId="{96F14885-B863-4B04-AB80-289C5520B8F3}" srcId="{009EFF6B-2BE1-4E92-A66C-CC1FE9479045}" destId="{0CA76DE7-8508-4765-B1F6-18598652B3D7}" srcOrd="1" destOrd="0" parTransId="{F5CF01FF-C5C7-4B98-83D0-E120EB017EA4}" sibTransId="{37ADA491-CA7F-4267-96D8-09D5CC8A24F2}"/>
    <dgm:cxn modelId="{D078A5D5-4DAC-43AB-A1D6-70450A08322E}" type="presOf" srcId="{64B28995-0D04-4A0C-9C44-AA890DD13BA2}" destId="{9B568E24-1617-414E-B4E8-E364E007CC64}" srcOrd="0" destOrd="0" presId="urn:microsoft.com/office/officeart/2005/8/layout/pyramid2"/>
    <dgm:cxn modelId="{84A18490-0ADE-4606-8881-C0DB1D665D03}" type="presParOf" srcId="{F35C8903-446F-4A6A-82E3-9CCEDD1E4C35}" destId="{979AB52B-5822-4E9C-B71E-583B15948E35}" srcOrd="0" destOrd="0" presId="urn:microsoft.com/office/officeart/2005/8/layout/pyramid2"/>
    <dgm:cxn modelId="{3B802C5C-EA0F-4750-A655-ADE1FFA8A59C}" type="presParOf" srcId="{F35C8903-446F-4A6A-82E3-9CCEDD1E4C35}" destId="{60403314-1C4E-4CE8-8C57-AEAC5BA417CD}" srcOrd="1" destOrd="0" presId="urn:microsoft.com/office/officeart/2005/8/layout/pyramid2"/>
    <dgm:cxn modelId="{9D7E6C16-5722-4F45-9303-5F8A7DB0FBF5}" type="presParOf" srcId="{60403314-1C4E-4CE8-8C57-AEAC5BA417CD}" destId="{9B568E24-1617-414E-B4E8-E364E007CC64}" srcOrd="0" destOrd="0" presId="urn:microsoft.com/office/officeart/2005/8/layout/pyramid2"/>
    <dgm:cxn modelId="{6C3D60DD-1081-4D00-84F0-838DD0ED6BEF}" type="presParOf" srcId="{60403314-1C4E-4CE8-8C57-AEAC5BA417CD}" destId="{BF2DD0EB-C83B-442E-91C4-86F945635187}" srcOrd="1" destOrd="0" presId="urn:microsoft.com/office/officeart/2005/8/layout/pyramid2"/>
    <dgm:cxn modelId="{7F2BC575-0C93-429D-9831-FDEF795EAD21}" type="presParOf" srcId="{60403314-1C4E-4CE8-8C57-AEAC5BA417CD}" destId="{CDED2301-1239-42DA-A818-4BED29C0F62F}" srcOrd="2" destOrd="0" presId="urn:microsoft.com/office/officeart/2005/8/layout/pyramid2"/>
    <dgm:cxn modelId="{D52DF2B3-799E-45F7-8C54-D42164102E0C}" type="presParOf" srcId="{60403314-1C4E-4CE8-8C57-AEAC5BA417CD}" destId="{24D091FA-D575-4BAC-BBCD-63633E88CB1A}" srcOrd="3" destOrd="0" presId="urn:microsoft.com/office/officeart/2005/8/layout/pyramid2"/>
    <dgm:cxn modelId="{D0FB0DDE-83E3-4AB1-AD0D-020E4A81D3A9}" type="presParOf" srcId="{60403314-1C4E-4CE8-8C57-AEAC5BA417CD}" destId="{46DB47CD-A3E2-42D6-8BAE-8801BC4AF7EE}" srcOrd="4" destOrd="0" presId="urn:microsoft.com/office/officeart/2005/8/layout/pyramid2"/>
    <dgm:cxn modelId="{DD6A3318-34BE-4286-A011-85785625DBB7}" type="presParOf" srcId="{60403314-1C4E-4CE8-8C57-AEAC5BA417CD}" destId="{F9AF993D-5C9D-4C68-A123-10F7FEBB2930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4CE8414-A27F-4B05-A996-FBC2B5582A08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2A94E21E-98CB-4F14-A062-AAF04BF2F086}">
      <dgm:prSet/>
      <dgm:spPr/>
      <dgm:t>
        <a:bodyPr/>
        <a:lstStyle/>
        <a:p>
          <a:pPr>
            <a:lnSpc>
              <a:spcPct val="100000"/>
            </a:lnSpc>
          </a:pPr>
          <a:r>
            <a:rPr lang="nb-NO" b="0" err="1">
              <a:latin typeface="+mn-lt"/>
              <a:ea typeface="+mn-lt"/>
              <a:cs typeface="Calibri"/>
            </a:rPr>
            <a:t>Scaleable</a:t>
          </a:r>
          <a:r>
            <a:rPr lang="nb-NO" b="0">
              <a:latin typeface="+mn-lt"/>
              <a:ea typeface="+mn-lt"/>
              <a:cs typeface="Calibri"/>
            </a:rPr>
            <a:t> </a:t>
          </a:r>
          <a:r>
            <a:rPr lang="nb-NO" b="0" err="1">
              <a:latin typeface="+mn-lt"/>
              <a:ea typeface="+mn-lt"/>
              <a:cs typeface="Calibri"/>
            </a:rPr>
            <a:t>project</a:t>
          </a:r>
          <a:r>
            <a:rPr lang="nb-NO" b="0">
              <a:latin typeface="+mn-lt"/>
              <a:ea typeface="+mn-lt"/>
              <a:cs typeface="Calibri"/>
            </a:rPr>
            <a:t> </a:t>
          </a:r>
          <a:endParaRPr lang="en-US" b="0">
            <a:latin typeface="+mn-lt"/>
            <a:ea typeface="+mn-lt"/>
            <a:cs typeface="Calibri"/>
          </a:endParaRPr>
        </a:p>
      </dgm:t>
    </dgm:pt>
    <dgm:pt modelId="{76C18920-1EEC-4968-A0EF-B74E7EE18257}" type="parTrans" cxnId="{96BBA79A-84E2-479E-954F-9F81A8F8735C}">
      <dgm:prSet/>
      <dgm:spPr/>
      <dgm:t>
        <a:bodyPr/>
        <a:lstStyle/>
        <a:p>
          <a:endParaRPr lang="en-US"/>
        </a:p>
      </dgm:t>
    </dgm:pt>
    <dgm:pt modelId="{4D6390BA-3AD7-411D-BA49-45547766581D}" type="sibTrans" cxnId="{96BBA79A-84E2-479E-954F-9F81A8F8735C}">
      <dgm:prSet/>
      <dgm:spPr/>
      <dgm:t>
        <a:bodyPr/>
        <a:lstStyle/>
        <a:p>
          <a:endParaRPr lang="en-US"/>
        </a:p>
      </dgm:t>
    </dgm:pt>
    <dgm:pt modelId="{64EC275B-5FAC-4ABC-9F28-E5ACEF3F7C31}">
      <dgm:prSet/>
      <dgm:spPr/>
      <dgm:t>
        <a:bodyPr/>
        <a:lstStyle/>
        <a:p>
          <a:pPr>
            <a:lnSpc>
              <a:spcPct val="100000"/>
            </a:lnSpc>
          </a:pPr>
          <a:r>
            <a:rPr lang="nb-NO" b="0" err="1">
              <a:latin typeface="+mn-lt"/>
              <a:ea typeface="+mn-lt"/>
              <a:cs typeface="Calibri"/>
            </a:rPr>
            <a:t>Effecient</a:t>
          </a:r>
          <a:r>
            <a:rPr lang="nb-NO" b="0">
              <a:latin typeface="+mn-lt"/>
              <a:ea typeface="+mn-lt"/>
              <a:cs typeface="Calibri"/>
            </a:rPr>
            <a:t> </a:t>
          </a:r>
          <a:r>
            <a:rPr lang="nb-NO" b="0" err="1">
              <a:latin typeface="+mn-lt"/>
              <a:ea typeface="+mn-lt"/>
              <a:cs typeface="Calibri"/>
            </a:rPr>
            <a:t>analysis</a:t>
          </a:r>
          <a:r>
            <a:rPr lang="nb-NO" b="0">
              <a:latin typeface="+mn-lt"/>
              <a:ea typeface="+mn-lt"/>
              <a:cs typeface="Calibri"/>
            </a:rPr>
            <a:t> </a:t>
          </a:r>
          <a:endParaRPr lang="en-US" b="0">
            <a:latin typeface="+mn-lt"/>
            <a:ea typeface="+mn-lt"/>
            <a:cs typeface="Calibri"/>
          </a:endParaRPr>
        </a:p>
      </dgm:t>
    </dgm:pt>
    <dgm:pt modelId="{1A257EB4-AD81-43B8-B485-0733B486A5BC}" type="parTrans" cxnId="{D97E4D2F-1429-47DB-B98A-FB2C35A3066F}">
      <dgm:prSet/>
      <dgm:spPr/>
      <dgm:t>
        <a:bodyPr/>
        <a:lstStyle/>
        <a:p>
          <a:endParaRPr lang="en-US"/>
        </a:p>
      </dgm:t>
    </dgm:pt>
    <dgm:pt modelId="{81684DB1-5E79-4E93-92B5-9AA6991AEA38}" type="sibTrans" cxnId="{D97E4D2F-1429-47DB-B98A-FB2C35A3066F}">
      <dgm:prSet/>
      <dgm:spPr/>
      <dgm:t>
        <a:bodyPr/>
        <a:lstStyle/>
        <a:p>
          <a:endParaRPr lang="en-US"/>
        </a:p>
      </dgm:t>
    </dgm:pt>
    <dgm:pt modelId="{E5189153-1913-40A4-AB26-ED2C2CC49AA7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nb-NO" b="0">
              <a:latin typeface="+mn-lt"/>
              <a:ea typeface="+mn-lt"/>
              <a:cs typeface="Calibri"/>
            </a:rPr>
            <a:t>International </a:t>
          </a:r>
          <a:r>
            <a:rPr lang="nb-NO" b="0" err="1">
              <a:latin typeface="+mn-lt"/>
              <a:ea typeface="+mn-lt"/>
              <a:cs typeface="Calibri"/>
            </a:rPr>
            <a:t>engagement</a:t>
          </a:r>
          <a:r>
            <a:rPr lang="nb-NO" b="0">
              <a:latin typeface="+mn-lt"/>
              <a:ea typeface="+mn-lt"/>
              <a:cs typeface="Calibri"/>
            </a:rPr>
            <a:t> and </a:t>
          </a:r>
          <a:r>
            <a:rPr lang="nb-NO" b="0" err="1">
              <a:latin typeface="+mn-lt"/>
              <a:ea typeface="+mn-lt"/>
              <a:cs typeface="Calibri"/>
            </a:rPr>
            <a:t>funding</a:t>
          </a:r>
          <a:r>
            <a:rPr lang="nb-NO" b="0">
              <a:latin typeface="+mn-lt"/>
              <a:ea typeface="+mn-lt"/>
              <a:cs typeface="Calibri"/>
            </a:rPr>
            <a:t> (EU, Redd Barna) </a:t>
          </a:r>
        </a:p>
      </dgm:t>
    </dgm:pt>
    <dgm:pt modelId="{4F899150-8ED4-4B2D-8966-DC1F91588D08}" type="parTrans" cxnId="{386F678E-8B56-4442-9BEC-63492C0887E9}">
      <dgm:prSet/>
      <dgm:spPr/>
      <dgm:t>
        <a:bodyPr/>
        <a:lstStyle/>
        <a:p>
          <a:endParaRPr lang="en-US"/>
        </a:p>
      </dgm:t>
    </dgm:pt>
    <dgm:pt modelId="{DFF455DA-7B83-4418-BD6A-7F058E3FAC7C}" type="sibTrans" cxnId="{386F678E-8B56-4442-9BEC-63492C0887E9}">
      <dgm:prSet/>
      <dgm:spPr/>
      <dgm:t>
        <a:bodyPr/>
        <a:lstStyle/>
        <a:p>
          <a:endParaRPr lang="en-US"/>
        </a:p>
      </dgm:t>
    </dgm:pt>
    <dgm:pt modelId="{C4979DD6-1E22-439A-896E-6D16ABF8974D}">
      <dgm:prSet/>
      <dgm:spPr/>
      <dgm:t>
        <a:bodyPr/>
        <a:lstStyle/>
        <a:p>
          <a:pPr>
            <a:lnSpc>
              <a:spcPct val="100000"/>
            </a:lnSpc>
          </a:pPr>
          <a:r>
            <a:rPr lang="nb-NO" b="0">
              <a:latin typeface="+mn-lt"/>
              <a:ea typeface="+mn-lt"/>
              <a:cs typeface="Calibri"/>
            </a:rPr>
            <a:t>Post --&gt; Network </a:t>
          </a:r>
          <a:endParaRPr lang="en-US" b="0">
            <a:latin typeface="+mn-lt"/>
            <a:ea typeface="+mn-lt"/>
            <a:cs typeface="Calibri"/>
          </a:endParaRPr>
        </a:p>
      </dgm:t>
    </dgm:pt>
    <dgm:pt modelId="{C4DAFB5E-A185-42F2-9D9C-33859A4A5891}" type="parTrans" cxnId="{60FCD594-6A03-4B49-9767-7D42076D58AD}">
      <dgm:prSet/>
      <dgm:spPr/>
      <dgm:t>
        <a:bodyPr/>
        <a:lstStyle/>
        <a:p>
          <a:endParaRPr lang="en-US"/>
        </a:p>
      </dgm:t>
    </dgm:pt>
    <dgm:pt modelId="{0F805313-C5FA-4DA4-B01F-3C6A9BA62492}" type="sibTrans" cxnId="{60FCD594-6A03-4B49-9767-7D42076D58AD}">
      <dgm:prSet/>
      <dgm:spPr/>
      <dgm:t>
        <a:bodyPr/>
        <a:lstStyle/>
        <a:p>
          <a:endParaRPr lang="en-US"/>
        </a:p>
      </dgm:t>
    </dgm:pt>
    <dgm:pt modelId="{57488FD7-F54B-49B9-8872-EF0E40F6A47B}">
      <dgm:prSet/>
      <dgm:spPr/>
      <dgm:t>
        <a:bodyPr/>
        <a:lstStyle/>
        <a:p>
          <a:pPr>
            <a:lnSpc>
              <a:spcPct val="100000"/>
            </a:lnSpc>
          </a:pPr>
          <a:r>
            <a:rPr lang="nb-NO" b="0">
              <a:latin typeface="+mn-lt"/>
              <a:ea typeface="+mn-lt"/>
              <a:cs typeface="Calibri"/>
            </a:rPr>
            <a:t>Data </a:t>
          </a:r>
          <a:r>
            <a:rPr lang="nb-NO" b="0" err="1">
              <a:latin typeface="+mn-lt"/>
              <a:ea typeface="+mn-lt"/>
              <a:cs typeface="Calibri"/>
            </a:rPr>
            <a:t>collection</a:t>
          </a:r>
          <a:r>
            <a:rPr lang="nb-NO" b="0">
              <a:latin typeface="+mn-lt"/>
              <a:ea typeface="+mn-lt"/>
              <a:cs typeface="Calibri"/>
            </a:rPr>
            <a:t> </a:t>
          </a:r>
          <a:r>
            <a:rPr lang="nb-NO" b="0" err="1">
              <a:latin typeface="+mn-lt"/>
              <a:ea typeface="+mn-lt"/>
              <a:cs typeface="Calibri"/>
            </a:rPr>
            <a:t>once</a:t>
          </a:r>
          <a:r>
            <a:rPr lang="nb-NO" b="0">
              <a:latin typeface="+mn-lt"/>
              <a:ea typeface="+mn-lt"/>
              <a:cs typeface="Calibri"/>
            </a:rPr>
            <a:t> per </a:t>
          </a:r>
          <a:r>
            <a:rPr lang="nb-NO" b="0" err="1">
              <a:latin typeface="+mn-lt"/>
              <a:ea typeface="+mn-lt"/>
              <a:cs typeface="Calibri"/>
            </a:rPr>
            <a:t>week</a:t>
          </a:r>
          <a:r>
            <a:rPr lang="nb-NO" b="0">
              <a:latin typeface="+mn-lt"/>
              <a:ea typeface="+mn-lt"/>
              <a:cs typeface="Calibri"/>
            </a:rPr>
            <a:t> </a:t>
          </a:r>
          <a:endParaRPr lang="en-US" b="0">
            <a:latin typeface="+mn-lt"/>
            <a:ea typeface="+mn-lt"/>
            <a:cs typeface="Calibri"/>
          </a:endParaRPr>
        </a:p>
      </dgm:t>
    </dgm:pt>
    <dgm:pt modelId="{B7B63799-37E8-4243-A731-FD8F7C6BC7EC}" type="parTrans" cxnId="{715493F9-AFEA-466A-9D25-3A1CF552B8A1}">
      <dgm:prSet/>
      <dgm:spPr/>
      <dgm:t>
        <a:bodyPr/>
        <a:lstStyle/>
        <a:p>
          <a:endParaRPr lang="en-US"/>
        </a:p>
      </dgm:t>
    </dgm:pt>
    <dgm:pt modelId="{74B6D9D9-A711-4A77-B1CF-28ED84749871}" type="sibTrans" cxnId="{715493F9-AFEA-466A-9D25-3A1CF552B8A1}">
      <dgm:prSet/>
      <dgm:spPr/>
      <dgm:t>
        <a:bodyPr/>
        <a:lstStyle/>
        <a:p>
          <a:endParaRPr lang="en-US"/>
        </a:p>
      </dgm:t>
    </dgm:pt>
    <dgm:pt modelId="{5082BB39-7F3C-433E-953E-CB8069F57FE1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b="0">
              <a:latin typeface="+mn-lt"/>
              <a:ea typeface="+mn-lt"/>
              <a:cs typeface="Calibri"/>
            </a:rPr>
            <a:t>Environmentally friendly, </a:t>
          </a:r>
          <a:r>
            <a:rPr lang="en-US" b="0" err="1">
              <a:latin typeface="+mn-lt"/>
              <a:ea typeface="+mn-lt"/>
              <a:cs typeface="Calibri"/>
            </a:rPr>
            <a:t>Bioplast</a:t>
          </a:r>
          <a:r>
            <a:rPr lang="en-US" b="0">
              <a:latin typeface="+mn-lt"/>
              <a:ea typeface="+mn-lt"/>
              <a:cs typeface="Calibri"/>
            </a:rPr>
            <a:t> 45$/0.5kg</a:t>
          </a:r>
          <a:endParaRPr lang="nb-NO" b="0">
            <a:latin typeface="+mn-lt"/>
            <a:ea typeface="+mn-lt"/>
            <a:cs typeface="Calibri"/>
          </a:endParaRPr>
        </a:p>
      </dgm:t>
    </dgm:pt>
    <dgm:pt modelId="{4B0AF4ED-59DE-44F3-AA89-30AB05693FA4}" type="parTrans" cxnId="{F9428725-BFE7-4330-A706-EAF10B974C13}">
      <dgm:prSet/>
      <dgm:spPr/>
    </dgm:pt>
    <dgm:pt modelId="{A9426643-832A-487E-A893-905D4B62758D}" type="sibTrans" cxnId="{F9428725-BFE7-4330-A706-EAF10B974C13}">
      <dgm:prSet/>
      <dgm:spPr/>
    </dgm:pt>
    <dgm:pt modelId="{41B8B584-6AF3-462C-8A2C-52AD490E2628}" type="pres">
      <dgm:prSet presAssocID="{64CE8414-A27F-4B05-A996-FBC2B5582A08}" presName="root" presStyleCnt="0">
        <dgm:presLayoutVars>
          <dgm:dir/>
          <dgm:resizeHandles val="exact"/>
        </dgm:presLayoutVars>
      </dgm:prSet>
      <dgm:spPr/>
    </dgm:pt>
    <dgm:pt modelId="{5079229E-8F9E-44AC-9D48-31CFFA5CD003}" type="pres">
      <dgm:prSet presAssocID="{2A94E21E-98CB-4F14-A062-AAF04BF2F086}" presName="compNode" presStyleCnt="0"/>
      <dgm:spPr/>
    </dgm:pt>
    <dgm:pt modelId="{AFD48201-A88B-48CF-B801-B30EF6C6521B}" type="pres">
      <dgm:prSet presAssocID="{2A94E21E-98CB-4F14-A062-AAF04BF2F086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vmerking"/>
        </a:ext>
      </dgm:extLst>
    </dgm:pt>
    <dgm:pt modelId="{10B9A108-ADFB-4704-BB20-A6120B8416D5}" type="pres">
      <dgm:prSet presAssocID="{2A94E21E-98CB-4F14-A062-AAF04BF2F086}" presName="spaceRect" presStyleCnt="0"/>
      <dgm:spPr/>
    </dgm:pt>
    <dgm:pt modelId="{DE500E71-9E84-446B-BDFA-F64A45B69D28}" type="pres">
      <dgm:prSet presAssocID="{2A94E21E-98CB-4F14-A062-AAF04BF2F086}" presName="textRect" presStyleLbl="revTx" presStyleIdx="0" presStyleCnt="6">
        <dgm:presLayoutVars>
          <dgm:chMax val="1"/>
          <dgm:chPref val="1"/>
        </dgm:presLayoutVars>
      </dgm:prSet>
      <dgm:spPr/>
    </dgm:pt>
    <dgm:pt modelId="{18940480-852F-478F-92A3-FB52BC1B9ED2}" type="pres">
      <dgm:prSet presAssocID="{4D6390BA-3AD7-411D-BA49-45547766581D}" presName="sibTrans" presStyleCnt="0"/>
      <dgm:spPr/>
    </dgm:pt>
    <dgm:pt modelId="{02032BC7-91F5-4F64-8402-3BFA089340A7}" type="pres">
      <dgm:prSet presAssocID="{64EC275B-5FAC-4ABC-9F28-E5ACEF3F7C31}" presName="compNode" presStyleCnt="0"/>
      <dgm:spPr/>
    </dgm:pt>
    <dgm:pt modelId="{085A2BBB-BE5F-44D1-B8C0-25DE2F995465}" type="pres">
      <dgm:prSet presAssocID="{64EC275B-5FAC-4ABC-9F28-E5ACEF3F7C31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848DCBA2-76FB-463B-A20F-E65E90F49729}" type="pres">
      <dgm:prSet presAssocID="{64EC275B-5FAC-4ABC-9F28-E5ACEF3F7C31}" presName="spaceRect" presStyleCnt="0"/>
      <dgm:spPr/>
    </dgm:pt>
    <dgm:pt modelId="{92EB8782-79A1-4C45-8EF7-D5E5392D049D}" type="pres">
      <dgm:prSet presAssocID="{64EC275B-5FAC-4ABC-9F28-E5ACEF3F7C31}" presName="textRect" presStyleLbl="revTx" presStyleIdx="1" presStyleCnt="6">
        <dgm:presLayoutVars>
          <dgm:chMax val="1"/>
          <dgm:chPref val="1"/>
        </dgm:presLayoutVars>
      </dgm:prSet>
      <dgm:spPr/>
    </dgm:pt>
    <dgm:pt modelId="{E630919E-C576-470F-8FE5-AA32DFE70127}" type="pres">
      <dgm:prSet presAssocID="{81684DB1-5E79-4E93-92B5-9AA6991AEA38}" presName="sibTrans" presStyleCnt="0"/>
      <dgm:spPr/>
    </dgm:pt>
    <dgm:pt modelId="{DAF7A0CB-50C8-4352-91F1-DF15F431D984}" type="pres">
      <dgm:prSet presAssocID="{E5189153-1913-40A4-AB26-ED2C2CC49AA7}" presName="compNode" presStyleCnt="0"/>
      <dgm:spPr/>
    </dgm:pt>
    <dgm:pt modelId="{AE40C162-A3C4-4BA0-819D-DA9013A7AD56}" type="pres">
      <dgm:prSet presAssocID="{E5189153-1913-40A4-AB26-ED2C2CC49AA7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nd"/>
        </a:ext>
      </dgm:extLst>
    </dgm:pt>
    <dgm:pt modelId="{D22DA313-299A-46E2-B439-1797899B9EC1}" type="pres">
      <dgm:prSet presAssocID="{E5189153-1913-40A4-AB26-ED2C2CC49AA7}" presName="spaceRect" presStyleCnt="0"/>
      <dgm:spPr/>
    </dgm:pt>
    <dgm:pt modelId="{A0FE9A09-0407-4CFD-8298-E507864CA7E1}" type="pres">
      <dgm:prSet presAssocID="{E5189153-1913-40A4-AB26-ED2C2CC49AA7}" presName="textRect" presStyleLbl="revTx" presStyleIdx="2" presStyleCnt="6">
        <dgm:presLayoutVars>
          <dgm:chMax val="1"/>
          <dgm:chPref val="1"/>
        </dgm:presLayoutVars>
      </dgm:prSet>
      <dgm:spPr/>
    </dgm:pt>
    <dgm:pt modelId="{BD576433-0263-4CEA-83EC-BAEA3D2498F5}" type="pres">
      <dgm:prSet presAssocID="{DFF455DA-7B83-4418-BD6A-7F058E3FAC7C}" presName="sibTrans" presStyleCnt="0"/>
      <dgm:spPr/>
    </dgm:pt>
    <dgm:pt modelId="{C2FDE45E-4647-4B9A-821A-BE7853DA48BF}" type="pres">
      <dgm:prSet presAssocID="{C4979DD6-1E22-439A-896E-6D16ABF8974D}" presName="compNode" presStyleCnt="0"/>
      <dgm:spPr/>
    </dgm:pt>
    <dgm:pt modelId="{C1404499-A742-4E56-B5AF-461B7DDBE358}" type="pres">
      <dgm:prSet presAssocID="{C4979DD6-1E22-439A-896E-6D16ABF8974D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stboks"/>
        </a:ext>
      </dgm:extLst>
    </dgm:pt>
    <dgm:pt modelId="{FC2D7F78-7128-42A2-8DD0-34AAED6892A0}" type="pres">
      <dgm:prSet presAssocID="{C4979DD6-1E22-439A-896E-6D16ABF8974D}" presName="spaceRect" presStyleCnt="0"/>
      <dgm:spPr/>
    </dgm:pt>
    <dgm:pt modelId="{EFB281E8-3DD4-4FBD-B1F1-8D057D1F981C}" type="pres">
      <dgm:prSet presAssocID="{C4979DD6-1E22-439A-896E-6D16ABF8974D}" presName="textRect" presStyleLbl="revTx" presStyleIdx="3" presStyleCnt="6">
        <dgm:presLayoutVars>
          <dgm:chMax val="1"/>
          <dgm:chPref val="1"/>
        </dgm:presLayoutVars>
      </dgm:prSet>
      <dgm:spPr/>
    </dgm:pt>
    <dgm:pt modelId="{1B726E78-27D9-40F0-91D3-F8B28F5CB78F}" type="pres">
      <dgm:prSet presAssocID="{0F805313-C5FA-4DA4-B01F-3C6A9BA62492}" presName="sibTrans" presStyleCnt="0"/>
      <dgm:spPr/>
    </dgm:pt>
    <dgm:pt modelId="{32BAE8FB-D133-4AA9-9B93-55766CE36CE0}" type="pres">
      <dgm:prSet presAssocID="{57488FD7-F54B-49B9-8872-EF0E40F6A47B}" presName="compNode" presStyleCnt="0"/>
      <dgm:spPr/>
    </dgm:pt>
    <dgm:pt modelId="{CB4644FD-59C0-49C9-A5C4-82A61900D745}" type="pres">
      <dgm:prSet presAssocID="{57488FD7-F54B-49B9-8872-EF0E40F6A47B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jekkliste"/>
        </a:ext>
      </dgm:extLst>
    </dgm:pt>
    <dgm:pt modelId="{102E01CB-DECE-4414-B00E-828609605FDF}" type="pres">
      <dgm:prSet presAssocID="{57488FD7-F54B-49B9-8872-EF0E40F6A47B}" presName="spaceRect" presStyleCnt="0"/>
      <dgm:spPr/>
    </dgm:pt>
    <dgm:pt modelId="{91894756-D1CA-4EE9-94D5-5AAD7949B55C}" type="pres">
      <dgm:prSet presAssocID="{57488FD7-F54B-49B9-8872-EF0E40F6A47B}" presName="textRect" presStyleLbl="revTx" presStyleIdx="4" presStyleCnt="6">
        <dgm:presLayoutVars>
          <dgm:chMax val="1"/>
          <dgm:chPref val="1"/>
        </dgm:presLayoutVars>
      </dgm:prSet>
      <dgm:spPr/>
    </dgm:pt>
    <dgm:pt modelId="{4A25C7A4-ECEC-4A15-B9EE-223A959C73B1}" type="pres">
      <dgm:prSet presAssocID="{74B6D9D9-A711-4A77-B1CF-28ED84749871}" presName="sibTrans" presStyleCnt="0"/>
      <dgm:spPr/>
    </dgm:pt>
    <dgm:pt modelId="{E08A2A2E-F1B5-4790-AE03-F6EF6FB7B4E4}" type="pres">
      <dgm:prSet presAssocID="{5082BB39-7F3C-433E-953E-CB8069F57FE1}" presName="compNode" presStyleCnt="0"/>
      <dgm:spPr/>
    </dgm:pt>
    <dgm:pt modelId="{5230FD82-9281-4387-8911-CA1BE3730754}" type="pres">
      <dgm:prSet presAssocID="{5082BB39-7F3C-433E-953E-CB8069F57FE1}" presName="iconRect" presStyleLbl="node1" presStyleIdx="5" presStyleCnt="6"/>
      <dgm:spPr/>
    </dgm:pt>
    <dgm:pt modelId="{75DDAE4B-9D81-4654-BC1B-8481CC7FC158}" type="pres">
      <dgm:prSet presAssocID="{5082BB39-7F3C-433E-953E-CB8069F57FE1}" presName="spaceRect" presStyleCnt="0"/>
      <dgm:spPr/>
    </dgm:pt>
    <dgm:pt modelId="{944485BC-B5C5-44E3-9C60-9092BD1AE339}" type="pres">
      <dgm:prSet presAssocID="{5082BB39-7F3C-433E-953E-CB8069F57FE1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F9428725-BFE7-4330-A706-EAF10B974C13}" srcId="{64CE8414-A27F-4B05-A996-FBC2B5582A08}" destId="{5082BB39-7F3C-433E-953E-CB8069F57FE1}" srcOrd="5" destOrd="0" parTransId="{4B0AF4ED-59DE-44F3-AA89-30AB05693FA4}" sibTransId="{A9426643-832A-487E-A893-905D4B62758D}"/>
    <dgm:cxn modelId="{D97E4D2F-1429-47DB-B98A-FB2C35A3066F}" srcId="{64CE8414-A27F-4B05-A996-FBC2B5582A08}" destId="{64EC275B-5FAC-4ABC-9F28-E5ACEF3F7C31}" srcOrd="1" destOrd="0" parTransId="{1A257EB4-AD81-43B8-B485-0733B486A5BC}" sibTransId="{81684DB1-5E79-4E93-92B5-9AA6991AEA38}"/>
    <dgm:cxn modelId="{3B3FCF34-AF19-4593-96CE-9AD89FE014C7}" type="presOf" srcId="{64EC275B-5FAC-4ABC-9F28-E5ACEF3F7C31}" destId="{92EB8782-79A1-4C45-8EF7-D5E5392D049D}" srcOrd="0" destOrd="0" presId="urn:microsoft.com/office/officeart/2018/2/layout/IconLabelList"/>
    <dgm:cxn modelId="{7DA34E84-BA59-4638-9288-CCE3528D8AC7}" type="presOf" srcId="{5082BB39-7F3C-433E-953E-CB8069F57FE1}" destId="{944485BC-B5C5-44E3-9C60-9092BD1AE339}" srcOrd="0" destOrd="0" presId="urn:microsoft.com/office/officeart/2018/2/layout/IconLabelList"/>
    <dgm:cxn modelId="{386F678E-8B56-4442-9BEC-63492C0887E9}" srcId="{64CE8414-A27F-4B05-A996-FBC2B5582A08}" destId="{E5189153-1913-40A4-AB26-ED2C2CC49AA7}" srcOrd="2" destOrd="0" parTransId="{4F899150-8ED4-4B2D-8966-DC1F91588D08}" sibTransId="{DFF455DA-7B83-4418-BD6A-7F058E3FAC7C}"/>
    <dgm:cxn modelId="{ACEE8990-DAF6-4401-8F97-75D17C3E4C46}" type="presOf" srcId="{2A94E21E-98CB-4F14-A062-AAF04BF2F086}" destId="{DE500E71-9E84-446B-BDFA-F64A45B69D28}" srcOrd="0" destOrd="0" presId="urn:microsoft.com/office/officeart/2018/2/layout/IconLabelList"/>
    <dgm:cxn modelId="{60FCD594-6A03-4B49-9767-7D42076D58AD}" srcId="{64CE8414-A27F-4B05-A996-FBC2B5582A08}" destId="{C4979DD6-1E22-439A-896E-6D16ABF8974D}" srcOrd="3" destOrd="0" parTransId="{C4DAFB5E-A185-42F2-9D9C-33859A4A5891}" sibTransId="{0F805313-C5FA-4DA4-B01F-3C6A9BA62492}"/>
    <dgm:cxn modelId="{96BBA79A-84E2-479E-954F-9F81A8F8735C}" srcId="{64CE8414-A27F-4B05-A996-FBC2B5582A08}" destId="{2A94E21E-98CB-4F14-A062-AAF04BF2F086}" srcOrd="0" destOrd="0" parTransId="{76C18920-1EEC-4968-A0EF-B74E7EE18257}" sibTransId="{4D6390BA-3AD7-411D-BA49-45547766581D}"/>
    <dgm:cxn modelId="{D21997A5-B08F-4C9C-9B01-F3FEFFD1AF21}" type="presOf" srcId="{64CE8414-A27F-4B05-A996-FBC2B5582A08}" destId="{41B8B584-6AF3-462C-8A2C-52AD490E2628}" srcOrd="0" destOrd="0" presId="urn:microsoft.com/office/officeart/2018/2/layout/IconLabelList"/>
    <dgm:cxn modelId="{AD3F7DCD-BE9E-4820-B663-8827AA128099}" type="presOf" srcId="{C4979DD6-1E22-439A-896E-6D16ABF8974D}" destId="{EFB281E8-3DD4-4FBD-B1F1-8D057D1F981C}" srcOrd="0" destOrd="0" presId="urn:microsoft.com/office/officeart/2018/2/layout/IconLabelList"/>
    <dgm:cxn modelId="{26F988DD-19C2-4458-B707-E9467182FF90}" type="presOf" srcId="{E5189153-1913-40A4-AB26-ED2C2CC49AA7}" destId="{A0FE9A09-0407-4CFD-8298-E507864CA7E1}" srcOrd="0" destOrd="0" presId="urn:microsoft.com/office/officeart/2018/2/layout/IconLabelList"/>
    <dgm:cxn modelId="{AF69DAEF-9806-4FFC-ACE4-36318CDA3F92}" type="presOf" srcId="{57488FD7-F54B-49B9-8872-EF0E40F6A47B}" destId="{91894756-D1CA-4EE9-94D5-5AAD7949B55C}" srcOrd="0" destOrd="0" presId="urn:microsoft.com/office/officeart/2018/2/layout/IconLabelList"/>
    <dgm:cxn modelId="{715493F9-AFEA-466A-9D25-3A1CF552B8A1}" srcId="{64CE8414-A27F-4B05-A996-FBC2B5582A08}" destId="{57488FD7-F54B-49B9-8872-EF0E40F6A47B}" srcOrd="4" destOrd="0" parTransId="{B7B63799-37E8-4243-A731-FD8F7C6BC7EC}" sibTransId="{74B6D9D9-A711-4A77-B1CF-28ED84749871}"/>
    <dgm:cxn modelId="{5DF58262-F69E-4A39-B093-61C4714C6872}" type="presParOf" srcId="{41B8B584-6AF3-462C-8A2C-52AD490E2628}" destId="{5079229E-8F9E-44AC-9D48-31CFFA5CD003}" srcOrd="0" destOrd="0" presId="urn:microsoft.com/office/officeart/2018/2/layout/IconLabelList"/>
    <dgm:cxn modelId="{B287839F-9BF4-4B18-A8B1-979692CD51C7}" type="presParOf" srcId="{5079229E-8F9E-44AC-9D48-31CFFA5CD003}" destId="{AFD48201-A88B-48CF-B801-B30EF6C6521B}" srcOrd="0" destOrd="0" presId="urn:microsoft.com/office/officeart/2018/2/layout/IconLabelList"/>
    <dgm:cxn modelId="{4BE3B558-DBB9-40D3-8FE7-10C7E56FE0A7}" type="presParOf" srcId="{5079229E-8F9E-44AC-9D48-31CFFA5CD003}" destId="{10B9A108-ADFB-4704-BB20-A6120B8416D5}" srcOrd="1" destOrd="0" presId="urn:microsoft.com/office/officeart/2018/2/layout/IconLabelList"/>
    <dgm:cxn modelId="{35262071-54C9-407C-A301-57DD772D59F7}" type="presParOf" srcId="{5079229E-8F9E-44AC-9D48-31CFFA5CD003}" destId="{DE500E71-9E84-446B-BDFA-F64A45B69D28}" srcOrd="2" destOrd="0" presId="urn:microsoft.com/office/officeart/2018/2/layout/IconLabelList"/>
    <dgm:cxn modelId="{C220D8E5-FD88-43FC-8B8A-C69F2BF1091E}" type="presParOf" srcId="{41B8B584-6AF3-462C-8A2C-52AD490E2628}" destId="{18940480-852F-478F-92A3-FB52BC1B9ED2}" srcOrd="1" destOrd="0" presId="urn:microsoft.com/office/officeart/2018/2/layout/IconLabelList"/>
    <dgm:cxn modelId="{F2D33EC9-4F09-4D39-8288-F8A81137077B}" type="presParOf" srcId="{41B8B584-6AF3-462C-8A2C-52AD490E2628}" destId="{02032BC7-91F5-4F64-8402-3BFA089340A7}" srcOrd="2" destOrd="0" presId="urn:microsoft.com/office/officeart/2018/2/layout/IconLabelList"/>
    <dgm:cxn modelId="{46E0B727-0FFC-4F38-B4E3-0029B643DCF3}" type="presParOf" srcId="{02032BC7-91F5-4F64-8402-3BFA089340A7}" destId="{085A2BBB-BE5F-44D1-B8C0-25DE2F995465}" srcOrd="0" destOrd="0" presId="urn:microsoft.com/office/officeart/2018/2/layout/IconLabelList"/>
    <dgm:cxn modelId="{46F0A22F-E252-48AA-8C40-F3067569DC7A}" type="presParOf" srcId="{02032BC7-91F5-4F64-8402-3BFA089340A7}" destId="{848DCBA2-76FB-463B-A20F-E65E90F49729}" srcOrd="1" destOrd="0" presId="urn:microsoft.com/office/officeart/2018/2/layout/IconLabelList"/>
    <dgm:cxn modelId="{4ED9B25F-0F2E-45C9-B5DC-638E13E42855}" type="presParOf" srcId="{02032BC7-91F5-4F64-8402-3BFA089340A7}" destId="{92EB8782-79A1-4C45-8EF7-D5E5392D049D}" srcOrd="2" destOrd="0" presId="urn:microsoft.com/office/officeart/2018/2/layout/IconLabelList"/>
    <dgm:cxn modelId="{0FBCFDAF-0870-4773-9AC9-A3AC3A2567F6}" type="presParOf" srcId="{41B8B584-6AF3-462C-8A2C-52AD490E2628}" destId="{E630919E-C576-470F-8FE5-AA32DFE70127}" srcOrd="3" destOrd="0" presId="urn:microsoft.com/office/officeart/2018/2/layout/IconLabelList"/>
    <dgm:cxn modelId="{405EE586-AFB0-40CF-8DF6-459D9312F2CB}" type="presParOf" srcId="{41B8B584-6AF3-462C-8A2C-52AD490E2628}" destId="{DAF7A0CB-50C8-4352-91F1-DF15F431D984}" srcOrd="4" destOrd="0" presId="urn:microsoft.com/office/officeart/2018/2/layout/IconLabelList"/>
    <dgm:cxn modelId="{B0D1EEEF-0912-45D8-B294-0852D89F566D}" type="presParOf" srcId="{DAF7A0CB-50C8-4352-91F1-DF15F431D984}" destId="{AE40C162-A3C4-4BA0-819D-DA9013A7AD56}" srcOrd="0" destOrd="0" presId="urn:microsoft.com/office/officeart/2018/2/layout/IconLabelList"/>
    <dgm:cxn modelId="{2DFC0840-A926-41C3-B795-736A6F1E5AF9}" type="presParOf" srcId="{DAF7A0CB-50C8-4352-91F1-DF15F431D984}" destId="{D22DA313-299A-46E2-B439-1797899B9EC1}" srcOrd="1" destOrd="0" presId="urn:microsoft.com/office/officeart/2018/2/layout/IconLabelList"/>
    <dgm:cxn modelId="{A9E3A7ED-3DB4-44BE-A773-C63A5952D5CA}" type="presParOf" srcId="{DAF7A0CB-50C8-4352-91F1-DF15F431D984}" destId="{A0FE9A09-0407-4CFD-8298-E507864CA7E1}" srcOrd="2" destOrd="0" presId="urn:microsoft.com/office/officeart/2018/2/layout/IconLabelList"/>
    <dgm:cxn modelId="{414A8A1E-E884-4B39-A3EC-34D2A47B9943}" type="presParOf" srcId="{41B8B584-6AF3-462C-8A2C-52AD490E2628}" destId="{BD576433-0263-4CEA-83EC-BAEA3D2498F5}" srcOrd="5" destOrd="0" presId="urn:microsoft.com/office/officeart/2018/2/layout/IconLabelList"/>
    <dgm:cxn modelId="{27365B7F-024B-4373-AD44-00BA6D3D09EA}" type="presParOf" srcId="{41B8B584-6AF3-462C-8A2C-52AD490E2628}" destId="{C2FDE45E-4647-4B9A-821A-BE7853DA48BF}" srcOrd="6" destOrd="0" presId="urn:microsoft.com/office/officeart/2018/2/layout/IconLabelList"/>
    <dgm:cxn modelId="{F05EFE01-F383-4D2D-8AE8-137039A1DD38}" type="presParOf" srcId="{C2FDE45E-4647-4B9A-821A-BE7853DA48BF}" destId="{C1404499-A742-4E56-B5AF-461B7DDBE358}" srcOrd="0" destOrd="0" presId="urn:microsoft.com/office/officeart/2018/2/layout/IconLabelList"/>
    <dgm:cxn modelId="{29386B99-E254-44C4-8D92-E5891F142FFD}" type="presParOf" srcId="{C2FDE45E-4647-4B9A-821A-BE7853DA48BF}" destId="{FC2D7F78-7128-42A2-8DD0-34AAED6892A0}" srcOrd="1" destOrd="0" presId="urn:microsoft.com/office/officeart/2018/2/layout/IconLabelList"/>
    <dgm:cxn modelId="{9653054D-E706-4690-8678-92D86F6B679A}" type="presParOf" srcId="{C2FDE45E-4647-4B9A-821A-BE7853DA48BF}" destId="{EFB281E8-3DD4-4FBD-B1F1-8D057D1F981C}" srcOrd="2" destOrd="0" presId="urn:microsoft.com/office/officeart/2018/2/layout/IconLabelList"/>
    <dgm:cxn modelId="{17ED4559-9D83-417C-BDB7-D5C1848AD08C}" type="presParOf" srcId="{41B8B584-6AF3-462C-8A2C-52AD490E2628}" destId="{1B726E78-27D9-40F0-91D3-F8B28F5CB78F}" srcOrd="7" destOrd="0" presId="urn:microsoft.com/office/officeart/2018/2/layout/IconLabelList"/>
    <dgm:cxn modelId="{49DE1F22-82B3-423A-B802-0866350A2F37}" type="presParOf" srcId="{41B8B584-6AF3-462C-8A2C-52AD490E2628}" destId="{32BAE8FB-D133-4AA9-9B93-55766CE36CE0}" srcOrd="8" destOrd="0" presId="urn:microsoft.com/office/officeart/2018/2/layout/IconLabelList"/>
    <dgm:cxn modelId="{ED9B9922-73B5-4075-99BA-9F836E5A244B}" type="presParOf" srcId="{32BAE8FB-D133-4AA9-9B93-55766CE36CE0}" destId="{CB4644FD-59C0-49C9-A5C4-82A61900D745}" srcOrd="0" destOrd="0" presId="urn:microsoft.com/office/officeart/2018/2/layout/IconLabelList"/>
    <dgm:cxn modelId="{DB36A483-3282-499B-A718-89A6DA5AFE9F}" type="presParOf" srcId="{32BAE8FB-D133-4AA9-9B93-55766CE36CE0}" destId="{102E01CB-DECE-4414-B00E-828609605FDF}" srcOrd="1" destOrd="0" presId="urn:microsoft.com/office/officeart/2018/2/layout/IconLabelList"/>
    <dgm:cxn modelId="{E4D54857-242C-4F8E-B34F-C0163FADE64A}" type="presParOf" srcId="{32BAE8FB-D133-4AA9-9B93-55766CE36CE0}" destId="{91894756-D1CA-4EE9-94D5-5AAD7949B55C}" srcOrd="2" destOrd="0" presId="urn:microsoft.com/office/officeart/2018/2/layout/IconLabelList"/>
    <dgm:cxn modelId="{455D5428-EF09-4BB7-B69C-9C8FB7B46D62}" type="presParOf" srcId="{41B8B584-6AF3-462C-8A2C-52AD490E2628}" destId="{4A25C7A4-ECEC-4A15-B9EE-223A959C73B1}" srcOrd="9" destOrd="0" presId="urn:microsoft.com/office/officeart/2018/2/layout/IconLabelList"/>
    <dgm:cxn modelId="{807956D4-EB6E-47C4-A649-23825355F669}" type="presParOf" srcId="{41B8B584-6AF3-462C-8A2C-52AD490E2628}" destId="{E08A2A2E-F1B5-4790-AE03-F6EF6FB7B4E4}" srcOrd="10" destOrd="0" presId="urn:microsoft.com/office/officeart/2018/2/layout/IconLabelList"/>
    <dgm:cxn modelId="{99289869-CFCA-42C7-98B3-31F5F06448A5}" type="presParOf" srcId="{E08A2A2E-F1B5-4790-AE03-F6EF6FB7B4E4}" destId="{5230FD82-9281-4387-8911-CA1BE3730754}" srcOrd="0" destOrd="0" presId="urn:microsoft.com/office/officeart/2018/2/layout/IconLabelList"/>
    <dgm:cxn modelId="{CCC830EB-FA4C-473A-935E-21E813D99C9D}" type="presParOf" srcId="{E08A2A2E-F1B5-4790-AE03-F6EF6FB7B4E4}" destId="{75DDAE4B-9D81-4654-BC1B-8481CC7FC158}" srcOrd="1" destOrd="0" presId="urn:microsoft.com/office/officeart/2018/2/layout/IconLabelList"/>
    <dgm:cxn modelId="{70DFBE9E-79E4-4967-B0D4-0952D7B11347}" type="presParOf" srcId="{E08A2A2E-F1B5-4790-AE03-F6EF6FB7B4E4}" destId="{944485BC-B5C5-44E3-9C60-9092BD1AE33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FFC694-4E87-4C6A-9B7E-9073A6DFED5A}">
      <dsp:nvSpPr>
        <dsp:cNvPr id="0" name=""/>
        <dsp:cNvSpPr/>
      </dsp:nvSpPr>
      <dsp:spPr>
        <a:xfrm>
          <a:off x="0" y="1756"/>
          <a:ext cx="5842095" cy="7486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3EE744-56F2-4844-A116-C72F80C8211A}">
      <dsp:nvSpPr>
        <dsp:cNvPr id="0" name=""/>
        <dsp:cNvSpPr/>
      </dsp:nvSpPr>
      <dsp:spPr>
        <a:xfrm>
          <a:off x="226472" y="170207"/>
          <a:ext cx="411768" cy="41176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1DA7C0-B2F7-4FFF-A245-2D67DCACC325}">
      <dsp:nvSpPr>
        <dsp:cNvPr id="0" name=""/>
        <dsp:cNvSpPr/>
      </dsp:nvSpPr>
      <dsp:spPr>
        <a:xfrm>
          <a:off x="864714" y="1756"/>
          <a:ext cx="4977380" cy="748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234" tIns="79234" rIns="79234" bIns="79234" numCol="1" spcCol="1270" anchor="ctr" anchorCtr="0">
          <a:noAutofit/>
        </a:bodyPr>
        <a:lstStyle/>
        <a:p>
          <a:pPr marL="0" lvl="0" indent="0" algn="l" defTabSz="8445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900" kern="1200">
              <a:latin typeface="Elephant"/>
            </a:rPr>
            <a:t>No </a:t>
          </a:r>
          <a:r>
            <a:rPr lang="nb-NO" sz="1900" kern="1200" err="1">
              <a:latin typeface="Elephant"/>
            </a:rPr>
            <a:t>electricity</a:t>
          </a:r>
          <a:endParaRPr lang="en-US" sz="1900" kern="1200" err="1"/>
        </a:p>
      </dsp:txBody>
      <dsp:txXfrm>
        <a:off x="864714" y="1756"/>
        <a:ext cx="4977380" cy="748670"/>
      </dsp:txXfrm>
    </dsp:sp>
    <dsp:sp modelId="{195F7DFC-8CB4-47DB-B41B-5060A51B1536}">
      <dsp:nvSpPr>
        <dsp:cNvPr id="0" name=""/>
        <dsp:cNvSpPr/>
      </dsp:nvSpPr>
      <dsp:spPr>
        <a:xfrm>
          <a:off x="0" y="937595"/>
          <a:ext cx="5842095" cy="7486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401588-CE98-488C-8343-C52F182856DC}">
      <dsp:nvSpPr>
        <dsp:cNvPr id="0" name=""/>
        <dsp:cNvSpPr/>
      </dsp:nvSpPr>
      <dsp:spPr>
        <a:xfrm>
          <a:off x="226472" y="1106046"/>
          <a:ext cx="411768" cy="41176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A33D03-3594-4E01-BC30-2CBA345249EE}">
      <dsp:nvSpPr>
        <dsp:cNvPr id="0" name=""/>
        <dsp:cNvSpPr/>
      </dsp:nvSpPr>
      <dsp:spPr>
        <a:xfrm>
          <a:off x="864714" y="937595"/>
          <a:ext cx="4977380" cy="748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234" tIns="79234" rIns="79234" bIns="79234" numCol="1" spcCol="1270" anchor="ctr" anchorCtr="0">
          <a:noAutofit/>
        </a:bodyPr>
        <a:lstStyle/>
        <a:p>
          <a:pPr marL="0" lvl="0" indent="0" algn="l" defTabSz="8445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900" kern="1200">
              <a:latin typeface="Elephant"/>
            </a:rPr>
            <a:t>No permanent </a:t>
          </a:r>
          <a:r>
            <a:rPr lang="nb-NO" sz="1900" kern="1200" err="1">
              <a:latin typeface="Elephant"/>
            </a:rPr>
            <a:t>internet</a:t>
          </a:r>
          <a:r>
            <a:rPr lang="nb-NO" sz="1900" kern="1200">
              <a:latin typeface="Elephant"/>
            </a:rPr>
            <a:t> </a:t>
          </a:r>
          <a:r>
            <a:rPr lang="nb-NO" sz="1900" kern="1200" err="1">
              <a:latin typeface="Elephant"/>
            </a:rPr>
            <a:t>connectivity</a:t>
          </a:r>
          <a:endParaRPr lang="nb-NO" sz="1900" kern="1200" err="1"/>
        </a:p>
      </dsp:txBody>
      <dsp:txXfrm>
        <a:off x="864714" y="937595"/>
        <a:ext cx="4977380" cy="748670"/>
      </dsp:txXfrm>
    </dsp:sp>
    <dsp:sp modelId="{F8F71C65-F988-4032-8A59-9FDB827EBAA6}">
      <dsp:nvSpPr>
        <dsp:cNvPr id="0" name=""/>
        <dsp:cNvSpPr/>
      </dsp:nvSpPr>
      <dsp:spPr>
        <a:xfrm>
          <a:off x="0" y="1873433"/>
          <a:ext cx="5842095" cy="7486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BED04F-1AA3-4687-A325-BE893C4DA3BE}">
      <dsp:nvSpPr>
        <dsp:cNvPr id="0" name=""/>
        <dsp:cNvSpPr/>
      </dsp:nvSpPr>
      <dsp:spPr>
        <a:xfrm>
          <a:off x="226472" y="2041884"/>
          <a:ext cx="411768" cy="41176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D06EA5-CEBB-44DB-8B8A-9690790891EF}">
      <dsp:nvSpPr>
        <dsp:cNvPr id="0" name=""/>
        <dsp:cNvSpPr/>
      </dsp:nvSpPr>
      <dsp:spPr>
        <a:xfrm>
          <a:off x="864714" y="1873433"/>
          <a:ext cx="4977380" cy="748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234" tIns="79234" rIns="79234" bIns="79234" numCol="1" spcCol="1270" anchor="ctr" anchorCtr="0">
          <a:noAutofit/>
        </a:bodyPr>
        <a:lstStyle/>
        <a:p>
          <a:pPr marL="0" lvl="0" indent="0" algn="l" defTabSz="8445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latin typeface="Elephant"/>
            </a:rPr>
            <a:t>Solves lack of data tracking </a:t>
          </a:r>
        </a:p>
      </dsp:txBody>
      <dsp:txXfrm>
        <a:off x="864714" y="1873433"/>
        <a:ext cx="4977380" cy="748670"/>
      </dsp:txXfrm>
    </dsp:sp>
    <dsp:sp modelId="{744AE510-2897-4F8B-B6BB-8C4E66130F34}">
      <dsp:nvSpPr>
        <dsp:cNvPr id="0" name=""/>
        <dsp:cNvSpPr/>
      </dsp:nvSpPr>
      <dsp:spPr>
        <a:xfrm>
          <a:off x="0" y="2809271"/>
          <a:ext cx="5842095" cy="7486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524F38-EEBE-4826-A115-555203545E70}">
      <dsp:nvSpPr>
        <dsp:cNvPr id="0" name=""/>
        <dsp:cNvSpPr/>
      </dsp:nvSpPr>
      <dsp:spPr>
        <a:xfrm>
          <a:off x="226472" y="2977722"/>
          <a:ext cx="411768" cy="41176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B63A69-EBC0-48BD-84DB-656FD14C8C87}">
      <dsp:nvSpPr>
        <dsp:cNvPr id="0" name=""/>
        <dsp:cNvSpPr/>
      </dsp:nvSpPr>
      <dsp:spPr>
        <a:xfrm>
          <a:off x="864714" y="2809271"/>
          <a:ext cx="4977380" cy="748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234" tIns="79234" rIns="79234" bIns="7923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latin typeface="Elephant"/>
            </a:rPr>
            <a:t>User friendly</a:t>
          </a:r>
        </a:p>
      </dsp:txBody>
      <dsp:txXfrm>
        <a:off x="864714" y="2809271"/>
        <a:ext cx="4977380" cy="748670"/>
      </dsp:txXfrm>
    </dsp:sp>
    <dsp:sp modelId="{3E7CAAAB-10E5-45EF-A320-A9AE2178CC5A}">
      <dsp:nvSpPr>
        <dsp:cNvPr id="0" name=""/>
        <dsp:cNvSpPr/>
      </dsp:nvSpPr>
      <dsp:spPr>
        <a:xfrm>
          <a:off x="0" y="3745110"/>
          <a:ext cx="5842095" cy="7486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37E5F7-51EE-4C65-B7FC-27870FC0CB02}">
      <dsp:nvSpPr>
        <dsp:cNvPr id="0" name=""/>
        <dsp:cNvSpPr/>
      </dsp:nvSpPr>
      <dsp:spPr>
        <a:xfrm>
          <a:off x="226472" y="3913561"/>
          <a:ext cx="411768" cy="41176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9AE72F-A0E0-4B77-BE64-E315CA578C1C}">
      <dsp:nvSpPr>
        <dsp:cNvPr id="0" name=""/>
        <dsp:cNvSpPr/>
      </dsp:nvSpPr>
      <dsp:spPr>
        <a:xfrm>
          <a:off x="864714" y="3745110"/>
          <a:ext cx="4977380" cy="748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234" tIns="79234" rIns="79234" bIns="7923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latin typeface="Elephant"/>
            </a:rPr>
            <a:t>Self-sufficient </a:t>
          </a:r>
        </a:p>
      </dsp:txBody>
      <dsp:txXfrm>
        <a:off x="864714" y="3745110"/>
        <a:ext cx="4977380" cy="748670"/>
      </dsp:txXfrm>
    </dsp:sp>
    <dsp:sp modelId="{90EACD56-0E37-4E80-A8EE-49AE985FAF0A}">
      <dsp:nvSpPr>
        <dsp:cNvPr id="0" name=""/>
        <dsp:cNvSpPr/>
      </dsp:nvSpPr>
      <dsp:spPr>
        <a:xfrm>
          <a:off x="0" y="4680948"/>
          <a:ext cx="5842095" cy="7486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0E9681-0D82-446D-8F89-759E44872E42}">
      <dsp:nvSpPr>
        <dsp:cNvPr id="0" name=""/>
        <dsp:cNvSpPr/>
      </dsp:nvSpPr>
      <dsp:spPr>
        <a:xfrm>
          <a:off x="226472" y="4849399"/>
          <a:ext cx="411768" cy="41176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E066D8-44FC-475E-882D-670B28594A76}">
      <dsp:nvSpPr>
        <dsp:cNvPr id="0" name=""/>
        <dsp:cNvSpPr/>
      </dsp:nvSpPr>
      <dsp:spPr>
        <a:xfrm>
          <a:off x="864714" y="4680948"/>
          <a:ext cx="4977380" cy="748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234" tIns="79234" rIns="79234" bIns="7923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err="1">
              <a:latin typeface="Elephant"/>
            </a:rPr>
            <a:t>Enviromental</a:t>
          </a:r>
          <a:r>
            <a:rPr lang="en-US" sz="1900" kern="1200">
              <a:latin typeface="Elephant"/>
            </a:rPr>
            <a:t> friendly </a:t>
          </a:r>
        </a:p>
      </dsp:txBody>
      <dsp:txXfrm>
        <a:off x="864714" y="4680948"/>
        <a:ext cx="4977380" cy="7486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9AB52B-5822-4E9C-B71E-583B15948E35}">
      <dsp:nvSpPr>
        <dsp:cNvPr id="0" name=""/>
        <dsp:cNvSpPr/>
      </dsp:nvSpPr>
      <dsp:spPr>
        <a:xfrm>
          <a:off x="2865318" y="0"/>
          <a:ext cx="4160837" cy="4160837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568E24-1617-414E-B4E8-E364E007CC64}">
      <dsp:nvSpPr>
        <dsp:cNvPr id="0" name=""/>
        <dsp:cNvSpPr/>
      </dsp:nvSpPr>
      <dsp:spPr>
        <a:xfrm>
          <a:off x="4945737" y="418318"/>
          <a:ext cx="2704544" cy="98494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700" kern="1200">
              <a:latin typeface="Elephant"/>
            </a:rPr>
            <a:t>International</a:t>
          </a:r>
          <a:r>
            <a:rPr lang="nb-NO" sz="1700" b="0" i="0" u="none" strike="noStrike" kern="1200" cap="none" baseline="0" noProof="0">
              <a:latin typeface="Elephant"/>
            </a:rPr>
            <a:t> </a:t>
          </a:r>
          <a:r>
            <a:rPr lang="nb-NO" sz="1700" b="0" i="0" u="none" strike="noStrike" kern="1200" cap="none" baseline="0" noProof="0" err="1">
              <a:latin typeface="Elephant"/>
            </a:rPr>
            <a:t>Tracking</a:t>
          </a:r>
          <a:r>
            <a:rPr lang="nb-NO" sz="1700" b="0" i="0" u="none" strike="noStrike" kern="1200" cap="none" baseline="0" noProof="0">
              <a:solidFill>
                <a:srgbClr val="010000"/>
              </a:solidFill>
              <a:latin typeface="Elephant"/>
            </a:rPr>
            <a:t> </a:t>
          </a:r>
          <a:endParaRPr lang="nb-NO" sz="1700" kern="1200"/>
        </a:p>
      </dsp:txBody>
      <dsp:txXfrm>
        <a:off x="4993818" y="466399"/>
        <a:ext cx="2608382" cy="888786"/>
      </dsp:txXfrm>
    </dsp:sp>
    <dsp:sp modelId="{CDED2301-1239-42DA-A818-4BED29C0F62F}">
      <dsp:nvSpPr>
        <dsp:cNvPr id="0" name=""/>
        <dsp:cNvSpPr/>
      </dsp:nvSpPr>
      <dsp:spPr>
        <a:xfrm>
          <a:off x="4945737" y="1526385"/>
          <a:ext cx="2704544" cy="98494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700" kern="1200">
              <a:latin typeface="Elephant"/>
            </a:rPr>
            <a:t>National </a:t>
          </a:r>
          <a:r>
            <a:rPr lang="nb-NO" sz="1700" kern="1200" err="1">
              <a:latin typeface="Elephant"/>
            </a:rPr>
            <a:t>Attendance</a:t>
          </a:r>
          <a:r>
            <a:rPr lang="nb-NO" sz="1700" kern="1200">
              <a:latin typeface="Elephant"/>
            </a:rPr>
            <a:t> </a:t>
          </a:r>
          <a:r>
            <a:rPr lang="nb-NO" sz="1700" kern="1200" err="1">
              <a:latin typeface="Elephant"/>
            </a:rPr>
            <a:t>tracking</a:t>
          </a:r>
          <a:r>
            <a:rPr lang="nb-NO" sz="1700" kern="1200">
              <a:latin typeface="Elephant"/>
            </a:rPr>
            <a:t> – </a:t>
          </a:r>
          <a:r>
            <a:rPr lang="nb-NO" sz="1700" kern="1200" err="1">
              <a:latin typeface="Elephant"/>
            </a:rPr>
            <a:t>optical</a:t>
          </a:r>
          <a:r>
            <a:rPr lang="nb-NO" sz="1700" kern="1200">
              <a:latin typeface="Elephant"/>
            </a:rPr>
            <a:t> </a:t>
          </a:r>
          <a:r>
            <a:rPr lang="nb-NO" sz="1700" kern="1200" err="1">
              <a:latin typeface="Elephant"/>
            </a:rPr>
            <a:t>machine</a:t>
          </a:r>
          <a:r>
            <a:rPr lang="nb-NO" sz="1700" kern="1200">
              <a:latin typeface="Elephant"/>
            </a:rPr>
            <a:t> </a:t>
          </a:r>
          <a:r>
            <a:rPr lang="nb-NO" sz="1700" kern="1200" err="1">
              <a:latin typeface="Elephant"/>
            </a:rPr>
            <a:t>reader</a:t>
          </a:r>
          <a:r>
            <a:rPr lang="nb-NO" sz="1700" kern="1200">
              <a:latin typeface="Elephant"/>
            </a:rPr>
            <a:t> </a:t>
          </a:r>
          <a:endParaRPr lang="nb-NO" sz="1700" kern="1200"/>
        </a:p>
      </dsp:txBody>
      <dsp:txXfrm>
        <a:off x="4993818" y="1574466"/>
        <a:ext cx="2608382" cy="888786"/>
      </dsp:txXfrm>
    </dsp:sp>
    <dsp:sp modelId="{46DB47CD-A3E2-42D6-8BAE-8801BC4AF7EE}">
      <dsp:nvSpPr>
        <dsp:cNvPr id="0" name=""/>
        <dsp:cNvSpPr/>
      </dsp:nvSpPr>
      <dsp:spPr>
        <a:xfrm>
          <a:off x="4945737" y="2634451"/>
          <a:ext cx="2704544" cy="98494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700" kern="1200">
              <a:latin typeface="Elephant"/>
            </a:rPr>
            <a:t>AT </a:t>
          </a:r>
          <a:r>
            <a:rPr lang="nb-NO" sz="1700" kern="1200" err="1">
              <a:latin typeface="Elephant"/>
            </a:rPr>
            <a:t>machine</a:t>
          </a:r>
          <a:r>
            <a:rPr lang="nb-NO" sz="1700" kern="1200">
              <a:latin typeface="Elephant"/>
            </a:rPr>
            <a:t> in </a:t>
          </a:r>
          <a:r>
            <a:rPr lang="nb-NO" sz="1700" kern="1200" err="1">
              <a:latin typeface="Elephant"/>
            </a:rPr>
            <a:t>class</a:t>
          </a:r>
          <a:endParaRPr lang="nb-NO" sz="1700" kern="1200" err="1"/>
        </a:p>
      </dsp:txBody>
      <dsp:txXfrm>
        <a:off x="4993818" y="2682532"/>
        <a:ext cx="2608382" cy="88878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D48201-A88B-48CF-B801-B30EF6C6521B}">
      <dsp:nvSpPr>
        <dsp:cNvPr id="0" name=""/>
        <dsp:cNvSpPr/>
      </dsp:nvSpPr>
      <dsp:spPr>
        <a:xfrm>
          <a:off x="421398" y="1305642"/>
          <a:ext cx="688183" cy="68818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500E71-9E84-446B-BDFA-F64A45B69D28}">
      <dsp:nvSpPr>
        <dsp:cNvPr id="0" name=""/>
        <dsp:cNvSpPr/>
      </dsp:nvSpPr>
      <dsp:spPr>
        <a:xfrm>
          <a:off x="841" y="2243476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100" b="0" kern="1200" err="1">
              <a:latin typeface="+mn-lt"/>
              <a:ea typeface="+mn-lt"/>
              <a:cs typeface="Calibri"/>
            </a:rPr>
            <a:t>Scaleable</a:t>
          </a:r>
          <a:r>
            <a:rPr lang="nb-NO" sz="1100" b="0" kern="1200">
              <a:latin typeface="+mn-lt"/>
              <a:ea typeface="+mn-lt"/>
              <a:cs typeface="Calibri"/>
            </a:rPr>
            <a:t> </a:t>
          </a:r>
          <a:r>
            <a:rPr lang="nb-NO" sz="1100" b="0" kern="1200" err="1">
              <a:latin typeface="+mn-lt"/>
              <a:ea typeface="+mn-lt"/>
              <a:cs typeface="Calibri"/>
            </a:rPr>
            <a:t>project</a:t>
          </a:r>
          <a:r>
            <a:rPr lang="nb-NO" sz="1100" b="0" kern="1200">
              <a:latin typeface="+mn-lt"/>
              <a:ea typeface="+mn-lt"/>
              <a:cs typeface="Calibri"/>
            </a:rPr>
            <a:t> </a:t>
          </a:r>
          <a:endParaRPr lang="en-US" sz="1100" b="0" kern="1200">
            <a:latin typeface="+mn-lt"/>
            <a:ea typeface="+mn-lt"/>
            <a:cs typeface="Calibri"/>
          </a:endParaRPr>
        </a:p>
      </dsp:txBody>
      <dsp:txXfrm>
        <a:off x="841" y="2243476"/>
        <a:ext cx="1529296" cy="611718"/>
      </dsp:txXfrm>
    </dsp:sp>
    <dsp:sp modelId="{085A2BBB-BE5F-44D1-B8C0-25DE2F995465}">
      <dsp:nvSpPr>
        <dsp:cNvPr id="0" name=""/>
        <dsp:cNvSpPr/>
      </dsp:nvSpPr>
      <dsp:spPr>
        <a:xfrm>
          <a:off x="2218322" y="1305642"/>
          <a:ext cx="688183" cy="68818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EB8782-79A1-4C45-8EF7-D5E5392D049D}">
      <dsp:nvSpPr>
        <dsp:cNvPr id="0" name=""/>
        <dsp:cNvSpPr/>
      </dsp:nvSpPr>
      <dsp:spPr>
        <a:xfrm>
          <a:off x="1797765" y="2243476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100" b="0" kern="1200" err="1">
              <a:latin typeface="+mn-lt"/>
              <a:ea typeface="+mn-lt"/>
              <a:cs typeface="Calibri"/>
            </a:rPr>
            <a:t>Effecient</a:t>
          </a:r>
          <a:r>
            <a:rPr lang="nb-NO" sz="1100" b="0" kern="1200">
              <a:latin typeface="+mn-lt"/>
              <a:ea typeface="+mn-lt"/>
              <a:cs typeface="Calibri"/>
            </a:rPr>
            <a:t> </a:t>
          </a:r>
          <a:r>
            <a:rPr lang="nb-NO" sz="1100" b="0" kern="1200" err="1">
              <a:latin typeface="+mn-lt"/>
              <a:ea typeface="+mn-lt"/>
              <a:cs typeface="Calibri"/>
            </a:rPr>
            <a:t>analysis</a:t>
          </a:r>
          <a:r>
            <a:rPr lang="nb-NO" sz="1100" b="0" kern="1200">
              <a:latin typeface="+mn-lt"/>
              <a:ea typeface="+mn-lt"/>
              <a:cs typeface="Calibri"/>
            </a:rPr>
            <a:t> </a:t>
          </a:r>
          <a:endParaRPr lang="en-US" sz="1100" b="0" kern="1200">
            <a:latin typeface="+mn-lt"/>
            <a:ea typeface="+mn-lt"/>
            <a:cs typeface="Calibri"/>
          </a:endParaRPr>
        </a:p>
      </dsp:txBody>
      <dsp:txXfrm>
        <a:off x="1797765" y="2243476"/>
        <a:ext cx="1529296" cy="611718"/>
      </dsp:txXfrm>
    </dsp:sp>
    <dsp:sp modelId="{AE40C162-A3C4-4BA0-819D-DA9013A7AD56}">
      <dsp:nvSpPr>
        <dsp:cNvPr id="0" name=""/>
        <dsp:cNvSpPr/>
      </dsp:nvSpPr>
      <dsp:spPr>
        <a:xfrm>
          <a:off x="4015246" y="1305642"/>
          <a:ext cx="688183" cy="68818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FE9A09-0407-4CFD-8298-E507864CA7E1}">
      <dsp:nvSpPr>
        <dsp:cNvPr id="0" name=""/>
        <dsp:cNvSpPr/>
      </dsp:nvSpPr>
      <dsp:spPr>
        <a:xfrm>
          <a:off x="3594689" y="2243476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100" b="0" kern="1200">
              <a:latin typeface="+mn-lt"/>
              <a:ea typeface="+mn-lt"/>
              <a:cs typeface="Calibri"/>
            </a:rPr>
            <a:t>International </a:t>
          </a:r>
          <a:r>
            <a:rPr lang="nb-NO" sz="1100" b="0" kern="1200" err="1">
              <a:latin typeface="+mn-lt"/>
              <a:ea typeface="+mn-lt"/>
              <a:cs typeface="Calibri"/>
            </a:rPr>
            <a:t>engagement</a:t>
          </a:r>
          <a:r>
            <a:rPr lang="nb-NO" sz="1100" b="0" kern="1200">
              <a:latin typeface="+mn-lt"/>
              <a:ea typeface="+mn-lt"/>
              <a:cs typeface="Calibri"/>
            </a:rPr>
            <a:t> and </a:t>
          </a:r>
          <a:r>
            <a:rPr lang="nb-NO" sz="1100" b="0" kern="1200" err="1">
              <a:latin typeface="+mn-lt"/>
              <a:ea typeface="+mn-lt"/>
              <a:cs typeface="Calibri"/>
            </a:rPr>
            <a:t>funding</a:t>
          </a:r>
          <a:r>
            <a:rPr lang="nb-NO" sz="1100" b="0" kern="1200">
              <a:latin typeface="+mn-lt"/>
              <a:ea typeface="+mn-lt"/>
              <a:cs typeface="Calibri"/>
            </a:rPr>
            <a:t> (EU, Redd Barna) </a:t>
          </a:r>
        </a:p>
      </dsp:txBody>
      <dsp:txXfrm>
        <a:off x="3594689" y="2243476"/>
        <a:ext cx="1529296" cy="611718"/>
      </dsp:txXfrm>
    </dsp:sp>
    <dsp:sp modelId="{C1404499-A742-4E56-B5AF-461B7DDBE358}">
      <dsp:nvSpPr>
        <dsp:cNvPr id="0" name=""/>
        <dsp:cNvSpPr/>
      </dsp:nvSpPr>
      <dsp:spPr>
        <a:xfrm>
          <a:off x="5812170" y="1305642"/>
          <a:ext cx="688183" cy="68818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B281E8-3DD4-4FBD-B1F1-8D057D1F981C}">
      <dsp:nvSpPr>
        <dsp:cNvPr id="0" name=""/>
        <dsp:cNvSpPr/>
      </dsp:nvSpPr>
      <dsp:spPr>
        <a:xfrm>
          <a:off x="5391613" y="2243476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100" b="0" kern="1200">
              <a:latin typeface="+mn-lt"/>
              <a:ea typeface="+mn-lt"/>
              <a:cs typeface="Calibri"/>
            </a:rPr>
            <a:t>Post --&gt; Network </a:t>
          </a:r>
          <a:endParaRPr lang="en-US" sz="1100" b="0" kern="1200">
            <a:latin typeface="+mn-lt"/>
            <a:ea typeface="+mn-lt"/>
            <a:cs typeface="Calibri"/>
          </a:endParaRPr>
        </a:p>
      </dsp:txBody>
      <dsp:txXfrm>
        <a:off x="5391613" y="2243476"/>
        <a:ext cx="1529296" cy="611718"/>
      </dsp:txXfrm>
    </dsp:sp>
    <dsp:sp modelId="{CB4644FD-59C0-49C9-A5C4-82A61900D745}">
      <dsp:nvSpPr>
        <dsp:cNvPr id="0" name=""/>
        <dsp:cNvSpPr/>
      </dsp:nvSpPr>
      <dsp:spPr>
        <a:xfrm>
          <a:off x="7609093" y="1305642"/>
          <a:ext cx="688183" cy="68818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894756-D1CA-4EE9-94D5-5AAD7949B55C}">
      <dsp:nvSpPr>
        <dsp:cNvPr id="0" name=""/>
        <dsp:cNvSpPr/>
      </dsp:nvSpPr>
      <dsp:spPr>
        <a:xfrm>
          <a:off x="7188537" y="2243476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100" b="0" kern="1200">
              <a:latin typeface="+mn-lt"/>
              <a:ea typeface="+mn-lt"/>
              <a:cs typeface="Calibri"/>
            </a:rPr>
            <a:t>Data </a:t>
          </a:r>
          <a:r>
            <a:rPr lang="nb-NO" sz="1100" b="0" kern="1200" err="1">
              <a:latin typeface="+mn-lt"/>
              <a:ea typeface="+mn-lt"/>
              <a:cs typeface="Calibri"/>
            </a:rPr>
            <a:t>collection</a:t>
          </a:r>
          <a:r>
            <a:rPr lang="nb-NO" sz="1100" b="0" kern="1200">
              <a:latin typeface="+mn-lt"/>
              <a:ea typeface="+mn-lt"/>
              <a:cs typeface="Calibri"/>
            </a:rPr>
            <a:t> </a:t>
          </a:r>
          <a:r>
            <a:rPr lang="nb-NO" sz="1100" b="0" kern="1200" err="1">
              <a:latin typeface="+mn-lt"/>
              <a:ea typeface="+mn-lt"/>
              <a:cs typeface="Calibri"/>
            </a:rPr>
            <a:t>once</a:t>
          </a:r>
          <a:r>
            <a:rPr lang="nb-NO" sz="1100" b="0" kern="1200">
              <a:latin typeface="+mn-lt"/>
              <a:ea typeface="+mn-lt"/>
              <a:cs typeface="Calibri"/>
            </a:rPr>
            <a:t> per </a:t>
          </a:r>
          <a:r>
            <a:rPr lang="nb-NO" sz="1100" b="0" kern="1200" err="1">
              <a:latin typeface="+mn-lt"/>
              <a:ea typeface="+mn-lt"/>
              <a:cs typeface="Calibri"/>
            </a:rPr>
            <a:t>week</a:t>
          </a:r>
          <a:r>
            <a:rPr lang="nb-NO" sz="1100" b="0" kern="1200">
              <a:latin typeface="+mn-lt"/>
              <a:ea typeface="+mn-lt"/>
              <a:cs typeface="Calibri"/>
            </a:rPr>
            <a:t> </a:t>
          </a:r>
          <a:endParaRPr lang="en-US" sz="1100" b="0" kern="1200">
            <a:latin typeface="+mn-lt"/>
            <a:ea typeface="+mn-lt"/>
            <a:cs typeface="Calibri"/>
          </a:endParaRPr>
        </a:p>
      </dsp:txBody>
      <dsp:txXfrm>
        <a:off x="7188537" y="2243476"/>
        <a:ext cx="1529296" cy="611718"/>
      </dsp:txXfrm>
    </dsp:sp>
    <dsp:sp modelId="{5230FD82-9281-4387-8911-CA1BE3730754}">
      <dsp:nvSpPr>
        <dsp:cNvPr id="0" name=""/>
        <dsp:cNvSpPr/>
      </dsp:nvSpPr>
      <dsp:spPr>
        <a:xfrm>
          <a:off x="9406017" y="1305642"/>
          <a:ext cx="688183" cy="688183"/>
        </a:xfrm>
        <a:prstGeom prst="rect">
          <a:avLst/>
        </a:prstGeom>
        <a:solidFill>
          <a:schemeClr val="accent2">
            <a:hueOff val="-18624796"/>
            <a:satOff val="130"/>
            <a:lumOff val="-1764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4485BC-B5C5-44E3-9C60-9092BD1AE339}">
      <dsp:nvSpPr>
        <dsp:cNvPr id="0" name=""/>
        <dsp:cNvSpPr/>
      </dsp:nvSpPr>
      <dsp:spPr>
        <a:xfrm>
          <a:off x="8985461" y="2243476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>
              <a:latin typeface="+mn-lt"/>
              <a:ea typeface="+mn-lt"/>
              <a:cs typeface="Calibri"/>
            </a:rPr>
            <a:t>Environmentally friendly, </a:t>
          </a:r>
          <a:r>
            <a:rPr lang="en-US" sz="1100" b="0" kern="1200" err="1">
              <a:latin typeface="+mn-lt"/>
              <a:ea typeface="+mn-lt"/>
              <a:cs typeface="Calibri"/>
            </a:rPr>
            <a:t>Bioplast</a:t>
          </a:r>
          <a:r>
            <a:rPr lang="en-US" sz="1100" b="0" kern="1200">
              <a:latin typeface="+mn-lt"/>
              <a:ea typeface="+mn-lt"/>
              <a:cs typeface="Calibri"/>
            </a:rPr>
            <a:t> 45$/0.5kg</a:t>
          </a:r>
          <a:endParaRPr lang="nb-NO" sz="1100" b="0" kern="1200">
            <a:latin typeface="+mn-lt"/>
            <a:ea typeface="+mn-lt"/>
            <a:cs typeface="Calibri"/>
          </a:endParaRPr>
        </a:p>
      </dsp:txBody>
      <dsp:txXfrm>
        <a:off x="8985461" y="2243476"/>
        <a:ext cx="1529296" cy="6117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13T12:44:20.9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12621 1627 16383 0 0,'37'0'0'0'0,"112"0"0"0"0,-37 0 0 0 0,-75 0 0 0 0,0 0 0 0 0,1 0 0 0 0,-1 0 0 0 0,0 0 0 0 0,0 0 0 0 0,1 0 0 0 0,-1 0 0 0 0,0 0 0 0 0,0 0 0 0 0,1 0 0 0 0,-1-37 0 0 0,0 37 0 0 0,0-38 0 0 0,1 38 0 0 0,-1 0 0 0 0,0 0 0 0 0,1 0 0 0 0,-1 0 0 0 0,-37-37 0 0 0,37 37 0 0 0,0 0 0 0 0,1 0 0 0 0,-1 0 0 0 0,0 0 0 0 0,0 0 0 0 0,1 0 0 0 0,-1-37 0 0 0,0 37 0 0 0,0 0 0 0 0,1 0 0 0 0,-1 0 0 0 0,0 0 0 0 0,1 0 0 0 0,-1 0 0 0 0,0 0 0 0 0,0 0 0 0 0,1 0 0 0 0,-1-37 0 0 0,0 37 0 0 0,0 0 0 0 0,1 0 0 0 0,-1 0 0 0 0,0 0 0 0 0,-37-38 0 0 0,0 1 0 0 0,0 0 0 0 0,-37 0 0 0 0,0 37 0 0 0,-1-38 0 0 0,1 38 0 0 0,0 0 0 0 0,0 0 0 0 0,-38 0 0 0 0,38 0 0 0 0,0 0 0 0 0,-1 0 0 0 0,1-37 0 0 0,0 37 0 0 0,-1 0 0 0 0,38 0 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13T12:44:21.0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13123 8996 16383 0 0,'0'0'0'0'0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13T12:44:21.0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11827 7144 16383 0 0,'0'0'0'0'0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13T12:44:20.9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14238 1376 16383 0 0,'-75'0'0'0'0,"-74"74"0"0"0,75-74 0 0 0,-38 75 0 0 0,37-75 0 0 0,75 37 0 0 0,-37-37 0 0 0,0 0 0 0 0,37 0 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13T12:44: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18586 2667 16383 0 0,'-38'0'0'0'0,"38"38"0"0"0,-37-38 0 0 0,0 0 0 0 0,0 0 0 0 0,37 37 0 0 0,-38-37 0 0 0,38 37 0 0 0,-37-37 0 0 0,37 38 0 0 0,0-1 0 0 0,0 0 0 0 0,0 0 0 0 0,0 1 0 0 0,0-1 0 0 0,0 0 0 0 0,37-37 0 0 0,1 0 0 0 0,-1 0 0 0 0,0 0 0 0 0,0 0 0 0 0,1 0 0 0 0,-1 0 0 0 0,0 0 0 0 0,0 0 0 0 0,-37-37 0 0 0,38 37 0 0 0,-38-37 0 0 0,0-1 0 0 0,0 1 0 0 0,0 0 0 0 0,0 0 0 0 0,0-1 0 0 0,0 1 0 0 0,0 0 0 0 0,0-1 0 0 0,0 1 0 0 0,-38 37 0 0 0,1 0 0 0 0,0 0 0 0 0,0 0 0 0 0,-1 0 0 0 0,38-37 0 0 0,-37 37 0 0 0,37 0 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13T12:44:21.0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19253 2646 16383 0 0,'-74'0'0'0'0,"36"0"0"0"0,38 37 0 0 0,-37-37 0 0 0,0 0 0 0 0,0 0 0 0 0,-38 0 0 0 0,38 0 0 0 0,37 37 0 0 0,0 1 0 0 0,0-1 0 0 0,0 0 0 0 0,0 0 0 0 0,0 1 0 0 0,0-1 0 0 0,0 0 0 0 0,37-37 0 0 0,0 0 0 0 0,1 0 0 0 0,-1 0 0 0 0,0 0 0 0 0,0 0 0 0 0,1 0 0 0 0,-1 0 0 0 0,0 0 0 0 0,0 0 0 0 0,1 0 0 0 0,-38-37 0 0 0,37 0 0 0 0,0 37 0 0 0,-37-38 0 0 0,0 1 0 0 0,0 0 0 0 0,0 0 0 0 0,0-1 0 0 0,0 1 0 0 0,0 37 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13T12:44:21.0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20869 2699 16383 0 0,'-37'0'0'0'0,"0"0"0"0"0,-1 0 0 0 0,1 0 0 0 0,0 0 0 0 0,0 0 0 0 0,-1 0 0 0 0,1 0 0 0 0,0 0 0 0 0,0 0 0 0 0,-1 0 0 0 0,1 0 0 0 0,0 0 0 0 0,0 0 0 0 0,-1 0 0 0 0,1 0 0 0 0,0 0 0 0 0,37 37 0 0 0,0 0 0 0 0,0 1 0 0 0,0-1 0 0 0,0 37 0 0 0,-37-74 0 0 0,-1 38 0 0 0,38-1 0 0 0,0 0 0 0 0,0 0 0 0 0,0 1 0 0 0,38-38 0 0 0,-38 37 0 0 0,37-37 0 0 0,0 0 0 0 0,0 0 0 0 0,1 0 0 0 0,-1 0 0 0 0,0 0 0 0 0,0 0 0 0 0,1 0 0 0 0,-1 0 0 0 0,0 0 0 0 0,0 0 0 0 0,1 0 0 0 0,-38-37 0 0 0,37 37 0 0 0,0-38 0 0 0,0 1 0 0 0,-37 0 0 0 0,38 37 0 0 0,-38-37 0 0 0,37 37 0 0 0,-37-38 0 0 0,0 1 0 0 0,0 0 0 0 0,37 37 0 0 0,-37-37 0 0 0,38 37 0 0 0,-38-38 0 0 0,0 1 0 0 0,0 0 0 0 0,-38 37 0 0 0,1 0 0 0 0,37 0 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13T12:44:21.0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23310 4445 16383 0 0,'0'0'0'0'0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13T12:44:21.0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23019 4710 16383 0 0,'0'0'0'0'0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13T12:44:21.0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14499 8149 16383 0 0,'0'0'0'0'0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13T12:44:21.0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13256 7990 16383 0 0,'0'0'0'0'0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539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196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1507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799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806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021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848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261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786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111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360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482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049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39" r:id="rId6"/>
    <p:sldLayoutId id="2147483746" r:id="rId7"/>
    <p:sldLayoutId id="2147483747" r:id="rId8"/>
    <p:sldLayoutId id="2147483736" r:id="rId9"/>
    <p:sldLayoutId id="2147483737" r:id="rId10"/>
    <p:sldLayoutId id="2147483738" r:id="rId11"/>
    <p:sldLayoutId id="214748374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customXml" Target="../ink/ink6.xml"/><Relationship Id="rId18" Type="http://schemas.openxmlformats.org/officeDocument/2006/relationships/customXml" Target="../ink/ink10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21.png"/><Relationship Id="rId17" Type="http://schemas.openxmlformats.org/officeDocument/2006/relationships/customXml" Target="../ink/ink9.xml"/><Relationship Id="rId2" Type="http://schemas.openxmlformats.org/officeDocument/2006/relationships/image" Target="../media/image16.jpeg"/><Relationship Id="rId16" Type="http://schemas.openxmlformats.org/officeDocument/2006/relationships/customXml" Target="../ink/ink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20.png"/><Relationship Id="rId19" Type="http://schemas.openxmlformats.org/officeDocument/2006/relationships/customXml" Target="../ink/ink11.xml"/><Relationship Id="rId4" Type="http://schemas.openxmlformats.org/officeDocument/2006/relationships/image" Target="../media/image17.png"/><Relationship Id="rId9" Type="http://schemas.openxmlformats.org/officeDocument/2006/relationships/customXml" Target="../ink/ink4.xml"/><Relationship Id="rId1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n.no/Land/niger" TargetMode="External"/><Relationship Id="rId7" Type="http://schemas.openxmlformats.org/officeDocument/2006/relationships/hyperlink" Target="https://ppiaf.org/documents/3153/download" TargetMode="External"/><Relationship Id="rId2" Type="http://schemas.openxmlformats.org/officeDocument/2006/relationships/hyperlink" Target="https://en.wikipedia.org/wiki/Niger#/media/File:Niger_(orthographic_projection).sv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raphicmaps.com/niger/languages" TargetMode="External"/><Relationship Id="rId5" Type="http://schemas.openxmlformats.org/officeDocument/2006/relationships/hyperlink" Target="https://borgenproject.org/girls-education-in-niger-requires-serious-improvement/" TargetMode="External"/><Relationship Id="rId4" Type="http://schemas.openxmlformats.org/officeDocument/2006/relationships/hyperlink" Target="https://www.unicef.org/niger/stories/mitigating-impacts-covid-19-childrens-educat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3">
            <a:extLst>
              <a:ext uri="{FF2B5EF4-FFF2-40B4-BE49-F238E27FC236}">
                <a16:creationId xmlns:a16="http://schemas.microsoft.com/office/drawing/2014/main" id="{A0CDDE75-DEDB-45C5-9E2E-ED3461321A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23" name="Rectangle 24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0"/>
                </a:schemeClr>
              </a:gs>
              <a:gs pos="50000">
                <a:schemeClr val="tx1">
                  <a:alpha val="35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43466" y="643467"/>
            <a:ext cx="10905059" cy="333035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AT Attendance Tracker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643466" y="4133135"/>
            <a:ext cx="10902016" cy="145451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1800">
                <a:solidFill>
                  <a:schemeClr val="bg1"/>
                </a:solidFill>
              </a:rPr>
              <a:t>Education in </a:t>
            </a:r>
            <a:r>
              <a:rPr lang="en-US" sz="1800" err="1">
                <a:solidFill>
                  <a:schemeClr val="bg1"/>
                </a:solidFill>
              </a:rPr>
              <a:t>niger</a:t>
            </a:r>
            <a:r>
              <a:rPr lang="en-US" sz="1800">
                <a:solidFill>
                  <a:schemeClr val="bg1"/>
                </a:solidFill>
              </a:rPr>
              <a:t> </a:t>
            </a:r>
          </a:p>
          <a:p>
            <a:pPr algn="ctr"/>
            <a:endParaRPr lang="en-US" sz="1800">
              <a:solidFill>
                <a:schemeClr val="bg1"/>
              </a:solidFill>
            </a:endParaRPr>
          </a:p>
          <a:p>
            <a:pPr algn="ctr"/>
            <a:r>
              <a:rPr lang="en-US" sz="1200">
                <a:solidFill>
                  <a:schemeClr val="bg1"/>
                </a:solidFill>
              </a:rPr>
              <a:t>Group IT-01</a:t>
            </a:r>
          </a:p>
        </p:txBody>
      </p:sp>
      <p:cxnSp>
        <p:nvCxnSpPr>
          <p:cNvPr id="24" name="Straight Connector 26">
            <a:extLst>
              <a:ext uri="{FF2B5EF4-FFF2-40B4-BE49-F238E27FC236}">
                <a16:creationId xmlns:a16="http://schemas.microsoft.com/office/drawing/2014/main" id="{34E5597F-CE67-4085-9548-E6A8036DA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93881" y="4035362"/>
            <a:ext cx="5404237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3124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3B7BB51-92B8-4089-8DAB-1202A4D1C6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315111"/>
            <a:ext cx="3021543" cy="1435442"/>
          </a:xfrm>
          <a:custGeom>
            <a:avLst/>
            <a:gdLst/>
            <a:ahLst/>
            <a:cxnLst/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168B583A-5BCC-4B8B-A5DC-DEB9126E8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Niger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3878FF0-A4A5-41F8-A585-CC9792E05B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2623381"/>
            <a:ext cx="3888528" cy="35535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/>
              <a:t>Population: 24 206 644 (FN, 2020)</a:t>
            </a:r>
          </a:p>
          <a:p>
            <a:r>
              <a:rPr lang="en-US" sz="2000"/>
              <a:t>Human development index: 186/186</a:t>
            </a:r>
          </a:p>
          <a:p>
            <a:r>
              <a:rPr lang="nb-NO" sz="2000">
                <a:ea typeface="+mn-lt"/>
                <a:cs typeface="+mn-lt"/>
              </a:rPr>
              <a:t>20 % have </a:t>
            </a:r>
            <a:r>
              <a:rPr lang="nb-NO" sz="2000" err="1">
                <a:ea typeface="+mn-lt"/>
                <a:cs typeface="+mn-lt"/>
              </a:rPr>
              <a:t>power</a:t>
            </a:r>
            <a:endParaRPr lang="en-US" sz="2000" err="1">
              <a:ea typeface="+mn-lt"/>
              <a:cs typeface="+mn-lt"/>
            </a:endParaRPr>
          </a:p>
          <a:p>
            <a:r>
              <a:rPr lang="nb-NO" sz="2000" err="1">
                <a:ea typeface="+mn-lt"/>
                <a:cs typeface="+mn-lt"/>
              </a:rPr>
              <a:t>Few</a:t>
            </a:r>
            <a:r>
              <a:rPr lang="nb-NO" sz="2000">
                <a:ea typeface="+mn-lt"/>
                <a:cs typeface="+mn-lt"/>
              </a:rPr>
              <a:t> areas </a:t>
            </a:r>
            <a:r>
              <a:rPr lang="nb-NO" sz="2000" err="1">
                <a:ea typeface="+mn-lt"/>
                <a:cs typeface="+mn-lt"/>
              </a:rPr>
              <a:t>with</a:t>
            </a:r>
            <a:r>
              <a:rPr lang="nb-NO" sz="2000">
                <a:ea typeface="+mn-lt"/>
                <a:cs typeface="+mn-lt"/>
              </a:rPr>
              <a:t> </a:t>
            </a:r>
            <a:r>
              <a:rPr lang="nb-NO" sz="2000" err="1">
                <a:ea typeface="+mn-lt"/>
                <a:cs typeface="+mn-lt"/>
              </a:rPr>
              <a:t>access</a:t>
            </a:r>
            <a:r>
              <a:rPr lang="nb-NO" sz="2000">
                <a:ea typeface="+mn-lt"/>
                <a:cs typeface="+mn-lt"/>
              </a:rPr>
              <a:t> to </a:t>
            </a:r>
            <a:r>
              <a:rPr lang="nb-NO" sz="2000" err="1">
                <a:ea typeface="+mn-lt"/>
                <a:cs typeface="+mn-lt"/>
              </a:rPr>
              <a:t>internet</a:t>
            </a:r>
            <a:endParaRPr lang="en-US" err="1"/>
          </a:p>
          <a:p>
            <a:endParaRPr lang="en-US" sz="2000"/>
          </a:p>
          <a:p>
            <a:endParaRPr lang="en-US" sz="2000"/>
          </a:p>
        </p:txBody>
      </p:sp>
      <p:pic>
        <p:nvPicPr>
          <p:cNvPr id="5" name="Bilde 5">
            <a:extLst>
              <a:ext uri="{FF2B5EF4-FFF2-40B4-BE49-F238E27FC236}">
                <a16:creationId xmlns:a16="http://schemas.microsoft.com/office/drawing/2014/main" id="{402467BB-8975-4D66-A31E-16BE831778C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00986" y="1069398"/>
            <a:ext cx="4747547" cy="4747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70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3B7BB51-92B8-4089-8DAB-1202A4D1C6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315111"/>
            <a:ext cx="3021543" cy="1435442"/>
          </a:xfrm>
          <a:custGeom>
            <a:avLst/>
            <a:gdLst/>
            <a:ahLst/>
            <a:cxnLst/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4C5663A-0CE3-4AEE-B47E-FB68D9EB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BB1AB971-F184-4251-AC38-241B8185E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3816095" cy="180730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Education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DBA81A8-39E6-4D7E-BFB8-8C348581B8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2333297"/>
            <a:ext cx="3816096" cy="3843666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900"/>
              <a:t>Illiteracy: 69% (FN 2019) </a:t>
            </a:r>
          </a:p>
          <a:p>
            <a:pPr>
              <a:lnSpc>
                <a:spcPct val="90000"/>
              </a:lnSpc>
            </a:pPr>
            <a:r>
              <a:rPr lang="en-US" sz="1900"/>
              <a:t>5 years education average</a:t>
            </a:r>
          </a:p>
          <a:p>
            <a:pPr>
              <a:lnSpc>
                <a:spcPct val="90000"/>
              </a:lnSpc>
            </a:pPr>
            <a:r>
              <a:rPr lang="en-US" sz="1900"/>
              <a:t>One of two goes to elementary school</a:t>
            </a:r>
          </a:p>
          <a:p>
            <a:pPr>
              <a:lnSpc>
                <a:spcPct val="90000"/>
              </a:lnSpc>
            </a:pPr>
            <a:r>
              <a:rPr lang="en-US" sz="1900"/>
              <a:t>One of tenth goes to middle school</a:t>
            </a:r>
          </a:p>
          <a:p>
            <a:pPr>
              <a:lnSpc>
                <a:spcPct val="90000"/>
              </a:lnSpc>
            </a:pPr>
            <a:r>
              <a:rPr lang="en-US" sz="1900"/>
              <a:t>One of fifty goes to high school (borg enproject.org) </a:t>
            </a:r>
          </a:p>
          <a:p>
            <a:pPr>
              <a:lnSpc>
                <a:spcPct val="90000"/>
              </a:lnSpc>
            </a:pPr>
            <a:r>
              <a:rPr lang="en-US" sz="1900"/>
              <a:t>Covid – 19 further led to 3.6 million people lose their education (Unicef)</a:t>
            </a:r>
          </a:p>
          <a:p>
            <a:pPr>
              <a:lnSpc>
                <a:spcPct val="90000"/>
              </a:lnSpc>
            </a:pPr>
            <a:endParaRPr lang="en-US" sz="1900"/>
          </a:p>
        </p:txBody>
      </p:sp>
      <p:pic>
        <p:nvPicPr>
          <p:cNvPr id="5" name="Bilde 5" descr="Et bilde som inneholder innendørs, sitter, tre, bord&#10;&#10;Automatisk generert beskrivelse">
            <a:extLst>
              <a:ext uri="{FF2B5EF4-FFF2-40B4-BE49-F238E27FC236}">
                <a16:creationId xmlns:a16="http://schemas.microsoft.com/office/drawing/2014/main" id="{463A4BFD-12C3-4045-B8C4-9AA8B86D368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18281"/>
          <a:stretch/>
        </p:blipFill>
        <p:spPr>
          <a:xfrm>
            <a:off x="4726728" y="10"/>
            <a:ext cx="7472381" cy="6857990"/>
          </a:xfrm>
          <a:custGeom>
            <a:avLst/>
            <a:gdLst/>
            <a:ahLst/>
            <a:cxnLst/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32386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4">
            <a:extLst>
              <a:ext uri="{FF2B5EF4-FFF2-40B4-BE49-F238E27FC236}">
                <a16:creationId xmlns:a16="http://schemas.microsoft.com/office/drawing/2014/main" id="{3A7E003E-EE76-4207-A774-A645C37F1D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6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1">
              <a:lumMod val="85000"/>
              <a:alpha val="8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B9955569-160F-4DD4-B6A5-B17AFB5BF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3524250" cy="5431376"/>
          </a:xfrm>
        </p:spPr>
        <p:txBody>
          <a:bodyPr>
            <a:normAutofit/>
          </a:bodyPr>
          <a:lstStyle/>
          <a:p>
            <a:r>
              <a:rPr lang="nb-NO"/>
              <a:t>AT – </a:t>
            </a:r>
            <a:r>
              <a:rPr lang="nb-NO" err="1"/>
              <a:t>Attendance</a:t>
            </a:r>
            <a:r>
              <a:rPr lang="nb-NO"/>
              <a:t> Tracker </a:t>
            </a:r>
          </a:p>
        </p:txBody>
      </p:sp>
      <p:graphicFrame>
        <p:nvGraphicFramePr>
          <p:cNvPr id="5" name="Plassholder for innhold 2">
            <a:extLst>
              <a:ext uri="{FF2B5EF4-FFF2-40B4-BE49-F238E27FC236}">
                <a16:creationId xmlns:a16="http://schemas.microsoft.com/office/drawing/2014/main" id="{5E3D63F7-908A-4D4A-BEEE-80ABD00A3A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4490681"/>
              </p:ext>
            </p:extLst>
          </p:nvPr>
        </p:nvGraphicFramePr>
        <p:xfrm>
          <a:off x="5511704" y="713313"/>
          <a:ext cx="5842095" cy="5431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8445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tel 4">
            <a:extLst>
              <a:ext uri="{FF2B5EF4-FFF2-40B4-BE49-F238E27FC236}">
                <a16:creationId xmlns:a16="http://schemas.microsoft.com/office/drawing/2014/main" id="{13824EFC-235C-4998-8DBD-CEAA6FEA9D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81665" y="1591056"/>
            <a:ext cx="3232951" cy="3264408"/>
          </a:xfrm>
        </p:spPr>
        <p:txBody>
          <a:bodyPr/>
          <a:lstStyle/>
          <a:p>
            <a:endParaRPr lang="nb-NO"/>
          </a:p>
        </p:txBody>
      </p:sp>
      <p:pic>
        <p:nvPicPr>
          <p:cNvPr id="6" name="Bilde 6">
            <a:extLst>
              <a:ext uri="{FF2B5EF4-FFF2-40B4-BE49-F238E27FC236}">
                <a16:creationId xmlns:a16="http://schemas.microsoft.com/office/drawing/2014/main" id="{3E5375B7-A772-4DF2-BBB8-BDA9E203C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252" y="165087"/>
            <a:ext cx="7157048" cy="687879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Håndskrift 1">
                <a:extLst>
                  <a:ext uri="{FF2B5EF4-FFF2-40B4-BE49-F238E27FC236}">
                    <a16:creationId xmlns:a16="http://schemas.microsoft.com/office/drawing/2014/main" id="{AC845524-4A38-4FAA-8157-E5CDBDD77D8E}"/>
                  </a:ext>
                </a:extLst>
              </p14:cNvPr>
              <p14:cNvContentPartPr/>
              <p14:nvPr/>
            </p14:nvContentPartPr>
            <p14:xfrm>
              <a:off x="3944154" y="509788"/>
              <a:ext cx="685800" cy="142875"/>
            </p14:xfrm>
          </p:contentPart>
        </mc:Choice>
        <mc:Fallback xmlns="">
          <p:pic>
            <p:nvPicPr>
              <p:cNvPr id="2" name="Håndskrift 1">
                <a:extLst>
                  <a:ext uri="{FF2B5EF4-FFF2-40B4-BE49-F238E27FC236}">
                    <a16:creationId xmlns:a16="http://schemas.microsoft.com/office/drawing/2014/main" id="{AC845524-4A38-4FAA-8157-E5CDBDD77D8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26116" y="492407"/>
                <a:ext cx="721515" cy="1772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Håndskrift 2">
                <a:extLst>
                  <a:ext uri="{FF2B5EF4-FFF2-40B4-BE49-F238E27FC236}">
                    <a16:creationId xmlns:a16="http://schemas.microsoft.com/office/drawing/2014/main" id="{8E9A3C84-F8AE-4183-B142-9B2D781B6C5D}"/>
                  </a:ext>
                </a:extLst>
              </p14:cNvPr>
              <p14:cNvContentPartPr/>
              <p14:nvPr/>
            </p14:nvContentPartPr>
            <p14:xfrm>
              <a:off x="4480774" y="590281"/>
              <a:ext cx="200025" cy="66675"/>
            </p14:xfrm>
          </p:contentPart>
        </mc:Choice>
        <mc:Fallback xmlns="">
          <p:pic>
            <p:nvPicPr>
              <p:cNvPr id="3" name="Håndskrift 2">
                <a:extLst>
                  <a:ext uri="{FF2B5EF4-FFF2-40B4-BE49-F238E27FC236}">
                    <a16:creationId xmlns:a16="http://schemas.microsoft.com/office/drawing/2014/main" id="{8E9A3C84-F8AE-4183-B142-9B2D781B6C5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462915" y="572453"/>
                <a:ext cx="235387" cy="1019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Håndskrift 3">
                <a:extLst>
                  <a:ext uri="{FF2B5EF4-FFF2-40B4-BE49-F238E27FC236}">
                    <a16:creationId xmlns:a16="http://schemas.microsoft.com/office/drawing/2014/main" id="{DD7D992A-CAFA-491D-8C9E-46B341C1BA2E}"/>
                  </a:ext>
                </a:extLst>
              </p14:cNvPr>
              <p14:cNvContentPartPr/>
              <p14:nvPr/>
            </p14:nvContentPartPr>
            <p14:xfrm>
              <a:off x="6855316" y="1207393"/>
              <a:ext cx="133350" cy="161925"/>
            </p14:xfrm>
          </p:contentPart>
        </mc:Choice>
        <mc:Fallback xmlns="">
          <p:pic>
            <p:nvPicPr>
              <p:cNvPr id="4" name="Håndskrift 3">
                <a:extLst>
                  <a:ext uri="{FF2B5EF4-FFF2-40B4-BE49-F238E27FC236}">
                    <a16:creationId xmlns:a16="http://schemas.microsoft.com/office/drawing/2014/main" id="{DD7D992A-CAFA-491D-8C9E-46B341C1BA2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837488" y="1189321"/>
                <a:ext cx="168649" cy="1977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" name="Håndskrift 6">
                <a:extLst>
                  <a:ext uri="{FF2B5EF4-FFF2-40B4-BE49-F238E27FC236}">
                    <a16:creationId xmlns:a16="http://schemas.microsoft.com/office/drawing/2014/main" id="{9D21C78B-CFA1-4E58-97CF-E4852877D73E}"/>
                  </a:ext>
                </a:extLst>
              </p14:cNvPr>
              <p14:cNvContentPartPr/>
              <p14:nvPr/>
            </p14:nvContentPartPr>
            <p14:xfrm>
              <a:off x="7137042" y="1234224"/>
              <a:ext cx="171450" cy="123825"/>
            </p14:xfrm>
          </p:contentPart>
        </mc:Choice>
        <mc:Fallback xmlns="">
          <p:pic>
            <p:nvPicPr>
              <p:cNvPr id="7" name="Håndskrift 6">
                <a:extLst>
                  <a:ext uri="{FF2B5EF4-FFF2-40B4-BE49-F238E27FC236}">
                    <a16:creationId xmlns:a16="http://schemas.microsoft.com/office/drawing/2014/main" id="{9D21C78B-CFA1-4E58-97CF-E4852877D73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119367" y="1215798"/>
                <a:ext cx="206447" cy="1603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8" name="Håndskrift 7">
                <a:extLst>
                  <a:ext uri="{FF2B5EF4-FFF2-40B4-BE49-F238E27FC236}">
                    <a16:creationId xmlns:a16="http://schemas.microsoft.com/office/drawing/2014/main" id="{783C7591-6C83-481E-9019-A789BC8F6617}"/>
                  </a:ext>
                </a:extLst>
              </p14:cNvPr>
              <p14:cNvContentPartPr/>
              <p14:nvPr/>
            </p14:nvContentPartPr>
            <p14:xfrm>
              <a:off x="7767570" y="1261055"/>
              <a:ext cx="266700" cy="161925"/>
            </p14:xfrm>
          </p:contentPart>
        </mc:Choice>
        <mc:Fallback xmlns="">
          <p:pic>
            <p:nvPicPr>
              <p:cNvPr id="8" name="Håndskrift 7">
                <a:extLst>
                  <a:ext uri="{FF2B5EF4-FFF2-40B4-BE49-F238E27FC236}">
                    <a16:creationId xmlns:a16="http://schemas.microsoft.com/office/drawing/2014/main" id="{783C7591-6C83-481E-9019-A789BC8F661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749719" y="1242983"/>
                <a:ext cx="302046" cy="1977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0" name="Håndskrift 9">
                <a:extLst>
                  <a:ext uri="{FF2B5EF4-FFF2-40B4-BE49-F238E27FC236}">
                    <a16:creationId xmlns:a16="http://schemas.microsoft.com/office/drawing/2014/main" id="{23867F68-C183-4905-B181-16F3EF4DBBDC}"/>
                  </a:ext>
                </a:extLst>
              </p14:cNvPr>
              <p14:cNvContentPartPr/>
              <p14:nvPr/>
            </p14:nvContentPartPr>
            <p14:xfrm>
              <a:off x="9364013" y="2146478"/>
              <a:ext cx="9525" cy="9525"/>
            </p14:xfrm>
          </p:contentPart>
        </mc:Choice>
        <mc:Fallback xmlns="">
          <p:pic>
            <p:nvPicPr>
              <p:cNvPr id="10" name="Håndskrift 9">
                <a:extLst>
                  <a:ext uri="{FF2B5EF4-FFF2-40B4-BE49-F238E27FC236}">
                    <a16:creationId xmlns:a16="http://schemas.microsoft.com/office/drawing/2014/main" id="{23867F68-C183-4905-B181-16F3EF4DBBDC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887763" y="1670228"/>
                <a:ext cx="952500" cy="95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4" name="Håndskrift 13">
                <a:extLst>
                  <a:ext uri="{FF2B5EF4-FFF2-40B4-BE49-F238E27FC236}">
                    <a16:creationId xmlns:a16="http://schemas.microsoft.com/office/drawing/2014/main" id="{2D4CA72E-D827-496A-8A65-BF017D4B234E}"/>
                  </a:ext>
                </a:extLst>
              </p14:cNvPr>
              <p14:cNvContentPartPr/>
              <p14:nvPr/>
            </p14:nvContentPartPr>
            <p14:xfrm>
              <a:off x="9216443" y="2280633"/>
              <a:ext cx="9525" cy="9525"/>
            </p14:xfrm>
          </p:contentPart>
        </mc:Choice>
        <mc:Fallback xmlns="">
          <p:pic>
            <p:nvPicPr>
              <p:cNvPr id="14" name="Håndskrift 13">
                <a:extLst>
                  <a:ext uri="{FF2B5EF4-FFF2-40B4-BE49-F238E27FC236}">
                    <a16:creationId xmlns:a16="http://schemas.microsoft.com/office/drawing/2014/main" id="{2D4CA72E-D827-496A-8A65-BF017D4B234E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740193" y="1804383"/>
                <a:ext cx="952500" cy="952500"/>
              </a:xfrm>
              <a:prstGeom prst="rect">
                <a:avLst/>
              </a:prstGeom>
            </p:spPr>
          </p:pic>
        </mc:Fallback>
      </mc:AlternateContent>
      <p:sp>
        <p:nvSpPr>
          <p:cNvPr id="27" name="TekstSylinder 26">
            <a:extLst>
              <a:ext uri="{FF2B5EF4-FFF2-40B4-BE49-F238E27FC236}">
                <a16:creationId xmlns:a16="http://schemas.microsoft.com/office/drawing/2014/main" id="{62A4D0F9-2CE7-4986-BDA7-62CBD91F0E9B}"/>
              </a:ext>
            </a:extLst>
          </p:cNvPr>
          <p:cNvSpPr txBox="1"/>
          <p:nvPr/>
        </p:nvSpPr>
        <p:spPr>
          <a:xfrm>
            <a:off x="10194567" y="1292046"/>
            <a:ext cx="1830948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nb-NO"/>
              <a:t>One </a:t>
            </a:r>
            <a:r>
              <a:rPr lang="nb-NO" err="1"/>
              <a:t>button</a:t>
            </a:r>
            <a:r>
              <a:rPr lang="nb-NO"/>
              <a:t> per student</a:t>
            </a:r>
          </a:p>
          <a:p>
            <a:pPr marL="285750" indent="-285750">
              <a:buFont typeface="Arial"/>
              <a:buChar char="•"/>
            </a:pPr>
            <a:r>
              <a:rPr lang="nb-NO"/>
              <a:t>Press </a:t>
            </a:r>
            <a:r>
              <a:rPr lang="nb-NO" err="1"/>
              <a:t>when</a:t>
            </a:r>
            <a:r>
              <a:rPr lang="nb-NO"/>
              <a:t> </a:t>
            </a:r>
            <a:r>
              <a:rPr lang="nb-NO" err="1"/>
              <a:t>entering</a:t>
            </a:r>
            <a:r>
              <a:rPr lang="nb-NO"/>
              <a:t> </a:t>
            </a:r>
            <a:r>
              <a:rPr lang="nb-NO" err="1"/>
              <a:t>the</a:t>
            </a:r>
            <a:r>
              <a:rPr lang="nb-NO"/>
              <a:t> </a:t>
            </a:r>
            <a:r>
              <a:rPr lang="nb-NO" err="1"/>
              <a:t>class</a:t>
            </a:r>
          </a:p>
          <a:p>
            <a:pPr marL="285750" indent="-285750">
              <a:buFont typeface="Arial"/>
              <a:buChar char="•"/>
            </a:pPr>
            <a:r>
              <a:rPr lang="nb-NO"/>
              <a:t>Ball drops and </a:t>
            </a:r>
            <a:r>
              <a:rPr lang="nb-NO" err="1"/>
              <a:t>attendance</a:t>
            </a:r>
            <a:r>
              <a:rPr lang="nb-NO"/>
              <a:t> is </a:t>
            </a:r>
            <a:r>
              <a:rPr lang="nb-NO" err="1"/>
              <a:t>registered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3" name="Håndskrift 32">
                <a:extLst>
                  <a:ext uri="{FF2B5EF4-FFF2-40B4-BE49-F238E27FC236}">
                    <a16:creationId xmlns:a16="http://schemas.microsoft.com/office/drawing/2014/main" id="{71072214-4D86-4B77-94D3-C56F9CB86EC1}"/>
                  </a:ext>
                </a:extLst>
              </p14:cNvPr>
              <p14:cNvContentPartPr/>
              <p14:nvPr/>
            </p14:nvContentPartPr>
            <p14:xfrm>
              <a:off x="7043133" y="4024647"/>
              <a:ext cx="9525" cy="9525"/>
            </p14:xfrm>
          </p:contentPart>
        </mc:Choice>
        <mc:Fallback xmlns="">
          <p:pic>
            <p:nvPicPr>
              <p:cNvPr id="33" name="Håndskrift 32">
                <a:extLst>
                  <a:ext uri="{FF2B5EF4-FFF2-40B4-BE49-F238E27FC236}">
                    <a16:creationId xmlns:a16="http://schemas.microsoft.com/office/drawing/2014/main" id="{71072214-4D86-4B77-94D3-C56F9CB86EC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566883" y="3548397"/>
                <a:ext cx="952500" cy="95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4" name="Håndskrift 33">
                <a:extLst>
                  <a:ext uri="{FF2B5EF4-FFF2-40B4-BE49-F238E27FC236}">
                    <a16:creationId xmlns:a16="http://schemas.microsoft.com/office/drawing/2014/main" id="{07BD7102-8E32-4F5A-AA0F-7BB98FEDD468}"/>
                  </a:ext>
                </a:extLst>
              </p14:cNvPr>
              <p14:cNvContentPartPr/>
              <p14:nvPr/>
            </p14:nvContentPartPr>
            <p14:xfrm>
              <a:off x="6412605" y="3944154"/>
              <a:ext cx="9525" cy="9525"/>
            </p14:xfrm>
          </p:contentPart>
        </mc:Choice>
        <mc:Fallback xmlns="">
          <p:pic>
            <p:nvPicPr>
              <p:cNvPr id="34" name="Håndskrift 33">
                <a:extLst>
                  <a:ext uri="{FF2B5EF4-FFF2-40B4-BE49-F238E27FC236}">
                    <a16:creationId xmlns:a16="http://schemas.microsoft.com/office/drawing/2014/main" id="{07BD7102-8E32-4F5A-AA0F-7BB98FEDD46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936355" y="3467904"/>
                <a:ext cx="952500" cy="95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5" name="Håndskrift 34">
                <a:extLst>
                  <a:ext uri="{FF2B5EF4-FFF2-40B4-BE49-F238E27FC236}">
                    <a16:creationId xmlns:a16="http://schemas.microsoft.com/office/drawing/2014/main" id="{5FD49C92-73D8-4947-8F34-E37FC29A9684}"/>
                  </a:ext>
                </a:extLst>
              </p14:cNvPr>
              <p14:cNvContentPartPr/>
              <p14:nvPr/>
            </p14:nvContentPartPr>
            <p14:xfrm>
              <a:off x="6345527" y="4453943"/>
              <a:ext cx="9525" cy="9525"/>
            </p14:xfrm>
          </p:contentPart>
        </mc:Choice>
        <mc:Fallback xmlns="">
          <p:pic>
            <p:nvPicPr>
              <p:cNvPr id="35" name="Håndskrift 34">
                <a:extLst>
                  <a:ext uri="{FF2B5EF4-FFF2-40B4-BE49-F238E27FC236}">
                    <a16:creationId xmlns:a16="http://schemas.microsoft.com/office/drawing/2014/main" id="{5FD49C92-73D8-4947-8F34-E37FC29A968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869277" y="3977693"/>
                <a:ext cx="952500" cy="95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36" name="Håndskrift 35">
                <a:extLst>
                  <a:ext uri="{FF2B5EF4-FFF2-40B4-BE49-F238E27FC236}">
                    <a16:creationId xmlns:a16="http://schemas.microsoft.com/office/drawing/2014/main" id="{CF83F2E1-07F0-4C47-8141-87BC44088A1A}"/>
                  </a:ext>
                </a:extLst>
              </p14:cNvPr>
              <p14:cNvContentPartPr/>
              <p14:nvPr/>
            </p14:nvContentPartPr>
            <p14:xfrm>
              <a:off x="5688168" y="3514858"/>
              <a:ext cx="9525" cy="9525"/>
            </p14:xfrm>
          </p:contentPart>
        </mc:Choice>
        <mc:Fallback xmlns="">
          <p:pic>
            <p:nvPicPr>
              <p:cNvPr id="36" name="Håndskrift 35">
                <a:extLst>
                  <a:ext uri="{FF2B5EF4-FFF2-40B4-BE49-F238E27FC236}">
                    <a16:creationId xmlns:a16="http://schemas.microsoft.com/office/drawing/2014/main" id="{CF83F2E1-07F0-4C47-8141-87BC44088A1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211918" y="3038608"/>
                <a:ext cx="952500" cy="952500"/>
              </a:xfrm>
              <a:prstGeom prst="rect">
                <a:avLst/>
              </a:prstGeom>
            </p:spPr>
          </p:pic>
        </mc:Fallback>
      </mc:AlternateContent>
      <p:sp>
        <p:nvSpPr>
          <p:cNvPr id="38" name="Pil: høyre 37">
            <a:extLst>
              <a:ext uri="{FF2B5EF4-FFF2-40B4-BE49-F238E27FC236}">
                <a16:creationId xmlns:a16="http://schemas.microsoft.com/office/drawing/2014/main" id="{CD4CF396-9552-4437-8575-D3561FBE1C6C}"/>
              </a:ext>
            </a:extLst>
          </p:cNvPr>
          <p:cNvSpPr/>
          <p:nvPr/>
        </p:nvSpPr>
        <p:spPr>
          <a:xfrm>
            <a:off x="3047119" y="3460359"/>
            <a:ext cx="976647" cy="4829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9" name="TekstSylinder 38">
            <a:extLst>
              <a:ext uri="{FF2B5EF4-FFF2-40B4-BE49-F238E27FC236}">
                <a16:creationId xmlns:a16="http://schemas.microsoft.com/office/drawing/2014/main" id="{6F2C498B-D405-43F2-B850-5D2FFBA6D7CF}"/>
              </a:ext>
            </a:extLst>
          </p:cNvPr>
          <p:cNvSpPr txBox="1"/>
          <p:nvPr/>
        </p:nvSpPr>
        <p:spPr>
          <a:xfrm>
            <a:off x="225514" y="3429134"/>
            <a:ext cx="274320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b-NO"/>
              <a:t>Spaces </a:t>
            </a:r>
            <a:r>
              <a:rPr lang="nb-NO" err="1"/>
              <a:t>where</a:t>
            </a:r>
            <a:r>
              <a:rPr lang="nb-NO"/>
              <a:t> </a:t>
            </a:r>
            <a:r>
              <a:rPr lang="nb-NO" err="1"/>
              <a:t>the</a:t>
            </a:r>
            <a:r>
              <a:rPr lang="nb-NO"/>
              <a:t> balls fall </a:t>
            </a:r>
            <a:r>
              <a:rPr lang="nb-NO" err="1"/>
              <a:t>down</a:t>
            </a:r>
            <a:r>
              <a:rPr lang="nb-NO"/>
              <a:t> </a:t>
            </a:r>
            <a:r>
              <a:rPr lang="nb-NO" err="1"/>
              <a:t>after</a:t>
            </a:r>
            <a:r>
              <a:rPr lang="nb-NO"/>
              <a:t> </a:t>
            </a:r>
            <a:r>
              <a:rPr lang="nb-NO" err="1"/>
              <a:t>the</a:t>
            </a:r>
            <a:r>
              <a:rPr lang="nb-NO"/>
              <a:t> student has </a:t>
            </a:r>
            <a:r>
              <a:rPr lang="nb-NO" err="1"/>
              <a:t>pressed</a:t>
            </a:r>
            <a:r>
              <a:rPr lang="nb-NO"/>
              <a:t> </a:t>
            </a:r>
            <a:r>
              <a:rPr lang="nb-NO" err="1"/>
              <a:t>their</a:t>
            </a:r>
            <a:r>
              <a:rPr lang="nb-NO"/>
              <a:t> </a:t>
            </a:r>
            <a:r>
              <a:rPr lang="nb-NO" err="1"/>
              <a:t>button</a:t>
            </a:r>
            <a:r>
              <a:rPr lang="nb-NO"/>
              <a:t> </a:t>
            </a:r>
            <a:r>
              <a:rPr lang="nb-NO" err="1"/>
              <a:t>that</a:t>
            </a:r>
            <a:r>
              <a:rPr lang="nb-NO"/>
              <a:t> </a:t>
            </a:r>
            <a:r>
              <a:rPr lang="nb-NO" err="1"/>
              <a:t>day</a:t>
            </a:r>
          </a:p>
        </p:txBody>
      </p:sp>
      <p:sp>
        <p:nvSpPr>
          <p:cNvPr id="40" name="Pil: høyre 39">
            <a:extLst>
              <a:ext uri="{FF2B5EF4-FFF2-40B4-BE49-F238E27FC236}">
                <a16:creationId xmlns:a16="http://schemas.microsoft.com/office/drawing/2014/main" id="{37BBA29D-1754-45F7-8FC4-08C0CA07D805}"/>
              </a:ext>
            </a:extLst>
          </p:cNvPr>
          <p:cNvSpPr/>
          <p:nvPr/>
        </p:nvSpPr>
        <p:spPr>
          <a:xfrm rot="10560000">
            <a:off x="9137752" y="1560724"/>
            <a:ext cx="976647" cy="4829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01063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8">
            <a:extLst>
              <a:ext uri="{FF2B5EF4-FFF2-40B4-BE49-F238E27FC236}">
                <a16:creationId xmlns:a16="http://schemas.microsoft.com/office/drawing/2014/main" id="{4613B4A9-1C7C-4729-A016-AB42D3979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CC8B563D-0C5A-4F8C-8B6D-DC7A10D9D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The Growth </a:t>
            </a:r>
            <a:r>
              <a:rPr lang="nb-NO" err="1"/>
              <a:t>of</a:t>
            </a:r>
            <a:r>
              <a:rPr lang="nb-NO"/>
              <a:t> </a:t>
            </a:r>
            <a:r>
              <a:rPr lang="nb-NO" err="1"/>
              <a:t>educational</a:t>
            </a:r>
            <a:r>
              <a:rPr lang="nb-NO"/>
              <a:t> </a:t>
            </a:r>
            <a:r>
              <a:rPr lang="nb-NO" err="1"/>
              <a:t>infrastructure</a:t>
            </a:r>
            <a:r>
              <a:rPr lang="nb-NO"/>
              <a:t> </a:t>
            </a:r>
          </a:p>
        </p:txBody>
      </p:sp>
      <p:graphicFrame>
        <p:nvGraphicFramePr>
          <p:cNvPr id="4" name="Diagram 4">
            <a:extLst>
              <a:ext uri="{FF2B5EF4-FFF2-40B4-BE49-F238E27FC236}">
                <a16:creationId xmlns:a16="http://schemas.microsoft.com/office/drawing/2014/main" id="{89FEFE7B-7842-4C34-9CB4-CAB349D60D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130867"/>
              </p:ext>
            </p:extLst>
          </p:nvPr>
        </p:nvGraphicFramePr>
        <p:xfrm>
          <a:off x="881129" y="1791349"/>
          <a:ext cx="10515600" cy="4160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45869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C0F5D35-B4E5-4A13-A2BE-26A8F0330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Analysis and </a:t>
            </a:r>
            <a:r>
              <a:rPr lang="nb-NO" err="1"/>
              <a:t>Prevention</a:t>
            </a:r>
            <a:r>
              <a:rPr lang="nb-NO"/>
              <a:t> </a:t>
            </a:r>
          </a:p>
        </p:txBody>
      </p:sp>
      <p:pic>
        <p:nvPicPr>
          <p:cNvPr id="34" name="Bilde 34" descr="Et bilde som inneholder spill, skilt&#10;&#10;Automatisk generert beskrivelse">
            <a:extLst>
              <a:ext uri="{FF2B5EF4-FFF2-40B4-BE49-F238E27FC236}">
                <a16:creationId xmlns:a16="http://schemas.microsoft.com/office/drawing/2014/main" id="{9DE5355E-FB69-41E8-B708-FCB978E66EE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07708" y="1839152"/>
            <a:ext cx="4333048" cy="4333048"/>
          </a:xfrm>
        </p:spPr>
      </p:pic>
      <p:sp>
        <p:nvSpPr>
          <p:cNvPr id="33" name="Plassholder for innhold 32">
            <a:extLst>
              <a:ext uri="{FF2B5EF4-FFF2-40B4-BE49-F238E27FC236}">
                <a16:creationId xmlns:a16="http://schemas.microsoft.com/office/drawing/2014/main" id="{B63BA3DA-5DCA-4E30-A0FC-105A5DF9D6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01651" y="2011680"/>
            <a:ext cx="4492062" cy="4160520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r>
              <a:rPr lang="nb-NO">
                <a:ea typeface="+mn-lt"/>
                <a:cs typeface="+mn-lt"/>
              </a:rPr>
              <a:t>Pre-register for </a:t>
            </a:r>
            <a:r>
              <a:rPr lang="nb-NO" err="1">
                <a:ea typeface="+mn-lt"/>
                <a:cs typeface="+mn-lt"/>
              </a:rPr>
              <a:t>information</a:t>
            </a:r>
            <a:endParaRPr lang="nb-NO" err="1"/>
          </a:p>
          <a:p>
            <a:r>
              <a:rPr lang="nb-NO" err="1"/>
              <a:t>Gender</a:t>
            </a:r>
            <a:r>
              <a:rPr lang="nb-NO"/>
              <a:t> </a:t>
            </a:r>
          </a:p>
          <a:p>
            <a:r>
              <a:rPr lang="nb-NO"/>
              <a:t>Age </a:t>
            </a:r>
          </a:p>
          <a:p>
            <a:r>
              <a:rPr lang="nb-NO" err="1"/>
              <a:t>Socio-economic</a:t>
            </a:r>
            <a:r>
              <a:rPr lang="nb-NO"/>
              <a:t> status</a:t>
            </a:r>
          </a:p>
          <a:p>
            <a:r>
              <a:rPr lang="nb-NO" err="1"/>
              <a:t>Physical</a:t>
            </a:r>
            <a:r>
              <a:rPr lang="nb-NO"/>
              <a:t> </a:t>
            </a:r>
            <a:r>
              <a:rPr lang="nb-NO" err="1"/>
              <a:t>distance</a:t>
            </a:r>
            <a:r>
              <a:rPr lang="nb-NO"/>
              <a:t> </a:t>
            </a:r>
          </a:p>
          <a:p>
            <a:r>
              <a:rPr lang="nb-NO" err="1">
                <a:ea typeface="+mn-lt"/>
                <a:cs typeface="+mn-lt"/>
              </a:rPr>
              <a:t>Early</a:t>
            </a:r>
            <a:r>
              <a:rPr lang="nb-NO">
                <a:ea typeface="+mn-lt"/>
                <a:cs typeface="+mn-lt"/>
              </a:rPr>
              <a:t> </a:t>
            </a:r>
            <a:r>
              <a:rPr lang="nb-NO" err="1">
                <a:ea typeface="+mn-lt"/>
                <a:cs typeface="+mn-lt"/>
              </a:rPr>
              <a:t>marrige</a:t>
            </a:r>
            <a:r>
              <a:rPr lang="nb-NO">
                <a:ea typeface="+mn-lt"/>
                <a:cs typeface="+mn-lt"/>
              </a:rPr>
              <a:t> </a:t>
            </a:r>
          </a:p>
          <a:p>
            <a:r>
              <a:rPr lang="nb-NO" err="1"/>
              <a:t>When</a:t>
            </a:r>
            <a:r>
              <a:rPr lang="nb-NO"/>
              <a:t> data is </a:t>
            </a:r>
            <a:r>
              <a:rPr lang="nb-NO" err="1"/>
              <a:t>analysed</a:t>
            </a:r>
            <a:r>
              <a:rPr lang="nb-NO"/>
              <a:t>, </a:t>
            </a:r>
            <a:r>
              <a:rPr lang="nb-NO" err="1"/>
              <a:t>the</a:t>
            </a:r>
            <a:r>
              <a:rPr lang="nb-NO"/>
              <a:t> </a:t>
            </a:r>
            <a:r>
              <a:rPr lang="nb-NO" err="1"/>
              <a:t>causes</a:t>
            </a:r>
            <a:r>
              <a:rPr lang="nb-NO"/>
              <a:t> </a:t>
            </a:r>
            <a:r>
              <a:rPr lang="nb-NO" err="1"/>
              <a:t>will</a:t>
            </a:r>
            <a:r>
              <a:rPr lang="nb-NO"/>
              <a:t> be known, and </a:t>
            </a:r>
            <a:r>
              <a:rPr lang="nb-NO" err="1"/>
              <a:t>specific</a:t>
            </a:r>
            <a:r>
              <a:rPr lang="nb-NO"/>
              <a:t> action </a:t>
            </a:r>
            <a:r>
              <a:rPr lang="nb-NO" err="1"/>
              <a:t>could</a:t>
            </a:r>
            <a:r>
              <a:rPr lang="nb-NO"/>
              <a:t> be </a:t>
            </a:r>
            <a:r>
              <a:rPr lang="nb-NO" err="1"/>
              <a:t>taken</a:t>
            </a:r>
            <a:r>
              <a:rPr lang="nb-NO"/>
              <a:t> </a:t>
            </a:r>
          </a:p>
          <a:p>
            <a:endParaRPr lang="nb-NO"/>
          </a:p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51668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5" name="Rectangle 94">
            <a:extLst>
              <a:ext uri="{FF2B5EF4-FFF2-40B4-BE49-F238E27FC236}">
                <a16:creationId xmlns:a16="http://schemas.microsoft.com/office/drawing/2014/main" id="{78FD1E94-B12F-434F-8027-5DBEAC55A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Freeform: Shape 96">
            <a:extLst>
              <a:ext uri="{FF2B5EF4-FFF2-40B4-BE49-F238E27FC236}">
                <a16:creationId xmlns:a16="http://schemas.microsoft.com/office/drawing/2014/main" id="{1BC8109F-B452-45EE-8BB3-65433C039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bg1">
              <a:lumMod val="85000"/>
              <a:alpha val="8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0996C78C-4966-4E1A-8F16-891661CCD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nb-NO" err="1"/>
              <a:t>Cost</a:t>
            </a:r>
            <a:r>
              <a:rPr lang="nb-NO"/>
              <a:t> – </a:t>
            </a:r>
            <a:r>
              <a:rPr lang="nb-NO" err="1"/>
              <a:t>benefit</a:t>
            </a:r>
            <a:r>
              <a:rPr lang="nb-NO"/>
              <a:t> </a:t>
            </a:r>
            <a:r>
              <a:rPr lang="nb-NO" err="1"/>
              <a:t>analysis</a:t>
            </a:r>
            <a:r>
              <a:rPr lang="nb-NO"/>
              <a:t> </a:t>
            </a:r>
          </a:p>
        </p:txBody>
      </p:sp>
      <p:graphicFrame>
        <p:nvGraphicFramePr>
          <p:cNvPr id="539" name="Plassholder for innhold 536">
            <a:extLst>
              <a:ext uri="{FF2B5EF4-FFF2-40B4-BE49-F238E27FC236}">
                <a16:creationId xmlns:a16="http://schemas.microsoft.com/office/drawing/2014/main" id="{856E92E8-FD7B-491D-A75B-EB45CAE740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6444273"/>
              </p:ext>
            </p:extLst>
          </p:nvPr>
        </p:nvGraphicFramePr>
        <p:xfrm>
          <a:off x="838200" y="2011363"/>
          <a:ext cx="10515600" cy="4160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TekstSylinder 13">
            <a:extLst>
              <a:ext uri="{FF2B5EF4-FFF2-40B4-BE49-F238E27FC236}">
                <a16:creationId xmlns:a16="http://schemas.microsoft.com/office/drawing/2014/main" id="{7D65256B-B97D-47AC-AC83-244446BF4D81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nb-NO"/>
              <a:t>Klikk for å legge til tekst</a:t>
            </a:r>
          </a:p>
        </p:txBody>
      </p:sp>
    </p:spTree>
    <p:extLst>
      <p:ext uri="{BB962C8B-B14F-4D97-AF65-F5344CB8AC3E}">
        <p14:creationId xmlns:p14="http://schemas.microsoft.com/office/powerpoint/2010/main" val="904670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0BA5EE7-4CCF-47D7-8D5E-61C48FBE8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Sources 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DEAC5BC1-CC5F-469E-9C4B-2D031A46D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nb-NO">
                <a:ea typeface="+mn-lt"/>
                <a:cs typeface="+mn-lt"/>
                <a:hlinkClick r:id="rId2"/>
              </a:rPr>
              <a:t>https://en.wikipedia.org/wiki/Niger#/media/File:Niger_(orthographic_projection).svg</a:t>
            </a:r>
          </a:p>
          <a:p>
            <a:r>
              <a:rPr lang="nb-NO" u="sng">
                <a:ea typeface="+mn-lt"/>
                <a:cs typeface="+mn-lt"/>
                <a:hlinkClick r:id="rId3"/>
              </a:rPr>
              <a:t>https://www.fn.no/Land/niger</a:t>
            </a:r>
            <a:r>
              <a:rPr lang="nb-NO">
                <a:ea typeface="+mn-lt"/>
                <a:cs typeface="+mn-lt"/>
              </a:rPr>
              <a:t> </a:t>
            </a:r>
          </a:p>
          <a:p>
            <a:r>
              <a:rPr lang="nb-NO" u="sng">
                <a:ea typeface="+mn-lt"/>
                <a:cs typeface="+mn-lt"/>
                <a:hlinkClick r:id="rId4"/>
              </a:rPr>
              <a:t>https://www.unicef.org/niger/stories/mitigating-impacts-covid-19-childrens-education</a:t>
            </a:r>
          </a:p>
          <a:p>
            <a:r>
              <a:rPr lang="nb-NO" u="sng">
                <a:ea typeface="+mn-lt"/>
                <a:cs typeface="+mn-lt"/>
                <a:hlinkClick r:id="rId5"/>
              </a:rPr>
              <a:t>https://borgenproject.org/girls-education-in-niger-requires-serious-improvement/</a:t>
            </a:r>
          </a:p>
          <a:p>
            <a:r>
              <a:rPr lang="nb-NO">
                <a:ea typeface="+mn-lt"/>
                <a:cs typeface="+mn-lt"/>
                <a:hlinkClick r:id="rId6"/>
              </a:rPr>
              <a:t>https://www.graphicmaps.com/niger/languages</a:t>
            </a:r>
          </a:p>
          <a:p>
            <a:r>
              <a:rPr lang="nb-NO">
                <a:ea typeface="+mn-lt"/>
                <a:cs typeface="+mn-lt"/>
                <a:hlinkClick r:id="rId7"/>
              </a:rPr>
              <a:t>https://ppiaf.org/documents/3153/download</a:t>
            </a:r>
          </a:p>
          <a:p>
            <a:r>
              <a:rPr lang="nb-NO">
                <a:ea typeface="+mn-lt"/>
                <a:cs typeface="+mn-lt"/>
                <a:hlinkClick r:id="rId3"/>
              </a:rPr>
              <a:t>https://www.fn.no/Land/niger</a:t>
            </a:r>
            <a:endParaRPr lang="nb-NO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93039626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LightSeed_2SEEDS">
      <a:dk1>
        <a:srgbClr val="000000"/>
      </a:dk1>
      <a:lt1>
        <a:srgbClr val="FFFFFF"/>
      </a:lt1>
      <a:dk2>
        <a:srgbClr val="412429"/>
      </a:dk2>
      <a:lt2>
        <a:srgbClr val="E2E8E7"/>
      </a:lt2>
      <a:accent1>
        <a:srgbClr val="BB7E89"/>
      </a:accent1>
      <a:accent2>
        <a:srgbClr val="C795B3"/>
      </a:accent2>
      <a:accent3>
        <a:srgbClr val="C49B8F"/>
      </a:accent3>
      <a:accent4>
        <a:srgbClr val="75ADA1"/>
      </a:accent4>
      <a:accent5>
        <a:srgbClr val="7AA9B5"/>
      </a:accent5>
      <a:accent6>
        <a:srgbClr val="7E95BB"/>
      </a:accent6>
      <a:hlink>
        <a:srgbClr val="568E84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Lysbildetitler</vt:lpstr>
      </vt:variant>
      <vt:variant>
        <vt:i4>9</vt:i4>
      </vt:variant>
    </vt:vector>
  </HeadingPairs>
  <TitlesOfParts>
    <vt:vector size="10" baseType="lpstr">
      <vt:lpstr>BrushVTI</vt:lpstr>
      <vt:lpstr>AT Attendance Tracker</vt:lpstr>
      <vt:lpstr>Niger</vt:lpstr>
      <vt:lpstr>Education</vt:lpstr>
      <vt:lpstr>AT – Attendance Tracker </vt:lpstr>
      <vt:lpstr>PowerPoint-presentasjon</vt:lpstr>
      <vt:lpstr>The Growth of educational infrastructure </vt:lpstr>
      <vt:lpstr>Analysis and Prevention </vt:lpstr>
      <vt:lpstr>Cost – benefit analysis </vt:lpstr>
      <vt:lpstr>Sources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/>
  <cp:revision>2</cp:revision>
  <dcterms:created xsi:type="dcterms:W3CDTF">2020-08-13T09:18:33Z</dcterms:created>
  <dcterms:modified xsi:type="dcterms:W3CDTF">2020-10-21T09:37:23Z</dcterms:modified>
</cp:coreProperties>
</file>