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978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9DA5-284F-4488-9A44-C2B45630DAE5}" type="datetimeFigureOut">
              <a:rPr lang="es-ES" smtClean="0"/>
              <a:t>20/03/2019</a:t>
            </a:fld>
            <a:endParaRPr lang="es-E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s-E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D14B-20FD-421B-A61A-D3C2E100C8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Voy a viajar a Tamarindo en Costa Rica</a:t>
            </a:r>
          </a:p>
          <a:p>
            <a:r>
              <a:rPr lang="es-ES" dirty="0"/>
              <a:t>Voy a vivir en un dormitorio</a:t>
            </a:r>
          </a:p>
          <a:p>
            <a:r>
              <a:rPr lang="es-ES" dirty="0"/>
              <a:t>Voy a estar allí en una semana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D14B-20FD-421B-A61A-D3C2E100C8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3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La escuela se llama Internacional de Idiomas Playa-Tamarindo.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Voy a aprender español aprendiendo sobre la historia de América Latina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Las clases se imparten en grupos a nivel principiante.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Las clases duran cuatro o cinco horas todos los días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D14B-20FD-421B-A61A-D3C2E100C88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34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Puedes visitar el parque de los monos o puedes visitar cascadas.</a:t>
            </a:r>
          </a:p>
          <a:p>
            <a:r>
              <a:rPr lang="es-ES" dirty="0"/>
              <a:t>Puedes ver muchos animales únicos allí.</a:t>
            </a:r>
          </a:p>
          <a:p>
            <a:r>
              <a:rPr lang="es-ES" dirty="0"/>
              <a:t>En la playa, puedes surfear, nadar o tomar el sol. </a:t>
            </a:r>
          </a:p>
          <a:p>
            <a:r>
              <a:rPr lang="es-ES" dirty="0"/>
              <a:t>Incluso puedes ver grandes tortugas allí.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D14B-20FD-421B-A61A-D3C2E100C88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5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470B50-5942-4B9F-A00A-068C94A9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595001B-7D4A-486B-94C4-F21029BE3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24E758-8F3D-4B0C-A57B-A5EF5490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C7895C-CE9D-44B7-99A8-7633C46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5356A6-8A4D-466C-98C2-6FA1589A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22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CFE74B-F293-4D71-81F9-47DB94E4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15F03FC-FDC8-4EA1-A4DB-A86E0BD3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F7B413-1201-42A8-AEB6-5CD32E91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338BDC-A22B-4700-BEA4-5349A6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8BD561-8C50-47B6-A6E5-53EF3F9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93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809C4C8-0BAE-4461-B87C-E0E612B57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66B100A-BCE5-4830-ACD6-196BC1B0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441667-34BF-4AD7-A897-6F3FB8A1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F32A90-D13C-4F4F-882A-74144C89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11ECBF-1EBC-43BE-8992-2341D22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0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519856-45E9-4CA4-B26F-258D99A8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2209FA-122C-4290-AB04-56E83BA5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4446AF-2C06-4355-B4E8-AC35DB24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947A7A4-8808-489A-992D-B65B3FEB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332A22-A1DC-4FCF-82D8-40578B21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12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BE7708-5194-440B-B699-66E2621B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BDBC523-D141-4AE5-9A28-37C28524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6E04B8-A2D6-4055-9614-760AAD55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142E49-F178-42B9-AA67-CEB961D1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67EBC6-0279-4E0E-AAEC-057744EA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6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0F2B22-F8F2-4BB5-A523-283DB455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9F8023-D793-4BEC-817D-BEADFF86B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E5458BD-1CB5-4503-B091-6A4F6B10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515A883-C628-403D-B7C8-B51986FC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D192AC-0D82-4F6F-819C-DEC85C32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734504-257A-4C3A-97C6-500B58E8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95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8F0229-35AF-42E6-A5BD-AEA9BE1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DD733D3-6078-44D4-B6CD-385A603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623AE13-B97A-4362-A9A7-D7DC08DF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F9CF539-036B-44AF-BD51-1929690B5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EBD85AB-312E-4D62-8F61-B446CD29B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007D553-F8C2-4877-BF86-34C65CE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6084E5B-4FEA-4991-B475-59D1568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A71D179-C79A-4CA8-8423-3742CD18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63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47018B-6543-4FFB-AE9C-9246CDB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07DF3CF-3CE6-48D3-A3FF-DE93AAA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2435436-AA34-4B3A-B688-A6E0A76B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B0294D-78FE-45E9-8EDA-F258FAF6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24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D05ED14-7C59-45EA-816B-A03065A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CE71AFF-A494-4E98-B698-FEB5F160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2675F9-D22A-4A33-8134-AB89053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9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5370FE-6B4C-48CE-80F0-CB502734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B6318B-0E84-4422-8ECE-C0A97760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99DD616-C24F-49E7-9691-D51324D6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23F966-EBA2-4E98-A2C7-0A003074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F8A072D-E46F-40C1-A3E6-55ECF768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46E152-6F65-4C55-B745-A7C85AA9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4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6C66E5-B500-4E2F-B228-1AB190DA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C4DE94B-97A2-449B-B97E-D9EFE7A28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C216F0D-65DB-4D0B-B454-266B26FD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70EE675-6BB4-4612-A88C-99060EF8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A40E23-9AAA-45CE-8B59-2E52F640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631FC63-5ADA-447C-9CAE-2E2DD3A8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52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3F08B0A-9FED-41E5-A6C8-775082EA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425D80-09E5-4982-A3C5-9E1BB264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7DFC5A-5D56-4C93-9EDB-0573C1DE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80B7-336A-4087-B913-B77769ECDBD7}" type="datetimeFigureOut">
              <a:rPr lang="nb-NO" smtClean="0"/>
              <a:t>20.03.2019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841FA9-D355-4090-8D2E-E36189CA7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C11A04-4619-4F51-95A4-C9086E51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7DCF-1230-4CD5-9777-582CD2EA0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costa rica tamarindo">
            <a:extLst>
              <a:ext uri="{FF2B5EF4-FFF2-40B4-BE49-F238E27FC236}">
                <a16:creationId xmlns:a16="http://schemas.microsoft.com/office/drawing/2014/main" id="{326F7D24-2E03-4A19-B59A-E210969F1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28EBBDE-855E-4F6B-98F3-21F28982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 viaje de estudios</a:t>
            </a:r>
            <a:endParaRPr lang="es-E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A45349-4ABB-423C-A84F-CD29CD19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plan para el viaje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827A77-3E54-417E-B983-74257A2E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dirty="0"/>
              <a:t>Tamarindo en Costa Rica</a:t>
            </a:r>
          </a:p>
          <a:p>
            <a:pPr>
              <a:lnSpc>
                <a:spcPct val="250000"/>
              </a:lnSpc>
            </a:pPr>
            <a:r>
              <a:rPr lang="es-ES" dirty="0"/>
              <a:t>Un dormitorio</a:t>
            </a:r>
          </a:p>
          <a:p>
            <a:pPr>
              <a:lnSpc>
                <a:spcPct val="250000"/>
              </a:lnSpc>
            </a:pPr>
            <a:r>
              <a:rPr lang="es-ES" dirty="0"/>
              <a:t>Una semana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3D2A1E3-84CF-49E1-9076-52A8EFA2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53"/>
          <a:stretch/>
        </p:blipFill>
        <p:spPr>
          <a:xfrm>
            <a:off x="5911850" y="1935987"/>
            <a:ext cx="5725732" cy="356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35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12E6BB-9D68-4DE5-A58F-7FE42786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Escuela y programa de estudio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8FE78D-C9BA-467E-9DEE-2CDBCB2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dirty="0"/>
              <a:t>La escuela</a:t>
            </a:r>
          </a:p>
          <a:p>
            <a:pPr>
              <a:lnSpc>
                <a:spcPct val="200000"/>
              </a:lnSpc>
            </a:pPr>
            <a:r>
              <a:rPr lang="es-ES" dirty="0"/>
              <a:t>Grupos y nivel principiante</a:t>
            </a:r>
          </a:p>
          <a:p>
            <a:pPr>
              <a:lnSpc>
                <a:spcPct val="200000"/>
              </a:lnSpc>
            </a:pPr>
            <a:r>
              <a:rPr lang="es-ES" dirty="0"/>
              <a:t>La historia de América Latina</a:t>
            </a:r>
          </a:p>
          <a:p>
            <a:pPr>
              <a:lnSpc>
                <a:spcPct val="200000"/>
              </a:lnSpc>
            </a:pPr>
            <a:r>
              <a:rPr lang="es-ES" dirty="0"/>
              <a:t>Cuatro o cinco horas</a:t>
            </a:r>
          </a:p>
        </p:txBody>
      </p:sp>
      <p:pic>
        <p:nvPicPr>
          <p:cNvPr id="4098" name="Picture 2" descr="https://www.kulturstudier.no/c/no/m/images/Costa_Rica/DJI_0095_1500_842_80.jpg">
            <a:extLst>
              <a:ext uri="{FF2B5EF4-FFF2-40B4-BE49-F238E27FC236}">
                <a16:creationId xmlns:a16="http://schemas.microsoft.com/office/drawing/2014/main" id="{87124E87-E594-4C15-8C03-E44053DF5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/>
          <a:stretch/>
        </p:blipFill>
        <p:spPr bwMode="auto">
          <a:xfrm>
            <a:off x="6164240" y="2152245"/>
            <a:ext cx="5413611" cy="334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8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E5E7DA-EA60-4ECF-8565-2D44B310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Actividades y excursiones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BEAFD9-75E7-4B8C-B05A-89BCE1DA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Parque de los monos</a:t>
            </a:r>
          </a:p>
          <a:p>
            <a:pPr>
              <a:lnSpc>
                <a:spcPct val="150000"/>
              </a:lnSpc>
            </a:pPr>
            <a:r>
              <a:rPr lang="es-ES" dirty="0"/>
              <a:t>Los cascadas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La playa de Tamarindo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" name="Picture 2" descr="Bilderesultat for costa rica tamarindo beach">
            <a:extLst>
              <a:ext uri="{FF2B5EF4-FFF2-40B4-BE49-F238E27FC236}">
                <a16:creationId xmlns:a16="http://schemas.microsoft.com/office/drawing/2014/main" id="{2F69D227-743E-42A2-925E-24A528A5E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0" r="-3" b="3423"/>
          <a:stretch/>
        </p:blipFill>
        <p:spPr bwMode="auto">
          <a:xfrm>
            <a:off x="6109647" y="1787327"/>
            <a:ext cx="3603723" cy="1996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lderesultat for costa rica tamarindo monkey">
            <a:extLst>
              <a:ext uri="{FF2B5EF4-FFF2-40B4-BE49-F238E27FC236}">
                <a16:creationId xmlns:a16="http://schemas.microsoft.com/office/drawing/2014/main" id="{F263CBDA-67F4-4445-B17E-0DA67320A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5662" r="8839" b="-5664"/>
          <a:stretch/>
        </p:blipFill>
        <p:spPr bwMode="auto">
          <a:xfrm>
            <a:off x="6096000" y="3952790"/>
            <a:ext cx="3617370" cy="3084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esultat for costa rica tamarindo waterfall">
            <a:extLst>
              <a:ext uri="{FF2B5EF4-FFF2-40B4-BE49-F238E27FC236}">
                <a16:creationId xmlns:a16="http://schemas.microsoft.com/office/drawing/2014/main" id="{4383DD3B-85F0-4987-8E12-B4EE7410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38560" b="-1"/>
          <a:stretch/>
        </p:blipFill>
        <p:spPr bwMode="auto">
          <a:xfrm>
            <a:off x="9868856" y="1773679"/>
            <a:ext cx="2315724" cy="5086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9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147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Mi viaje de estudios</vt:lpstr>
      <vt:lpstr>El plan para el viaje</vt:lpstr>
      <vt:lpstr>Escuela y programa de estudio</vt:lpstr>
      <vt:lpstr>Actividades y excursiones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viaje de estudios</dc:title>
  <dc:creator>Danny Thinh Tran</dc:creator>
  <cp:lastModifiedBy>Danny Thinh Tran</cp:lastModifiedBy>
  <cp:revision>9</cp:revision>
  <dcterms:created xsi:type="dcterms:W3CDTF">2019-03-19T19:38:10Z</dcterms:created>
  <dcterms:modified xsi:type="dcterms:W3CDTF">2019-03-20T17:40:39Z</dcterms:modified>
</cp:coreProperties>
</file>