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5"/>
  </p:notesMasterIdLst>
  <p:handoutMasterIdLst>
    <p:handoutMasterId r:id="rId16"/>
  </p:handoutMasterIdLst>
  <p:sldIdLst>
    <p:sldId id="534" r:id="rId2"/>
    <p:sldId id="637" r:id="rId3"/>
    <p:sldId id="631" r:id="rId4"/>
    <p:sldId id="632" r:id="rId5"/>
    <p:sldId id="635" r:id="rId6"/>
    <p:sldId id="634" r:id="rId7"/>
    <p:sldId id="618" r:id="rId8"/>
    <p:sldId id="636" r:id="rId9"/>
    <p:sldId id="639" r:id="rId10"/>
    <p:sldId id="640" r:id="rId11"/>
    <p:sldId id="641" r:id="rId12"/>
    <p:sldId id="597" r:id="rId13"/>
    <p:sldId id="519" r:id="rId14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1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pt.cc/fDvZp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Wrapper website using R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讀取網頁資料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21" y="967149"/>
            <a:ext cx="4476750" cy="2409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393" y="3672374"/>
            <a:ext cx="5943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3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整理網頁</a:t>
            </a:r>
            <a:r>
              <a:rPr lang="zh-TW" altLang="en-US" sz="3600" dirty="0" smtClean="0"/>
              <a:t>資料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98" y="1854791"/>
            <a:ext cx="4162425" cy="14573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88" y="4100990"/>
            <a:ext cx="75057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1. </a:t>
            </a:r>
            <a:r>
              <a:rPr lang="zh-TW" altLang="en-US" dirty="0"/>
              <a:t>抓出小叮噹電影版</a:t>
            </a:r>
            <a:r>
              <a:rPr lang="en-US" altLang="zh-TW" dirty="0"/>
              <a:t>: </a:t>
            </a:r>
            <a:r>
              <a:rPr lang="zh-TW" altLang="en-US" dirty="0"/>
              <a:t>南極</a:t>
            </a:r>
            <a:r>
              <a:rPr lang="zh-TW" altLang="en-US" dirty="0" smtClean="0"/>
              <a:t>大冒險的</a:t>
            </a:r>
            <a:r>
              <a:rPr lang="en-US" altLang="zh-TW" dirty="0" smtClean="0"/>
              <a:t>wiki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ppt.cc/fDvZpx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 smtClean="0"/>
              <a:t>2. </a:t>
            </a:r>
            <a:r>
              <a:rPr lang="zh-TW" altLang="en-US" dirty="0" smtClean="0"/>
              <a:t>秀出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1. </a:t>
            </a:r>
            <a:r>
              <a:rPr lang="zh-TW" altLang="en-US" dirty="0" smtClean="0"/>
              <a:t>片名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2. </a:t>
            </a:r>
            <a:r>
              <a:rPr lang="zh-TW" altLang="en-US" dirty="0" smtClean="0"/>
              <a:t>電影播放時間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3. </a:t>
            </a:r>
            <a:r>
              <a:rPr lang="zh-TW" altLang="en-US" dirty="0" smtClean="0"/>
              <a:t>所有配音名單  </a:t>
            </a:r>
            <a:r>
              <a:rPr lang="en-US" altLang="zh-TW" dirty="0" smtClean="0"/>
              <a:t>(ex,</a:t>
            </a:r>
            <a:r>
              <a:rPr lang="ja-JP" altLang="en-US" dirty="0"/>
              <a:t>ドラえもん </a:t>
            </a:r>
            <a:r>
              <a:rPr lang="en-US" altLang="ja-JP" dirty="0"/>
              <a:t>- </a:t>
            </a:r>
            <a:r>
              <a:rPr lang="ja-JP" altLang="en-US" dirty="0"/>
              <a:t>水田わさ</a:t>
            </a:r>
            <a:r>
              <a:rPr lang="ja-JP" altLang="en-US" dirty="0" smtClean="0"/>
              <a:t>び</a:t>
            </a:r>
            <a:r>
              <a:rPr lang="en-US" altLang="ja-JP" dirty="0" smtClean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設定工作目錄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16" y="1009650"/>
            <a:ext cx="5114925" cy="28479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244" y="4537537"/>
            <a:ext cx="43338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網頁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6888" y="793799"/>
            <a:ext cx="47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https://acg.gamer.com.tw/acgDetail.php?s=92980</a:t>
            </a:r>
            <a:endParaRPr lang="zh-TW" altLang="en-US" sz="1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813781"/>
            <a:ext cx="9224356" cy="31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網頁原始碼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6888" y="793799"/>
            <a:ext cx="47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https://acg.gamer.com.tw/acgDetail.php?s=92980</a:t>
            </a:r>
            <a:endParaRPr lang="zh-TW" altLang="en-US" sz="1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99" y="1301819"/>
            <a:ext cx="4780474" cy="48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要抓的網頁部份內容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6888" y="793799"/>
            <a:ext cx="47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https://acg.gamer.com.tw/acgDetail.php?s=92980</a:t>
            </a:r>
            <a:endParaRPr lang="zh-TW" altLang="en-US" sz="1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10" y="1631632"/>
            <a:ext cx="6553200" cy="3228975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1005840" y="1562793"/>
            <a:ext cx="4164676" cy="37407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0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原始碼解析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6888" y="793799"/>
            <a:ext cx="476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/>
              <a:t>https://acg.gamer.com.tw/acgDetail.php?s=92980</a:t>
            </a:r>
            <a:endParaRPr lang="zh-TW" altLang="en-US" sz="1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267" y="0"/>
            <a:ext cx="4705350" cy="6305550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5044267" y="1612670"/>
            <a:ext cx="4705350" cy="326690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5217901" y="701041"/>
            <a:ext cx="4383300" cy="2443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217901" y="1126889"/>
            <a:ext cx="1881168" cy="48504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5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讀取網頁</a:t>
            </a:r>
            <a:r>
              <a:rPr lang="zh-TW" altLang="en-US" sz="3600" dirty="0" smtClean="0"/>
              <a:t>資料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040" y="0"/>
            <a:ext cx="2928894" cy="134822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81988"/>
            <a:ext cx="5514975" cy="11334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81" y="2877315"/>
            <a:ext cx="9548553" cy="88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讀取網頁資料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9" y="1088967"/>
            <a:ext cx="4696321" cy="334077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9" y="5075238"/>
            <a:ext cx="5019675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134" y="559428"/>
            <a:ext cx="4488443" cy="41897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134" y="5044539"/>
            <a:ext cx="3691670" cy="113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2018/3/20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讀取網頁資料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69785"/>
            <a:ext cx="3032673" cy="135947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9" y="2249125"/>
            <a:ext cx="5210175" cy="27527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775" y="2460070"/>
            <a:ext cx="4070842" cy="2556489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504585" y="3253271"/>
            <a:ext cx="4325110" cy="8947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80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35059</TotalTime>
  <Words>145</Words>
  <Application>Microsoft Office PowerPoint</Application>
  <PresentationFormat>A4 紙張 (210x297 公釐)</PresentationFormat>
  <Paragraphs>63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Calibri</vt:lpstr>
      <vt:lpstr>Times New Roman</vt:lpstr>
      <vt:lpstr>回顧</vt:lpstr>
      <vt:lpstr>Chapter 12</vt:lpstr>
      <vt:lpstr>設定工作目錄</vt:lpstr>
      <vt:lpstr>網頁</vt:lpstr>
      <vt:lpstr>網頁原始碼</vt:lpstr>
      <vt:lpstr>要抓的網頁部份內容</vt:lpstr>
      <vt:lpstr>原始碼解析</vt:lpstr>
      <vt:lpstr>讀取網頁資料</vt:lpstr>
      <vt:lpstr>讀取網頁資料</vt:lpstr>
      <vt:lpstr>讀取網頁資料</vt:lpstr>
      <vt:lpstr>讀取網頁資料</vt:lpstr>
      <vt:lpstr>整理網頁資料</vt:lpstr>
      <vt:lpstr>隨堂練習 1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1815</cp:revision>
  <cp:lastPrinted>1999-12-27T05:13:43Z</cp:lastPrinted>
  <dcterms:created xsi:type="dcterms:W3CDTF">1995-06-17T23:31:02Z</dcterms:created>
  <dcterms:modified xsi:type="dcterms:W3CDTF">2018-03-20T04:01:20Z</dcterms:modified>
</cp:coreProperties>
</file>