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4"/>
  </p:notesMasterIdLst>
  <p:handoutMasterIdLst>
    <p:handoutMasterId r:id="rId15"/>
  </p:handoutMasterIdLst>
  <p:sldIdLst>
    <p:sldId id="534" r:id="rId2"/>
    <p:sldId id="585" r:id="rId3"/>
    <p:sldId id="586" r:id="rId4"/>
    <p:sldId id="587" r:id="rId5"/>
    <p:sldId id="582" r:id="rId6"/>
    <p:sldId id="583" r:id="rId7"/>
    <p:sldId id="576" r:id="rId8"/>
    <p:sldId id="575" r:id="rId9"/>
    <p:sldId id="584" r:id="rId10"/>
    <p:sldId id="588" r:id="rId11"/>
    <p:sldId id="568" r:id="rId12"/>
    <p:sldId id="519" r:id="rId13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32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9337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944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AE61-1EF2-44BB-BABB-E7EE140B7C33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9BC1-0C94-4015-9B65-0DF3D3C31BDB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832-5708-4AFA-9BE7-2D3384440560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8F87-8CF3-4BA8-AFE3-A97619FB0912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3A8B-9C47-4E2D-BE49-4BB7A0C2F2B1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632-4570-4469-B6C4-8B3585D75257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32C0-579A-4C9C-B827-D544AC29B9DE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CA5-077C-4129-BC54-054F3DC5FCFA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3EB-E054-404A-8278-1AEB3F1D9578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283DE70B-77FC-406F-A52C-EE26F30B7CCC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308C-A083-43F5-86BC-44B9AADA8BEC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B07CCE-C2CB-4E12-AA27-F664C8A767A6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IF-ELSE/LOOP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763-94B9-4F4B-B304-3FB4F2F604C2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Break (</a:t>
            </a:r>
            <a:r>
              <a:rPr lang="zh-TW" altLang="en-US" sz="3600" dirty="0" smtClean="0"/>
              <a:t>中斷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22521"/>
              </p:ext>
            </p:extLst>
          </p:nvPr>
        </p:nvGraphicFramePr>
        <p:xfrm>
          <a:off x="384445" y="2358735"/>
          <a:ext cx="3830972" cy="299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Break </a:t>
                      </a:r>
                      <a:r>
                        <a:rPr lang="zh-TW" altLang="en-US" baseline="0" dirty="0" smtClean="0"/>
                        <a:t>使用方式</a:t>
                      </a:r>
                      <a:endParaRPr lang="zh-TW" altLang="en-US" dirty="0"/>
                    </a:p>
                  </a:txBody>
                  <a:tcPr/>
                </a:tc>
              </a:tr>
              <a:tr h="108667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aseline="0" dirty="0" smtClean="0"/>
                        <a:t>for / while loop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{</a:t>
                      </a:r>
                    </a:p>
                    <a:p>
                      <a:pPr algn="l"/>
                      <a:r>
                        <a:rPr lang="zh-TW" altLang="en-US" sz="2000" baseline="0" dirty="0" smtClean="0"/>
                        <a:t>      </a:t>
                      </a:r>
                      <a:r>
                        <a:rPr lang="en-US" altLang="zh-TW" sz="2000" baseline="0" dirty="0" smtClean="0"/>
                        <a:t>if(condition == TRUE)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     {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          </a:t>
                      </a:r>
                      <a:r>
                        <a:rPr lang="zh-TW" altLang="en-US" sz="2000" baseline="0" dirty="0" smtClean="0"/>
                        <a:t>要執行的程式</a:t>
                      </a:r>
                      <a:endParaRPr lang="en-US" altLang="zh-TW" sz="2000" baseline="0" dirty="0" smtClean="0"/>
                    </a:p>
                    <a:p>
                      <a:pPr algn="l"/>
                      <a:r>
                        <a:rPr lang="en-US" altLang="zh-TW" sz="2000" baseline="0" dirty="0" smtClean="0"/>
                        <a:t>          break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       }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}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85" y="254062"/>
            <a:ext cx="2343150" cy="20764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85" y="2478212"/>
            <a:ext cx="2286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請用二層迴圈印出</a:t>
            </a:r>
            <a:r>
              <a:rPr lang="en-US" altLang="zh-TW" dirty="0" smtClean="0"/>
              <a:t>9 9 </a:t>
            </a:r>
            <a:r>
              <a:rPr lang="zh-TW" altLang="en-US" dirty="0" smtClean="0"/>
              <a:t>乘法表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72" y="1845734"/>
            <a:ext cx="139265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5F2B-F245-4A38-A1A6-93550486DFB8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29797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條件分支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程式會按照當時</a:t>
            </a:r>
            <a:r>
              <a:rPr lang="zh-TW" altLang="en-US" dirty="0" smtClean="0">
                <a:solidFill>
                  <a:srgbClr val="00B050"/>
                </a:solidFill>
              </a:rPr>
              <a:t>判斷式的答案</a:t>
            </a:r>
            <a:r>
              <a:rPr lang="en-US" altLang="zh-TW" dirty="0" smtClean="0">
                <a:solidFill>
                  <a:srgbClr val="00B050"/>
                </a:solidFill>
              </a:rPr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來分別執行不同的動作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zh-TW" altLang="en-US" dirty="0" smtClean="0"/>
              <a:t>舉例來說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  </a:t>
            </a:r>
            <a:r>
              <a:rPr lang="zh-TW" altLang="en-US" dirty="0" smtClean="0">
                <a:solidFill>
                  <a:schemeClr val="tx1"/>
                </a:solidFill>
              </a:rPr>
              <a:t>當你去</a:t>
            </a:r>
            <a:r>
              <a:rPr lang="en-US" altLang="zh-TW" dirty="0" smtClean="0">
                <a:solidFill>
                  <a:schemeClr val="tx1"/>
                </a:solidFill>
              </a:rPr>
              <a:t>7-11</a:t>
            </a:r>
            <a:r>
              <a:rPr lang="zh-TW" altLang="en-US" dirty="0" smtClean="0">
                <a:solidFill>
                  <a:schemeClr val="tx1"/>
                </a:solidFill>
              </a:rPr>
              <a:t>要買花雕雞麵或是阿</a:t>
            </a:r>
            <a:r>
              <a:rPr lang="en-US" altLang="zh-TW" dirty="0" smtClean="0">
                <a:solidFill>
                  <a:schemeClr val="tx1"/>
                </a:solidFill>
              </a:rPr>
              <a:t>Q</a:t>
            </a:r>
            <a:r>
              <a:rPr lang="zh-TW" altLang="en-US" dirty="0" smtClean="0">
                <a:solidFill>
                  <a:schemeClr val="tx1"/>
                </a:solidFill>
              </a:rPr>
              <a:t>桶麵時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zh-TW" altLang="en-US" dirty="0" smtClean="0">
                <a:solidFill>
                  <a:schemeClr val="tx1"/>
                </a:solidFill>
              </a:rPr>
              <a:t>發現你身上只有</a:t>
            </a:r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r>
              <a:rPr lang="zh-TW" altLang="en-US" dirty="0" smtClean="0">
                <a:solidFill>
                  <a:schemeClr val="tx1"/>
                </a:solidFill>
              </a:rPr>
              <a:t>元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所以在買不起花雕雞麵的情況下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只能選擇阿</a:t>
            </a:r>
            <a:r>
              <a:rPr lang="en-US" altLang="zh-TW" dirty="0" smtClean="0">
                <a:solidFill>
                  <a:srgbClr val="FF0000"/>
                </a:solidFill>
              </a:rPr>
              <a:t>Q</a:t>
            </a:r>
            <a:r>
              <a:rPr lang="zh-TW" altLang="en-US" dirty="0" smtClean="0">
                <a:solidFill>
                  <a:srgbClr val="FF0000"/>
                </a:solidFill>
              </a:rPr>
              <a:t>桶麵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7983-1BF7-407E-97CD-3FFCA84DEF73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流程控制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450947" y="1683252"/>
          <a:ext cx="3830972" cy="269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/>
                        <a:t>if-else</a:t>
                      </a:r>
                      <a:r>
                        <a:rPr lang="zh-TW" altLang="en-US" baseline="0" dirty="0" smtClean="0"/>
                        <a:t>使用方式</a:t>
                      </a:r>
                      <a:endParaRPr lang="zh-TW" altLang="en-US" dirty="0"/>
                    </a:p>
                  </a:txBody>
                  <a:tcPr/>
                </a:tc>
              </a:tr>
              <a:tr h="108667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if</a:t>
                      </a:r>
                      <a:r>
                        <a:rPr lang="en-US" altLang="zh-TW" sz="2000" baseline="0" dirty="0" smtClean="0"/>
                        <a:t> (condition 1)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{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    statement 1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} else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{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    statement 3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}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210" y="987927"/>
            <a:ext cx="2333625" cy="13906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10" y="3132387"/>
            <a:ext cx="19907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流程控制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450947" y="1516998"/>
          <a:ext cx="3830972" cy="360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/>
                        <a:t>if-</a:t>
                      </a:r>
                      <a:r>
                        <a:rPr lang="en-US" altLang="zh-TW" baseline="0" dirty="0" err="1" smtClean="0"/>
                        <a:t>elseif</a:t>
                      </a:r>
                      <a:r>
                        <a:rPr lang="en-US" altLang="zh-TW" baseline="0" dirty="0" smtClean="0"/>
                        <a:t>-else</a:t>
                      </a:r>
                      <a:r>
                        <a:rPr lang="zh-TW" altLang="en-US" baseline="0" dirty="0" smtClean="0"/>
                        <a:t>使用方式</a:t>
                      </a:r>
                      <a:endParaRPr lang="zh-TW" altLang="en-US" dirty="0"/>
                    </a:p>
                  </a:txBody>
                  <a:tcPr/>
                </a:tc>
              </a:tr>
              <a:tr h="108667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if</a:t>
                      </a:r>
                      <a:r>
                        <a:rPr lang="en-US" altLang="zh-TW" sz="2000" baseline="0" dirty="0" smtClean="0"/>
                        <a:t> (condition 1)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{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    statement 1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} else if (condition 2)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{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    statement 2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} else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{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    statement 3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}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647" y="626939"/>
            <a:ext cx="3476625" cy="1847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548" y="3065588"/>
            <a:ext cx="3314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什麼是迴圈</a:t>
            </a:r>
            <a:r>
              <a:rPr lang="en-US" altLang="zh-TW" dirty="0" smtClean="0">
                <a:solidFill>
                  <a:srgbClr val="0070C0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當我們要重複執行相同的動作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zh-TW" altLang="en-US" dirty="0" smtClean="0">
                <a:solidFill>
                  <a:schemeClr val="tx1"/>
                </a:solidFill>
              </a:rPr>
              <a:t>就需要使用迴圈跟電腦說它該作的事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ex. </a:t>
            </a:r>
            <a:r>
              <a:rPr lang="zh-TW" altLang="en-US" dirty="0" smtClean="0">
                <a:solidFill>
                  <a:srgbClr val="FF0000"/>
                </a:solidFill>
              </a:rPr>
              <a:t>當你去</a:t>
            </a:r>
            <a:r>
              <a:rPr lang="en-US" altLang="zh-TW" dirty="0" smtClean="0">
                <a:solidFill>
                  <a:srgbClr val="FF0000"/>
                </a:solidFill>
              </a:rPr>
              <a:t>7-11</a:t>
            </a:r>
            <a:r>
              <a:rPr lang="zh-TW" altLang="en-US" dirty="0" smtClean="0">
                <a:solidFill>
                  <a:srgbClr val="FF0000"/>
                </a:solidFill>
              </a:rPr>
              <a:t>買</a:t>
            </a:r>
            <a:r>
              <a:rPr lang="en-US" altLang="zh-TW" dirty="0" smtClean="0">
                <a:solidFill>
                  <a:srgbClr val="FF0000"/>
                </a:solidFill>
              </a:rPr>
              <a:t>Java</a:t>
            </a:r>
            <a:r>
              <a:rPr lang="zh-TW" altLang="en-US" dirty="0" smtClean="0">
                <a:solidFill>
                  <a:srgbClr val="FF0000"/>
                </a:solidFill>
              </a:rPr>
              <a:t>咖哩飯的時候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店員會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      1. </a:t>
            </a:r>
            <a:r>
              <a:rPr lang="zh-TW" altLang="en-US" dirty="0" smtClean="0">
                <a:solidFill>
                  <a:srgbClr val="FF0000"/>
                </a:solidFill>
              </a:rPr>
              <a:t>結帳並找錢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      2. </a:t>
            </a:r>
            <a:r>
              <a:rPr lang="zh-TW" altLang="en-US" dirty="0" smtClean="0">
                <a:solidFill>
                  <a:srgbClr val="FF0000"/>
                </a:solidFill>
              </a:rPr>
              <a:t>放入微波爐加熱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      3. </a:t>
            </a:r>
            <a:r>
              <a:rPr lang="zh-TW" altLang="en-US" dirty="0" smtClean="0">
                <a:solidFill>
                  <a:srgbClr val="FF0000"/>
                </a:solidFill>
              </a:rPr>
              <a:t>準備提袋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並放入餐具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      4. </a:t>
            </a:r>
            <a:r>
              <a:rPr lang="zh-TW" altLang="en-US" dirty="0" smtClean="0">
                <a:solidFill>
                  <a:srgbClr val="FF0000"/>
                </a:solidFill>
              </a:rPr>
              <a:t>把咖哩飯從微波爐拿出來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      5. </a:t>
            </a:r>
            <a:r>
              <a:rPr lang="zh-TW" altLang="en-US" dirty="0" smtClean="0">
                <a:solidFill>
                  <a:srgbClr val="FF0000"/>
                </a:solidFill>
              </a:rPr>
              <a:t>打包所有的東西給客人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12B9-DDD1-4F10-885A-7EB250ADC8CF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什麼是迴圈</a:t>
            </a:r>
            <a:r>
              <a:rPr lang="en-US" altLang="zh-TW" dirty="0" smtClean="0">
                <a:solidFill>
                  <a:srgbClr val="0070C0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如果沒有重複的動作寫成迴圈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zh-TW" altLang="en-US" dirty="0" smtClean="0">
                <a:solidFill>
                  <a:schemeClr val="tx1"/>
                </a:solidFill>
              </a:rPr>
              <a:t>那會讓程式變的非常的亂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ex, </a:t>
            </a:r>
            <a:r>
              <a:rPr lang="zh-TW" altLang="en-US" dirty="0" smtClean="0">
                <a:solidFill>
                  <a:schemeClr val="tx1"/>
                </a:solidFill>
              </a:rPr>
              <a:t>有人一次買了</a:t>
            </a: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r>
              <a:rPr lang="zh-TW" altLang="en-US" dirty="0" smtClean="0">
                <a:solidFill>
                  <a:schemeClr val="tx1"/>
                </a:solidFill>
              </a:rPr>
              <a:t>碗</a:t>
            </a:r>
            <a:r>
              <a:rPr lang="en-US" altLang="zh-TW" dirty="0" smtClean="0">
                <a:solidFill>
                  <a:schemeClr val="tx1"/>
                </a:solidFill>
              </a:rPr>
              <a:t>Java </a:t>
            </a:r>
            <a:r>
              <a:rPr lang="zh-TW" altLang="en-US" dirty="0" smtClean="0">
                <a:solidFill>
                  <a:schemeClr val="tx1"/>
                </a:solidFill>
              </a:rPr>
              <a:t>咖哩飯</a:t>
            </a:r>
            <a:r>
              <a:rPr lang="en-US" altLang="zh-TW" dirty="0" smtClean="0">
                <a:solidFill>
                  <a:schemeClr val="tx1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         </a:t>
            </a:r>
            <a:r>
              <a:rPr lang="en-US" altLang="zh-TW" dirty="0" smtClean="0">
                <a:solidFill>
                  <a:srgbClr val="00B050"/>
                </a:solidFill>
              </a:rPr>
              <a:t>1. </a:t>
            </a:r>
            <a:r>
              <a:rPr lang="zh-TW" altLang="en-US" dirty="0" smtClean="0">
                <a:solidFill>
                  <a:srgbClr val="00B050"/>
                </a:solidFill>
              </a:rPr>
              <a:t>結帳並找錢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        2. </a:t>
            </a:r>
            <a:r>
              <a:rPr lang="zh-TW" altLang="en-US" dirty="0" smtClean="0">
                <a:solidFill>
                  <a:srgbClr val="00B050"/>
                </a:solidFill>
              </a:rPr>
              <a:t>放入微波爐加熱 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        3. </a:t>
            </a:r>
            <a:r>
              <a:rPr lang="zh-TW" altLang="en-US" dirty="0" smtClean="0">
                <a:solidFill>
                  <a:srgbClr val="00B050"/>
                </a:solidFill>
              </a:rPr>
              <a:t>準備提袋</a:t>
            </a:r>
            <a:r>
              <a:rPr lang="en-US" altLang="zh-TW" dirty="0" smtClean="0">
                <a:solidFill>
                  <a:srgbClr val="00B050"/>
                </a:solidFill>
              </a:rPr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並放入餐具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        4. </a:t>
            </a:r>
            <a:r>
              <a:rPr lang="zh-TW" altLang="en-US" dirty="0" smtClean="0">
                <a:solidFill>
                  <a:srgbClr val="00B050"/>
                </a:solidFill>
              </a:rPr>
              <a:t>把咖哩飯從微波爐拿出來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        5. </a:t>
            </a:r>
            <a:r>
              <a:rPr lang="zh-TW" altLang="en-US" dirty="0" smtClean="0">
                <a:solidFill>
                  <a:srgbClr val="00B050"/>
                </a:solidFill>
              </a:rPr>
              <a:t>打包所有的東西給客人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        …1-5</a:t>
            </a:r>
            <a:r>
              <a:rPr lang="zh-TW" altLang="en-US" dirty="0" smtClean="0">
                <a:solidFill>
                  <a:srgbClr val="00B050"/>
                </a:solidFill>
              </a:rPr>
              <a:t>的動作就要</a:t>
            </a:r>
            <a:r>
              <a:rPr lang="en-US" altLang="zh-TW" dirty="0" smtClean="0">
                <a:solidFill>
                  <a:srgbClr val="00B050"/>
                </a:solidFill>
              </a:rPr>
              <a:t>copy and paste </a:t>
            </a:r>
            <a:r>
              <a:rPr lang="zh-TW" altLang="en-US" dirty="0" smtClean="0">
                <a:solidFill>
                  <a:srgbClr val="00B050"/>
                </a:solidFill>
              </a:rPr>
              <a:t>一樣的程式碼</a:t>
            </a:r>
            <a:r>
              <a:rPr lang="en-US" altLang="zh-TW" dirty="0" smtClean="0">
                <a:solidFill>
                  <a:srgbClr val="00B050"/>
                </a:solidFill>
              </a:rPr>
              <a:t>10</a:t>
            </a:r>
            <a:r>
              <a:rPr lang="zh-TW" altLang="en-US" dirty="0" smtClean="0">
                <a:solidFill>
                  <a:srgbClr val="00B050"/>
                </a:solidFill>
              </a:rPr>
              <a:t>次</a:t>
            </a:r>
            <a:r>
              <a:rPr lang="en-US" altLang="zh-TW" dirty="0" smtClean="0">
                <a:solidFill>
                  <a:srgbClr val="00B050"/>
                </a:solidFill>
              </a:rPr>
              <a:t>…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12B9-DDD1-4F10-885A-7EB250ADC8CF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6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5064" y="133142"/>
            <a:ext cx="8172450" cy="660313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沒有迴圈的例子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01" y="1269244"/>
            <a:ext cx="2162175" cy="17335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09" y="3188827"/>
            <a:ext cx="8957744" cy="264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for loop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11259"/>
              </p:ext>
            </p:extLst>
          </p:nvPr>
        </p:nvGraphicFramePr>
        <p:xfrm>
          <a:off x="575638" y="2391638"/>
          <a:ext cx="3830972" cy="177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for</a:t>
                      </a:r>
                      <a:r>
                        <a:rPr lang="en-US" altLang="zh-TW" baseline="0" dirty="0" smtClean="0"/>
                        <a:t> loop </a:t>
                      </a:r>
                      <a:r>
                        <a:rPr lang="zh-TW" altLang="en-US" baseline="0" dirty="0" smtClean="0"/>
                        <a:t>使用方式</a:t>
                      </a:r>
                      <a:endParaRPr lang="zh-TW" altLang="en-US" dirty="0"/>
                    </a:p>
                  </a:txBody>
                  <a:tcPr/>
                </a:tc>
              </a:tr>
              <a:tr h="108667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fo</a:t>
                      </a:r>
                      <a:r>
                        <a:rPr lang="en-US" altLang="zh-TW" sz="2000" baseline="0" dirty="0" smtClean="0"/>
                        <a:t>r ( </a:t>
                      </a:r>
                      <a:r>
                        <a:rPr lang="zh-TW" altLang="en-US" sz="2000" baseline="0" dirty="0" smtClean="0"/>
                        <a:t>變數基底</a:t>
                      </a:r>
                      <a:r>
                        <a:rPr lang="en-US" altLang="zh-TW" sz="2000" baseline="0" dirty="0" smtClean="0"/>
                        <a:t> in </a:t>
                      </a:r>
                      <a:r>
                        <a:rPr lang="zh-TW" altLang="en-US" sz="2000" baseline="0" dirty="0" smtClean="0"/>
                        <a:t>變數 </a:t>
                      </a:r>
                      <a:r>
                        <a:rPr lang="en-US" altLang="zh-TW" sz="2000" baseline="0" dirty="0" smtClean="0"/>
                        <a:t>)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{</a:t>
                      </a:r>
                    </a:p>
                    <a:p>
                      <a:pPr algn="l"/>
                      <a:r>
                        <a:rPr lang="zh-TW" altLang="en-US" sz="2000" baseline="0" dirty="0" smtClean="0"/>
                        <a:t>      要執行的程式</a:t>
                      </a:r>
                      <a:endParaRPr lang="en-US" altLang="zh-TW" sz="2000" baseline="0" dirty="0" smtClean="0"/>
                    </a:p>
                    <a:p>
                      <a:pPr algn="l"/>
                      <a:r>
                        <a:rPr lang="en-US" altLang="zh-TW" sz="2000" baseline="0" dirty="0" smtClean="0"/>
                        <a:t>}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585" y="560388"/>
            <a:ext cx="2000250" cy="1285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585" y="2614612"/>
            <a:ext cx="22764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while loop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501188"/>
              </p:ext>
            </p:extLst>
          </p:nvPr>
        </p:nvGraphicFramePr>
        <p:xfrm>
          <a:off x="575638" y="2391638"/>
          <a:ext cx="3830972" cy="177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while</a:t>
                      </a:r>
                      <a:r>
                        <a:rPr lang="en-US" altLang="zh-TW" baseline="0" dirty="0" smtClean="0"/>
                        <a:t> loop </a:t>
                      </a:r>
                      <a:r>
                        <a:rPr lang="zh-TW" altLang="en-US" baseline="0" dirty="0" smtClean="0"/>
                        <a:t>使用方式</a:t>
                      </a:r>
                      <a:endParaRPr lang="zh-TW" altLang="en-US" dirty="0"/>
                    </a:p>
                  </a:txBody>
                  <a:tcPr/>
                </a:tc>
              </a:tr>
              <a:tr h="108667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aseline="0" dirty="0" smtClean="0"/>
                        <a:t>while ( </a:t>
                      </a:r>
                      <a:r>
                        <a:rPr lang="en-US" altLang="zh-TW" sz="2000" baseline="0" dirty="0" err="1" smtClean="0"/>
                        <a:t>boolean</a:t>
                      </a:r>
                      <a:r>
                        <a:rPr lang="en-US" altLang="zh-TW" sz="2000" baseline="0" dirty="0" smtClean="0"/>
                        <a:t> expression)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{</a:t>
                      </a:r>
                    </a:p>
                    <a:p>
                      <a:pPr algn="l"/>
                      <a:r>
                        <a:rPr lang="zh-TW" altLang="en-US" sz="2000" baseline="0" dirty="0" smtClean="0"/>
                        <a:t>      要執行的程式</a:t>
                      </a:r>
                      <a:endParaRPr lang="en-US" altLang="zh-TW" sz="2000" baseline="0" dirty="0" smtClean="0"/>
                    </a:p>
                    <a:p>
                      <a:pPr algn="l"/>
                      <a:r>
                        <a:rPr lang="en-US" altLang="zh-TW" sz="2000" baseline="0" dirty="0" smtClean="0"/>
                        <a:t>}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235" y="554038"/>
            <a:ext cx="2133600" cy="14859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685" y="2391638"/>
            <a:ext cx="19621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1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16509</TotalTime>
  <Words>429</Words>
  <Application>Microsoft Office PowerPoint</Application>
  <PresentationFormat>A4 紙張 (210x297 公釐)</PresentationFormat>
  <Paragraphs>114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Calibri</vt:lpstr>
      <vt:lpstr>Times New Roman</vt:lpstr>
      <vt:lpstr>回顧</vt:lpstr>
      <vt:lpstr>Chapter 4</vt:lpstr>
      <vt:lpstr>條件分支</vt:lpstr>
      <vt:lpstr>流程控制</vt:lpstr>
      <vt:lpstr>流程控制</vt:lpstr>
      <vt:lpstr>迴圈</vt:lpstr>
      <vt:lpstr>迴圈</vt:lpstr>
      <vt:lpstr>沒有迴圈的例子</vt:lpstr>
      <vt:lpstr>for loop</vt:lpstr>
      <vt:lpstr>while loop</vt:lpstr>
      <vt:lpstr>Break (中斷)</vt:lpstr>
      <vt:lpstr>隨堂練習 1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1379</cp:revision>
  <cp:lastPrinted>1999-12-27T05:13:43Z</cp:lastPrinted>
  <dcterms:created xsi:type="dcterms:W3CDTF">1995-06-17T23:31:02Z</dcterms:created>
  <dcterms:modified xsi:type="dcterms:W3CDTF">2018-02-26T04:33:25Z</dcterms:modified>
</cp:coreProperties>
</file>