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4"/>
  </p:notesMasterIdLst>
  <p:handoutMasterIdLst>
    <p:handoutMasterId r:id="rId15"/>
  </p:handoutMasterIdLst>
  <p:sldIdLst>
    <p:sldId id="534" r:id="rId2"/>
    <p:sldId id="618" r:id="rId3"/>
    <p:sldId id="586" r:id="rId4"/>
    <p:sldId id="619" r:id="rId5"/>
    <p:sldId id="599" r:id="rId6"/>
    <p:sldId id="622" r:id="rId7"/>
    <p:sldId id="620" r:id="rId8"/>
    <p:sldId id="623" r:id="rId9"/>
    <p:sldId id="617" r:id="rId10"/>
    <p:sldId id="611" r:id="rId11"/>
    <p:sldId id="597" r:id="rId12"/>
    <p:sldId id="519" r:id="rId13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Basic Data </a:t>
            </a:r>
            <a:r>
              <a:rPr lang="en-US" altLang="zh-TW" dirty="0" smtClean="0">
                <a:solidFill>
                  <a:srgbClr val="FF0000"/>
                </a:solidFill>
              </a:rPr>
              <a:t>Processing (1)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m</a:t>
            </a:r>
            <a:r>
              <a:rPr lang="en-US" altLang="zh-TW" sz="3600" dirty="0" smtClean="0"/>
              <a:t>erge()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3" y="1021166"/>
            <a:ext cx="3533775" cy="145732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312073" y="3290797"/>
            <a:ext cx="2200275" cy="1405669"/>
            <a:chOff x="312073" y="3189749"/>
            <a:chExt cx="2200275" cy="140566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073" y="3189749"/>
              <a:ext cx="2066925" cy="428625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073" y="3690543"/>
              <a:ext cx="2200275" cy="90487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653221" y="866572"/>
            <a:ext cx="2905125" cy="1673820"/>
            <a:chOff x="2835419" y="3231015"/>
            <a:chExt cx="2905125" cy="167382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5419" y="3231015"/>
              <a:ext cx="2905125" cy="40005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6376" y="3780885"/>
              <a:ext cx="2724150" cy="1123950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628890" y="2804773"/>
            <a:ext cx="3027218" cy="1495674"/>
            <a:chOff x="6194021" y="3231015"/>
            <a:chExt cx="3027218" cy="1495674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7539" y="3231015"/>
              <a:ext cx="2933700" cy="40005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94021" y="3717039"/>
              <a:ext cx="2705100" cy="1009650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4722408" y="4616065"/>
            <a:ext cx="3905250" cy="1682744"/>
            <a:chOff x="5740544" y="504628"/>
            <a:chExt cx="3905250" cy="1682744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0544" y="504628"/>
              <a:ext cx="3905250" cy="447675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46346" y="1025322"/>
              <a:ext cx="3600450" cy="1162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92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1. </a:t>
            </a:r>
            <a:r>
              <a:rPr lang="zh-TW" altLang="en-US" dirty="0" smtClean="0"/>
              <a:t>取出 </a:t>
            </a:r>
            <a:r>
              <a:rPr lang="en-US" altLang="zh-TW" dirty="0" smtClean="0"/>
              <a:t>IRIS </a:t>
            </a:r>
            <a:r>
              <a:rPr lang="zh-TW" altLang="en-US" dirty="0" smtClean="0"/>
              <a:t>當中的 </a:t>
            </a:r>
            <a:r>
              <a:rPr lang="en-US" altLang="zh-TW" dirty="0" err="1" smtClean="0"/>
              <a:t>Peta</a:t>
            </a:r>
            <a:r>
              <a:rPr lang="en-US" altLang="zh-TW" dirty="0" err="1" smtClean="0"/>
              <a:t>l.Width</a:t>
            </a:r>
            <a:r>
              <a:rPr lang="en-US" altLang="zh-TW" dirty="0" smtClean="0"/>
              <a:t> data</a:t>
            </a:r>
            <a:endParaRPr lang="en-US" altLang="zh-TW" dirty="0" smtClean="0"/>
          </a:p>
          <a:p>
            <a:r>
              <a:rPr lang="en-US" altLang="zh-TW" dirty="0" smtClean="0"/>
              <a:t> 2.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ggplot2</a:t>
            </a:r>
            <a:r>
              <a:rPr lang="zh-TW" altLang="en-US" dirty="0" smtClean="0"/>
              <a:t>畫出不同分類的散佈圖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46" y="2663977"/>
            <a:ext cx="5200619" cy="35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資料處理小技巧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96400"/>
              </p:ext>
            </p:extLst>
          </p:nvPr>
        </p:nvGraphicFramePr>
        <p:xfrm>
          <a:off x="120014" y="1589210"/>
          <a:ext cx="3990108" cy="257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/>
                <a:gridCol w="2618510"/>
              </a:tblGrid>
              <a:tr h="3680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函數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說明</a:t>
                      </a:r>
                      <a:endParaRPr lang="zh-TW" altLang="en-US" sz="1800" dirty="0"/>
                    </a:p>
                  </a:txBody>
                  <a:tcPr/>
                </a:tc>
              </a:tr>
              <a:tr h="3987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head()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前</a:t>
                      </a:r>
                      <a:r>
                        <a:rPr lang="en-US" altLang="zh-TW" sz="1800" dirty="0" smtClean="0"/>
                        <a:t>6</a:t>
                      </a:r>
                      <a:r>
                        <a:rPr lang="zh-TW" altLang="en-US" sz="1800" dirty="0" smtClean="0"/>
                        <a:t>筆資料或前</a:t>
                      </a:r>
                      <a:r>
                        <a:rPr lang="en-US" altLang="zh-TW" sz="1800" dirty="0" smtClean="0"/>
                        <a:t>n</a:t>
                      </a:r>
                      <a:r>
                        <a:rPr lang="zh-TW" altLang="en-US" sz="1800" dirty="0" smtClean="0"/>
                        <a:t>筆資料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3987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tail()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最後</a:t>
                      </a:r>
                      <a:r>
                        <a:rPr lang="en-US" altLang="zh-TW" sz="1800" dirty="0" smtClean="0"/>
                        <a:t>6</a:t>
                      </a:r>
                      <a:r>
                        <a:rPr lang="zh-TW" altLang="en-US" sz="1800" dirty="0" smtClean="0"/>
                        <a:t>筆或最後</a:t>
                      </a:r>
                      <a:r>
                        <a:rPr lang="en-US" altLang="zh-TW" sz="1800" dirty="0" smtClean="0"/>
                        <a:t>n</a:t>
                      </a:r>
                      <a:r>
                        <a:rPr lang="zh-TW" altLang="en-US" sz="1800" dirty="0" smtClean="0"/>
                        <a:t>筆資料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47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rm</a:t>
                      </a:r>
                      <a:r>
                        <a:rPr lang="en-US" altLang="zh-TW" sz="1800" dirty="0" smtClean="0"/>
                        <a:t>(list=ls())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清除所有物件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47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rm</a:t>
                      </a:r>
                      <a:r>
                        <a:rPr lang="en-US" altLang="zh-TW" sz="1800" dirty="0" smtClean="0"/>
                        <a:t>()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清除指定物件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47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names()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檢示物件格式</a:t>
                      </a:r>
                      <a:r>
                        <a:rPr lang="en-US" altLang="zh-TW" sz="1800" dirty="0" smtClean="0"/>
                        <a:t>/</a:t>
                      </a:r>
                      <a:r>
                        <a:rPr lang="zh-TW" altLang="en-US" sz="1800" dirty="0" smtClean="0"/>
                        <a:t>更名</a:t>
                      </a:r>
                      <a:endParaRPr lang="en-US" altLang="zh-TW" sz="18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58" y="1430971"/>
            <a:ext cx="1981200" cy="1066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10" y="2739091"/>
            <a:ext cx="5409476" cy="30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解構 </a:t>
            </a:r>
            <a:r>
              <a:rPr lang="en-US" altLang="zh-TW" sz="3600" dirty="0" err="1" smtClean="0"/>
              <a:t>data.frame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999572"/>
            <a:ext cx="4800433" cy="21916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97" y="1151674"/>
            <a:ext cx="4721973" cy="47824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798021" y="2610196"/>
            <a:ext cx="1346662" cy="9326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925123" y="2143857"/>
            <a:ext cx="2947030" cy="184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9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解構 </a:t>
            </a:r>
            <a:r>
              <a:rPr lang="en-US" altLang="zh-TW" sz="3600" dirty="0" err="1" smtClean="0"/>
              <a:t>data.frame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1" y="846690"/>
            <a:ext cx="4743450" cy="16287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1" y="2530966"/>
            <a:ext cx="4165979" cy="363342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564" y="1986742"/>
            <a:ext cx="4788593" cy="3071812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5461462" y="3017520"/>
            <a:ext cx="421455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545479" y="2169621"/>
            <a:ext cx="49876" cy="240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35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更新</a:t>
            </a:r>
            <a:r>
              <a:rPr lang="en-US" altLang="zh-TW" sz="3600" dirty="0" err="1"/>
              <a:t>data.frame</a:t>
            </a:r>
            <a:r>
              <a:rPr lang="zh-TW" altLang="en-US" sz="3600" dirty="0"/>
              <a:t>欄位 與</a:t>
            </a:r>
            <a:r>
              <a:rPr lang="zh-TW" altLang="en-US" sz="3600" dirty="0" smtClean="0"/>
              <a:t>刪除</a:t>
            </a:r>
            <a:r>
              <a:rPr lang="zh-TW" altLang="en-US" sz="3600" dirty="0"/>
              <a:t>欄位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8" y="936625"/>
            <a:ext cx="4362450" cy="1819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79" y="936625"/>
            <a:ext cx="3676650" cy="11906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68" y="3346699"/>
            <a:ext cx="4391025" cy="27336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479" y="3992793"/>
            <a:ext cx="3571875" cy="11334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9768" y="4788130"/>
            <a:ext cx="2490181" cy="1080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更新</a:t>
            </a:r>
            <a:r>
              <a:rPr lang="en-US" altLang="zh-TW" sz="3600" dirty="0" err="1" smtClean="0"/>
              <a:t>data.frame</a:t>
            </a:r>
            <a:r>
              <a:rPr lang="zh-TW" altLang="en-US" sz="3600" dirty="0" smtClean="0"/>
              <a:t>欄位 與刪除資料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8" y="3309213"/>
            <a:ext cx="4981575" cy="23717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32015" y="5070764"/>
            <a:ext cx="2368248" cy="432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343" y="3683143"/>
            <a:ext cx="4133850" cy="90487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5" y="896244"/>
            <a:ext cx="4981575" cy="18288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732" y="1133591"/>
            <a:ext cx="4257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新增</a:t>
            </a:r>
            <a:r>
              <a:rPr lang="en-US" altLang="zh-TW" sz="3600" dirty="0" err="1" smtClean="0"/>
              <a:t>data.frame</a:t>
            </a:r>
            <a:r>
              <a:rPr lang="zh-TW" altLang="en-US" sz="3600" dirty="0" smtClean="0"/>
              <a:t>資料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" y="896244"/>
            <a:ext cx="4981575" cy="1828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32" y="1133591"/>
            <a:ext cx="4257675" cy="11906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882" y="3795365"/>
            <a:ext cx="4200525" cy="13620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3437716"/>
            <a:ext cx="5067300" cy="27241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10081" y="5157441"/>
            <a:ext cx="3920850" cy="71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6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新增</a:t>
            </a:r>
            <a:r>
              <a:rPr lang="en-US" altLang="zh-TW" sz="3600" dirty="0" err="1" smtClean="0"/>
              <a:t>data.frame</a:t>
            </a:r>
            <a:r>
              <a:rPr lang="zh-TW" altLang="en-US" sz="3600" dirty="0"/>
              <a:t> </a:t>
            </a:r>
            <a:r>
              <a:rPr lang="zh-TW" altLang="en-US" sz="3600" dirty="0" smtClean="0"/>
              <a:t>類別變數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3" y="856435"/>
            <a:ext cx="5572125" cy="34480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953" y="3291749"/>
            <a:ext cx="5200564" cy="827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257082" y="4510215"/>
            <a:ext cx="2433680" cy="101566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 smtClean="0"/>
              <a:t>Cut</a:t>
            </a:r>
            <a:r>
              <a:rPr lang="zh-TW" altLang="en-US" sz="2000" dirty="0" smtClean="0"/>
              <a:t>函數</a:t>
            </a:r>
            <a:endParaRPr lang="en-US" altLang="zh-TW" sz="2000" dirty="0" smtClean="0"/>
          </a:p>
          <a:p>
            <a:r>
              <a:rPr lang="zh-TW" altLang="en-US" sz="2000" dirty="0" smtClean="0"/>
              <a:t>使用</a:t>
            </a:r>
            <a:r>
              <a:rPr lang="en-US" altLang="zh-TW" sz="2000" dirty="0" smtClean="0"/>
              <a:t>(breaks)4</a:t>
            </a:r>
            <a:r>
              <a:rPr lang="zh-TW" altLang="en-US" sz="2000" dirty="0"/>
              <a:t>個</a:t>
            </a:r>
            <a:r>
              <a:rPr lang="zh-TW" altLang="en-US" sz="2000" dirty="0" smtClean="0"/>
              <a:t>區間</a:t>
            </a:r>
            <a:endParaRPr lang="en-US" altLang="zh-TW" sz="2000" dirty="0" smtClean="0"/>
          </a:p>
          <a:p>
            <a:r>
              <a:rPr lang="zh-TW" altLang="en-US" sz="2000" dirty="0" smtClean="0">
                <a:latin typeface="+mj-lt"/>
                <a:ea typeface="+mj-ea"/>
              </a:rPr>
              <a:t>分</a:t>
            </a:r>
            <a:r>
              <a:rPr lang="en-US" altLang="zh-TW" sz="2000" dirty="0" smtClean="0">
                <a:latin typeface="+mj-lt"/>
                <a:ea typeface="+mj-ea"/>
              </a:rPr>
              <a:t>3</a:t>
            </a:r>
            <a:r>
              <a:rPr lang="zh-TW" altLang="en-US" sz="2000" dirty="0" smtClean="0">
                <a:latin typeface="+mj-lt"/>
                <a:ea typeface="+mj-ea"/>
              </a:rPr>
              <a:t>個類別</a:t>
            </a:r>
            <a:r>
              <a:rPr lang="en-US" altLang="zh-TW" sz="2000" dirty="0" smtClean="0">
                <a:latin typeface="+mj-lt"/>
                <a:ea typeface="+mj-ea"/>
              </a:rPr>
              <a:t>(labels)</a:t>
            </a:r>
            <a:endParaRPr lang="zh-TW" altLang="en-US" sz="2000" dirty="0">
              <a:latin typeface="+mj-lt"/>
              <a:ea typeface="+mj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736" y="4673759"/>
            <a:ext cx="4905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合併 </a:t>
            </a:r>
            <a:r>
              <a:rPr lang="en-US" altLang="zh-TW" sz="3600" dirty="0" err="1" smtClean="0"/>
              <a:t>data.frame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3" y="1471868"/>
            <a:ext cx="3086100" cy="1304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19" y="299320"/>
            <a:ext cx="4339298" cy="365002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3" y="4497388"/>
            <a:ext cx="2990850" cy="13716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467" y="4252658"/>
            <a:ext cx="5572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6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28276</TotalTime>
  <Words>157</Words>
  <Application>Microsoft Office PowerPoint</Application>
  <PresentationFormat>A4 紙張 (210x297 公釐)</PresentationFormat>
  <Paragraphs>65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Calibri</vt:lpstr>
      <vt:lpstr>Times New Roman</vt:lpstr>
      <vt:lpstr>回顧</vt:lpstr>
      <vt:lpstr>Chapter 9</vt:lpstr>
      <vt:lpstr>資料處理小技巧</vt:lpstr>
      <vt:lpstr>解構 data.frame</vt:lpstr>
      <vt:lpstr>解構 data.frame</vt:lpstr>
      <vt:lpstr>更新data.frame欄位 與刪除欄位</vt:lpstr>
      <vt:lpstr>更新data.frame欄位 與刪除資料</vt:lpstr>
      <vt:lpstr>新增data.frame資料</vt:lpstr>
      <vt:lpstr>新增data.frame 類別變數</vt:lpstr>
      <vt:lpstr>合併 data.frame</vt:lpstr>
      <vt:lpstr>merge()</vt:lpstr>
      <vt:lpstr>隨堂練習 1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1671</cp:revision>
  <cp:lastPrinted>1999-12-27T05:13:43Z</cp:lastPrinted>
  <dcterms:created xsi:type="dcterms:W3CDTF">1995-06-17T23:31:02Z</dcterms:created>
  <dcterms:modified xsi:type="dcterms:W3CDTF">2018-03-12T08:13:50Z</dcterms:modified>
</cp:coreProperties>
</file>