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60" r:id="rId2"/>
    <p:sldId id="448" r:id="rId3"/>
    <p:sldId id="449" r:id="rId4"/>
    <p:sldId id="414" r:id="rId5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3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EB609-D3FA-4569-9933-BCAC296AC48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7826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66763" y="747713"/>
            <a:ext cx="5324475" cy="36877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322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5B7-9EBA-4517-8F2E-518872281D49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F4E1-6F90-49D2-9288-64507FE9A659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CFE-748D-4645-A7D3-B5C50276C0A8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929-BBD7-4782-A442-4E2C8EEBEA11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6D2-B9FE-4FC5-A676-065105DF3C6A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6FC3-022B-4067-A343-BAF65AB0EA5F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0FE-72F9-4B18-927B-49D79ED18A5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B46-8505-4D10-8A12-E7549E414941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4544-1256-40FB-83BF-5B89C996E176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DBA9981F-CD6F-4747-BD58-BC798289E81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5AF8-8608-4CBF-9828-200CB40E7C97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596A8-4345-4726-B870-C4BFB4D1C328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668859"/>
            <a:ext cx="8420100" cy="930026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資料探勘</a:t>
            </a:r>
            <a:endParaRPr lang="en-US" altLang="zh-TW" sz="6000" dirty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222246" y="2511592"/>
            <a:ext cx="73548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74663" indent="3175">
              <a:spcBef>
                <a:spcPct val="20000"/>
              </a:spcBef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82688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1788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981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200" dirty="0" err="1" smtClean="0"/>
              <a:t>Ko</a:t>
            </a:r>
            <a:r>
              <a:rPr lang="en-US" altLang="zh-TW" sz="3200" dirty="0" smtClean="0"/>
              <a:t>-Wei Huang (</a:t>
            </a:r>
            <a:r>
              <a:rPr lang="zh-TW" altLang="en-US" sz="3200" dirty="0" smtClean="0">
                <a:latin typeface="+mj-ea"/>
                <a:ea typeface="+mj-ea"/>
              </a:rPr>
              <a:t>黃科瑋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2800" dirty="0" smtClean="0"/>
          </a:p>
          <a:p>
            <a:pPr algn="ctr">
              <a:lnSpc>
                <a:spcPct val="80000"/>
              </a:lnSpc>
              <a:buNone/>
            </a:pPr>
            <a:r>
              <a:rPr lang="en-US" altLang="zh-TW" sz="2800" dirty="0" smtClean="0">
                <a:solidFill>
                  <a:srgbClr val="0070C0"/>
                </a:solidFill>
              </a:rPr>
              <a:t>elone.huang@kuas.edu.tw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algn="ctr" eaLnBrk="1" hangingPunct="1">
              <a:buNone/>
            </a:pPr>
            <a:endParaRPr lang="en-US" altLang="zh-TW" sz="28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5EE9-030A-46E1-8F28-AAD62697AE5A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5192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期中專題 </a:t>
            </a:r>
            <a:r>
              <a:rPr lang="en-US" altLang="zh-TW" sz="3600" dirty="0" smtClean="0"/>
              <a:t>(4/27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Input : </a:t>
            </a:r>
            <a:r>
              <a:rPr lang="zh-TW" altLang="en-US" dirty="0" smtClean="0"/>
              <a:t>三篇</a:t>
            </a:r>
            <a:r>
              <a:rPr lang="zh-TW" altLang="en-US" dirty="0" smtClean="0"/>
              <a:t>英文論文擷錄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Output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所有詞彙以及出現的字數統計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算出</a:t>
            </a:r>
            <a:r>
              <a:rPr lang="en-US" altLang="zh-TW" dirty="0"/>
              <a:t> </a:t>
            </a:r>
            <a:r>
              <a:rPr lang="en-US" altLang="zh-TW" dirty="0" smtClean="0"/>
              <a:t>TF-IDF(term frequency-inverse document frequency)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並找出這三篇文章中重要的詞彙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Request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1-2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 </a:t>
            </a:r>
            <a:r>
              <a:rPr lang="en-US" altLang="zh-TW" dirty="0" smtClean="0"/>
              <a:t>or what you like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2018/3/26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1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5192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期中專題 </a:t>
            </a:r>
            <a:r>
              <a:rPr lang="en-US" altLang="zh-TW" sz="3600" dirty="0" smtClean="0"/>
              <a:t>(4/27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Attention: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1. </a:t>
            </a:r>
            <a:r>
              <a:rPr lang="zh-TW" altLang="en-US" dirty="0" smtClean="0"/>
              <a:t>上台</a:t>
            </a:r>
            <a:r>
              <a:rPr lang="en-US" altLang="zh-TW" dirty="0" smtClean="0"/>
              <a:t>DEMO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繳交電子檔</a:t>
            </a:r>
            <a:r>
              <a:rPr lang="en-US" altLang="zh-TW" dirty="0" smtClean="0"/>
              <a:t>(mail to me)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2018/3/26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5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1D9-F9EB-470B-AB0F-47CD58F99F94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  <a:p>
            <a:pPr algn="ctr"/>
            <a:r>
              <a:rPr lang="zh-TW" altLang="en-US" sz="2400" dirty="0" smtClean="0">
                <a:solidFill>
                  <a:srgbClr val="FF0000"/>
                </a:solidFill>
              </a:rPr>
              <a:t>有問題都可以提出來哦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14379</TotalTime>
  <Words>120</Words>
  <Application>Microsoft Office PowerPoint</Application>
  <PresentationFormat>A4 紙張 (210x297 公釐)</PresentationFormat>
  <Paragraphs>32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標楷體</vt:lpstr>
      <vt:lpstr>Calibri</vt:lpstr>
      <vt:lpstr>Times New Roman</vt:lpstr>
      <vt:lpstr>Wingdings</vt:lpstr>
      <vt:lpstr>回顧</vt:lpstr>
      <vt:lpstr>資料探勘</vt:lpstr>
      <vt:lpstr>期中專題 (4/27)</vt:lpstr>
      <vt:lpstr>期中專題 (4/27)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1065</cp:revision>
  <cp:lastPrinted>1999-12-27T05:13:43Z</cp:lastPrinted>
  <dcterms:created xsi:type="dcterms:W3CDTF">1995-06-17T23:31:02Z</dcterms:created>
  <dcterms:modified xsi:type="dcterms:W3CDTF">2018-03-26T03:59:52Z</dcterms:modified>
</cp:coreProperties>
</file>