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2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8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16" Type="http://schemas.openxmlformats.org/officeDocument/2006/relationships/image" Target="../media/image3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66" Type="http://schemas.openxmlformats.org/officeDocument/2006/relationships/image" Target="../media/image80.png"/><Relationship Id="rId74" Type="http://schemas.openxmlformats.org/officeDocument/2006/relationships/image" Target="../media/image88.png"/><Relationship Id="rId5" Type="http://schemas.openxmlformats.org/officeDocument/2006/relationships/image" Target="../media/image19.png"/><Relationship Id="rId61" Type="http://schemas.openxmlformats.org/officeDocument/2006/relationships/image" Target="../media/image75.png"/><Relationship Id="rId19" Type="http://schemas.openxmlformats.org/officeDocument/2006/relationships/image" Target="../media/image3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56" Type="http://schemas.openxmlformats.org/officeDocument/2006/relationships/image" Target="../media/image70.png"/><Relationship Id="rId64" Type="http://schemas.openxmlformats.org/officeDocument/2006/relationships/image" Target="../media/image78.png"/><Relationship Id="rId69" Type="http://schemas.openxmlformats.org/officeDocument/2006/relationships/image" Target="../media/image83.png"/><Relationship Id="rId77" Type="http://schemas.openxmlformats.org/officeDocument/2006/relationships/image" Target="../media/image91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72" Type="http://schemas.openxmlformats.org/officeDocument/2006/relationships/image" Target="../media/image86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59" Type="http://schemas.openxmlformats.org/officeDocument/2006/relationships/image" Target="../media/image73.png"/><Relationship Id="rId67" Type="http://schemas.openxmlformats.org/officeDocument/2006/relationships/image" Target="../media/image81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54" Type="http://schemas.openxmlformats.org/officeDocument/2006/relationships/image" Target="../media/image68.png"/><Relationship Id="rId62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png"/><Relationship Id="rId78" Type="http://schemas.openxmlformats.org/officeDocument/2006/relationships/image" Target="../media/image9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7" Type="http://schemas.openxmlformats.org/officeDocument/2006/relationships/image" Target="../media/image21.png"/><Relationship Id="rId71" Type="http://schemas.openxmlformats.org/officeDocument/2006/relationships/image" Target="../media/image85.png"/><Relationship Id="rId2" Type="http://schemas.openxmlformats.org/officeDocument/2006/relationships/image" Target="../media/image16.png"/><Relationship Id="rId2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batalla por el encriptado">
            <a:extLst>
              <a:ext uri="{FF2B5EF4-FFF2-40B4-BE49-F238E27FC236}">
                <a16:creationId xmlns:a16="http://schemas.microsoft.com/office/drawing/2014/main" id="{16CD6E96-9CCE-40DA-9C95-6BD6A2AF1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99110E-B4AC-4B86-9F0A-9A3E88A2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CO" dirty="0">
                <a:solidFill>
                  <a:srgbClr val="FFFFFF"/>
                </a:solidFill>
              </a:rPr>
              <a:t>Cifrado de texto mediante el método afín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7CF52-48A2-40FA-B6BF-7DA74763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1" y="762000"/>
            <a:ext cx="5334000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Laura Vanessa Méndez Rivera - 2191951</a:t>
            </a:r>
          </a:p>
          <a:p>
            <a:r>
              <a:rPr lang="en-US" dirty="0">
                <a:solidFill>
                  <a:srgbClr val="FFFFFF"/>
                </a:solidFill>
              </a:rPr>
              <a:t>César Luis Hurtado Rodriguez - 2191957</a:t>
            </a:r>
          </a:p>
          <a:p>
            <a:r>
              <a:rPr lang="en-US" dirty="0">
                <a:solidFill>
                  <a:srgbClr val="FFFFFF"/>
                </a:solidFill>
              </a:rPr>
              <a:t>Daniel Eduardo Cobos Ayala - 2191954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85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5F4B5-94C0-45FE-81ED-8FCFBF8E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¿Cómo funcióna?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DD402F-6B0E-48A9-8E9E-F762D632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3786" y="1952716"/>
            <a:ext cx="6088214" cy="29525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9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E90E1-C1D6-4CBA-A216-6FBB168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Gracias por su atención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7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E30D50-5C94-4D47-844B-9F914132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97" y="543695"/>
            <a:ext cx="4431604" cy="1141004"/>
          </a:xfrm>
        </p:spPr>
        <p:txBody>
          <a:bodyPr>
            <a:normAutofit/>
          </a:bodyPr>
          <a:lstStyle/>
          <a:p>
            <a:r>
              <a:rPr lang="es-419" dirty="0"/>
              <a:t>Cifrar o encriptar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D78E0-9B63-42E0-A0F7-35B96D85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81" y="2228394"/>
            <a:ext cx="4231235" cy="3810000"/>
          </a:xfrm>
        </p:spPr>
        <p:txBody>
          <a:bodyPr>
            <a:normAutofit/>
          </a:bodyPr>
          <a:lstStyle/>
          <a:p>
            <a:r>
              <a:rPr lang="es-ES" dirty="0"/>
              <a:t>Cifrar una información significa </a:t>
            </a:r>
            <a:r>
              <a:rPr lang="es-ES" b="1" dirty="0"/>
              <a:t>ocultar el contenido de un mensaje a simple vista</a:t>
            </a:r>
            <a:r>
              <a:rPr lang="es-ES" dirty="0"/>
              <a:t>, de manera que haga falta una interacción concreta para poder desvelar ese contenido.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Encriptar ya no es meter a nadie en una cripta; es cifrar - Blog de Linube">
            <a:extLst>
              <a:ext uri="{FF2B5EF4-FFF2-40B4-BE49-F238E27FC236}">
                <a16:creationId xmlns:a16="http://schemas.microsoft.com/office/drawing/2014/main" id="{657B07AF-0D1B-4592-BC52-060918E4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2" r="32989" b="-1"/>
          <a:stretch/>
        </p:blipFill>
        <p:spPr bwMode="auto">
          <a:xfrm>
            <a:off x="6829197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3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9ABDE-41A7-47B1-8C6A-EC71148A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s-419"/>
              <a:t>¿Para que sirve?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D4A4C-4E79-4477-9521-C9557B7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s-ES" dirty="0"/>
              <a:t>El cifrado de mensajes sirve para hacer las </a:t>
            </a:r>
            <a:r>
              <a:rPr lang="es-ES" b="1" dirty="0"/>
              <a:t>comunicaciones más seguras</a:t>
            </a:r>
            <a:r>
              <a:rPr lang="es-ES" dirty="0"/>
              <a:t>, el cifrado es la base principal de la seguridad de datos. Es la forma más sencilla e importante para garantizar que la información de un mensaje o una computadora no sea leída ni robada por alguien que desee utilizarla con fines maliciosos.</a:t>
            </a:r>
            <a:endParaRPr lang="es-CO" dirty="0"/>
          </a:p>
        </p:txBody>
      </p:sp>
      <p:pic>
        <p:nvPicPr>
          <p:cNvPr id="2050" name="Picture 2" descr="Por qué es importante encriptar nuestros datos? - TyN Magazine">
            <a:extLst>
              <a:ext uri="{FF2B5EF4-FFF2-40B4-BE49-F238E27FC236}">
                <a16:creationId xmlns:a16="http://schemas.microsoft.com/office/drawing/2014/main" id="{8B93C687-A95A-45B3-9A90-0D0DCE52C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r="20152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422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6998E-E0E6-4DA3-A522-718CFE6B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4827799" cy="1034217"/>
          </a:xfrm>
        </p:spPr>
        <p:txBody>
          <a:bodyPr>
            <a:normAutofit/>
          </a:bodyPr>
          <a:lstStyle/>
          <a:p>
            <a:r>
              <a:rPr lang="es-419">
                <a:solidFill>
                  <a:schemeClr val="bg1"/>
                </a:solidFill>
              </a:rPr>
              <a:t>Cifrado afín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CB354-ED55-4124-BD87-0C340E4A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662484"/>
            <a:ext cx="4666434" cy="27748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5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 cifrado afín también se le llama cifrado de transformación afín o cifrado mono alfabético genérico. Es un tipo de </a:t>
            </a:r>
            <a:r>
              <a:rPr lang="es-ES" sz="1500">
                <a:solidFill>
                  <a:schemeClr val="bg1"/>
                </a:solidFill>
                <a:latin typeface="Arial" panose="020B0604020202020204" pitchFamily="34" charset="0"/>
              </a:rPr>
              <a:t>cifrado por sustitución </a:t>
            </a:r>
            <a:r>
              <a:rPr lang="es-ES" sz="15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el que cada símbolo del </a:t>
            </a:r>
            <a:r>
              <a:rPr lang="es-ES" sz="1500">
                <a:solidFill>
                  <a:schemeClr val="bg1"/>
                </a:solidFill>
                <a:latin typeface="Arial" panose="020B0604020202020204" pitchFamily="34" charset="0"/>
              </a:rPr>
              <a:t>alfabeto</a:t>
            </a:r>
            <a:r>
              <a:rPr lang="es-ES" sz="15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 claro es sustituido por un símbolo del </a:t>
            </a:r>
            <a:r>
              <a:rPr lang="es-ES" sz="1500">
                <a:solidFill>
                  <a:schemeClr val="bg1"/>
                </a:solidFill>
                <a:latin typeface="Arial" panose="020B0604020202020204" pitchFamily="34" charset="0"/>
              </a:rPr>
              <a:t>alfabeto</a:t>
            </a:r>
            <a:r>
              <a:rPr lang="es-ES" sz="15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cifrado siendo el número de símbolos del alfabeto en claro igual que el número de símbolos del alfabeto cifrado.</a:t>
            </a:r>
            <a:endParaRPr lang="es-ES" sz="1500" noProof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s-CO" sz="1500">
              <a:solidFill>
                <a:schemeClr val="bg1"/>
              </a:solidFill>
            </a:endParaRPr>
          </a:p>
        </p:txBody>
      </p:sp>
      <p:pic>
        <p:nvPicPr>
          <p:cNvPr id="4" name="Picture 2" descr="Píldora formativa 17: ¿Qué es la cifra afín? - YouTube">
            <a:extLst>
              <a:ext uri="{FF2B5EF4-FFF2-40B4-BE49-F238E27FC236}">
                <a16:creationId xmlns:a16="http://schemas.microsoft.com/office/drawing/2014/main" id="{0D24B3E1-4DB9-43B0-B123-18E4D768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2350513"/>
            <a:ext cx="3824845" cy="21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lan Turing y la Inteligencia Artificial - Clon Geek">
            <a:extLst>
              <a:ext uri="{FF2B5EF4-FFF2-40B4-BE49-F238E27FC236}">
                <a16:creationId xmlns:a16="http://schemas.microsoft.com/office/drawing/2014/main" id="{9792EFA7-36D7-4B8F-960E-2814791B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r="22215"/>
          <a:stretch/>
        </p:blipFill>
        <p:spPr bwMode="auto">
          <a:xfrm>
            <a:off x="20" y="10"/>
            <a:ext cx="6095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D9AD46-3EC3-4AC1-ACE2-BD63ABD3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Maquina de Turing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EA080-6601-4678-872F-126712F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es-ES" dirty="0"/>
              <a:t>Una máquina de Turing es un dispositivo que manipula símbolos sobre una tira de cinta de acuerdo con una tabla de reglas. A pesar de su simplicidad, una máquina de Turing puede ser adaptada para simular la lógica de cualquier algoritmo de computador.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550812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106620-225D-429A-AAE7-CD0545EF1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Marcador de contenido 2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F2C3CBC-E9CF-47EE-9966-6C8A1F71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3419" r="5881" b="4966"/>
          <a:stretch/>
        </p:blipFill>
        <p:spPr>
          <a:xfrm>
            <a:off x="601186" y="685800"/>
            <a:ext cx="109896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4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A93068-874C-4E4F-AEBE-2D7CE6EF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s-419" dirty="0"/>
              <a:t>Definición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Marcador de texto 1">
                <a:extLst>
                  <a:ext uri="{FF2B5EF4-FFF2-40B4-BE49-F238E27FC236}">
                    <a16:creationId xmlns:a16="http://schemas.microsoft.com/office/drawing/2014/main" id="{DF52F65E-1A0D-4E57-A550-5D67ACCA4D2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829197" y="887943"/>
                <a:ext cx="5040000" cy="36036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3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730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11213" indent="-2746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2635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730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16" name="Marcador de texto 1">
                <a:extLst>
                  <a:ext uri="{FF2B5EF4-FFF2-40B4-BE49-F238E27FC236}">
                    <a16:creationId xmlns:a16="http://schemas.microsoft.com/office/drawing/2014/main" id="{DF52F65E-1A0D-4E57-A550-5D67ACCA4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197" y="887943"/>
                <a:ext cx="5040000" cy="360362"/>
              </a:xfrm>
              <a:prstGeom prst="rect">
                <a:avLst/>
              </a:prstGeom>
              <a:blipFill>
                <a:blip r:embed="rId2"/>
                <a:stretch>
                  <a:fillRect t="-8475" b="-271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7D1FAE98-E7E3-4E8B-A032-9F4C96A9EE81}"/>
              </a:ext>
            </a:extLst>
          </p:cNvPr>
          <p:cNvGrpSpPr/>
          <p:nvPr/>
        </p:nvGrpSpPr>
        <p:grpSpPr>
          <a:xfrm>
            <a:off x="7195720" y="2190823"/>
            <a:ext cx="4147930" cy="3183598"/>
            <a:chOff x="132523" y="2318885"/>
            <a:chExt cx="4147930" cy="31835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Subtítulo 2">
                  <a:extLst>
                    <a:ext uri="{FF2B5EF4-FFF2-40B4-BE49-F238E27FC236}">
                      <a16:creationId xmlns:a16="http://schemas.microsoft.com/office/drawing/2014/main" id="{2B5C7CDC-7322-466B-AA52-BFA96CEF29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523" y="2318885"/>
                  <a:ext cx="4147930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s-CO" dirty="0"/>
                    <a:t>,</a:t>
                  </a:r>
                  <a:r>
                    <a:rPr lang="es-CO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s-CO" dirty="0"/>
                </a:p>
              </p:txBody>
            </p:sp>
          </mc:Choice>
          <mc:Fallback>
            <p:sp>
              <p:nvSpPr>
                <p:cNvPr id="19" name="Subtítulo 2">
                  <a:extLst>
                    <a:ext uri="{FF2B5EF4-FFF2-40B4-BE49-F238E27FC236}">
                      <a16:creationId xmlns:a16="http://schemas.microsoft.com/office/drawing/2014/main" id="{2B5C7CDC-7322-466B-AA52-BFA96CEF2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23" y="2318885"/>
                  <a:ext cx="4147930" cy="519388"/>
                </a:xfrm>
                <a:prstGeom prst="rect">
                  <a:avLst/>
                </a:prstGeom>
                <a:blipFill>
                  <a:blip r:embed="rId3"/>
                  <a:stretch>
                    <a:fillRect l="-294" t="-581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Subtítulo 2">
                  <a:extLst>
                    <a:ext uri="{FF2B5EF4-FFF2-40B4-BE49-F238E27FC236}">
                      <a16:creationId xmlns:a16="http://schemas.microsoft.com/office/drawing/2014/main" id="{358D993C-EF00-459D-9391-389E4974C8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523" y="2868210"/>
                  <a:ext cx="1458836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s-CO" dirty="0"/>
                </a:p>
              </p:txBody>
            </p:sp>
          </mc:Choice>
          <mc:Fallback>
            <p:sp>
              <p:nvSpPr>
                <p:cNvPr id="20" name="Subtítulo 2">
                  <a:extLst>
                    <a:ext uri="{FF2B5EF4-FFF2-40B4-BE49-F238E27FC236}">
                      <a16:creationId xmlns:a16="http://schemas.microsoft.com/office/drawing/2014/main" id="{358D993C-EF00-459D-9391-389E4974C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23" y="2868210"/>
                  <a:ext cx="1458836" cy="519388"/>
                </a:xfrm>
                <a:prstGeom prst="rect">
                  <a:avLst/>
                </a:prstGeom>
                <a:blipFill>
                  <a:blip r:embed="rId4"/>
                  <a:stretch>
                    <a:fillRect l="-8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ubtítulo 2">
                  <a:extLst>
                    <a:ext uri="{FF2B5EF4-FFF2-40B4-BE49-F238E27FC236}">
                      <a16:creationId xmlns:a16="http://schemas.microsoft.com/office/drawing/2014/main" id="{AAE85DD1-CEDD-4C3C-A8EC-5A7D30A98A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523" y="3398656"/>
                  <a:ext cx="2372139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CO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s-CO" dirty="0"/>
                </a:p>
              </p:txBody>
            </p:sp>
          </mc:Choice>
          <mc:Fallback>
            <p:sp>
              <p:nvSpPr>
                <p:cNvPr id="21" name="Subtítulo 2">
                  <a:extLst>
                    <a:ext uri="{FF2B5EF4-FFF2-40B4-BE49-F238E27FC236}">
                      <a16:creationId xmlns:a16="http://schemas.microsoft.com/office/drawing/2014/main" id="{AAE85DD1-CEDD-4C3C-A8EC-5A7D30A98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23" y="3398656"/>
                  <a:ext cx="2372139" cy="519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Subtítulo 2">
                  <a:extLst>
                    <a:ext uri="{FF2B5EF4-FFF2-40B4-BE49-F238E27FC236}">
                      <a16:creationId xmlns:a16="http://schemas.microsoft.com/office/drawing/2014/main" id="{374B486C-EFC1-404D-808C-D9C91F16529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523" y="3887448"/>
                  <a:ext cx="2264829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′#′, ′0′</m:t>
                      </m:r>
                    </m:oMath>
                  </a14:m>
                  <a:r>
                    <a:rPr lang="es-CO" dirty="0"/>
                    <a:t>,</a:t>
                  </a:r>
                </a:p>
              </p:txBody>
            </p:sp>
          </mc:Choice>
          <mc:Fallback>
            <p:sp>
              <p:nvSpPr>
                <p:cNvPr id="22" name="Subtítulo 2">
                  <a:extLst>
                    <a:ext uri="{FF2B5EF4-FFF2-40B4-BE49-F238E27FC236}">
                      <a16:creationId xmlns:a16="http://schemas.microsoft.com/office/drawing/2014/main" id="{374B486C-EFC1-404D-808C-D9C91F165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23" y="3887448"/>
                  <a:ext cx="2264829" cy="519388"/>
                </a:xfrm>
                <a:prstGeom prst="rect">
                  <a:avLst/>
                </a:prstGeom>
                <a:blipFill>
                  <a:blip r:embed="rId6"/>
                  <a:stretch>
                    <a:fillRect t="-705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Subtítulo 2">
                  <a:extLst>
                    <a:ext uri="{FF2B5EF4-FFF2-40B4-BE49-F238E27FC236}">
                      <a16:creationId xmlns:a16="http://schemas.microsoft.com/office/drawing/2014/main" id="{72B35504-0556-48C6-BE81-7396F6BEC2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7268" y="4400577"/>
                  <a:ext cx="2625270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 ′#,′ ′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−′,′0′ ,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3" name="Subtítulo 2">
                  <a:extLst>
                    <a:ext uri="{FF2B5EF4-FFF2-40B4-BE49-F238E27FC236}">
                      <a16:creationId xmlns:a16="http://schemas.microsoft.com/office/drawing/2014/main" id="{72B35504-0556-48C6-BE81-7396F6BEC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68" y="4400577"/>
                  <a:ext cx="2625270" cy="519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Subtítulo 2">
                  <a:extLst>
                    <a:ext uri="{FF2B5EF4-FFF2-40B4-BE49-F238E27FC236}">
                      <a16:creationId xmlns:a16="http://schemas.microsoft.com/office/drawing/2014/main" id="{1348BBF1-F252-47E9-804E-CE66D16EFE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1091" y="4983095"/>
                  <a:ext cx="1197483" cy="5193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defPPr rtl="0"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=′−′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4" name="Subtítulo 2">
                  <a:extLst>
                    <a:ext uri="{FF2B5EF4-FFF2-40B4-BE49-F238E27FC236}">
                      <a16:creationId xmlns:a16="http://schemas.microsoft.com/office/drawing/2014/main" id="{1348BBF1-F252-47E9-804E-CE66D16EF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91" y="4983095"/>
                  <a:ext cx="1197483" cy="519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Gráfico 19" descr="Flecha abajo con relleno sólido">
            <a:extLst>
              <a:ext uri="{FF2B5EF4-FFF2-40B4-BE49-F238E27FC236}">
                <a16:creationId xmlns:a16="http://schemas.microsoft.com/office/drawing/2014/main" id="{143E000B-B066-42A2-93B9-035FB1B145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7633" y="1480719"/>
            <a:ext cx="544700" cy="5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0179F-DFDA-406B-A4BB-F12D8358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530911"/>
            <a:ext cx="7619999" cy="73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dirty="0"/>
              <a:t>Definición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Imagen 154">
            <a:extLst>
              <a:ext uri="{FF2B5EF4-FFF2-40B4-BE49-F238E27FC236}">
                <a16:creationId xmlns:a16="http://schemas.microsoft.com/office/drawing/2014/main" id="{FA0A6D9D-8807-45D5-A6CD-68605EDC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64" y="3603271"/>
            <a:ext cx="1495425" cy="67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Subtítulo 2">
                <a:extLst>
                  <a:ext uri="{FF2B5EF4-FFF2-40B4-BE49-F238E27FC236}">
                    <a16:creationId xmlns:a16="http://schemas.microsoft.com/office/drawing/2014/main" id="{2DD64728-0BF8-43D9-A546-F85AEC8170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317" y="1222658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,#</m:t>
                          </m:r>
                        </m:e>
                      </m:d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,#,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57" name="Subtítulo 2">
                <a:extLst>
                  <a:ext uri="{FF2B5EF4-FFF2-40B4-BE49-F238E27FC236}">
                    <a16:creationId xmlns:a16="http://schemas.microsoft.com/office/drawing/2014/main" id="{2DD64728-0BF8-43D9-A546-F85AEC81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7" y="1222658"/>
                <a:ext cx="2335182" cy="41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Subtítulo 2">
                <a:extLst>
                  <a:ext uri="{FF2B5EF4-FFF2-40B4-BE49-F238E27FC236}">
                    <a16:creationId xmlns:a16="http://schemas.microsoft.com/office/drawing/2014/main" id="{81B92F02-4D09-4CA7-9A18-BC1A4D243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965" y="1492206"/>
                <a:ext cx="2335182" cy="3779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58" name="Subtítulo 2">
                <a:extLst>
                  <a:ext uri="{FF2B5EF4-FFF2-40B4-BE49-F238E27FC236}">
                    <a16:creationId xmlns:a16="http://schemas.microsoft.com/office/drawing/2014/main" id="{81B92F02-4D09-4CA7-9A18-BC1A4D24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65" y="1492206"/>
                <a:ext cx="2335182" cy="377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Subtítulo 2">
                <a:extLst>
                  <a:ext uri="{FF2B5EF4-FFF2-40B4-BE49-F238E27FC236}">
                    <a16:creationId xmlns:a16="http://schemas.microsoft.com/office/drawing/2014/main" id="{723F0BD9-C435-47E7-BB8A-A1239D5285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85" y="1751829"/>
                <a:ext cx="2335183" cy="4527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59" name="Subtítulo 2">
                <a:extLst>
                  <a:ext uri="{FF2B5EF4-FFF2-40B4-BE49-F238E27FC236}">
                    <a16:creationId xmlns:a16="http://schemas.microsoft.com/office/drawing/2014/main" id="{723F0BD9-C435-47E7-BB8A-A1239D528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5" y="1751829"/>
                <a:ext cx="2335183" cy="45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Subtítulo 2">
                <a:extLst>
                  <a:ext uri="{FF2B5EF4-FFF2-40B4-BE49-F238E27FC236}">
                    <a16:creationId xmlns:a16="http://schemas.microsoft.com/office/drawing/2014/main" id="{0FC3A306-6E96-423A-9793-06AEB120A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35" y="203969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0" name="Subtítulo 2">
                <a:extLst>
                  <a:ext uri="{FF2B5EF4-FFF2-40B4-BE49-F238E27FC236}">
                    <a16:creationId xmlns:a16="http://schemas.microsoft.com/office/drawing/2014/main" id="{0FC3A306-6E96-423A-9793-06AEB120A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" y="2039696"/>
                <a:ext cx="3666677" cy="519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Subtítulo 2">
                <a:extLst>
                  <a:ext uri="{FF2B5EF4-FFF2-40B4-BE49-F238E27FC236}">
                    <a16:creationId xmlns:a16="http://schemas.microsoft.com/office/drawing/2014/main" id="{D4CBF787-FA65-4A14-98BF-CD15165620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633" y="230704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1" name="Subtítulo 2">
                <a:extLst>
                  <a:ext uri="{FF2B5EF4-FFF2-40B4-BE49-F238E27FC236}">
                    <a16:creationId xmlns:a16="http://schemas.microsoft.com/office/drawing/2014/main" id="{D4CBF787-FA65-4A14-98BF-CD151656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" y="2307043"/>
                <a:ext cx="3666677" cy="519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Subtítulo 2">
                <a:extLst>
                  <a:ext uri="{FF2B5EF4-FFF2-40B4-BE49-F238E27FC236}">
                    <a16:creationId xmlns:a16="http://schemas.microsoft.com/office/drawing/2014/main" id="{39B7A347-63BE-44A8-83A1-469F080350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55" y="2580624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2" name="Subtítulo 2">
                <a:extLst>
                  <a:ext uri="{FF2B5EF4-FFF2-40B4-BE49-F238E27FC236}">
                    <a16:creationId xmlns:a16="http://schemas.microsoft.com/office/drawing/2014/main" id="{39B7A347-63BE-44A8-83A1-469F0803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" y="2580624"/>
                <a:ext cx="3666677" cy="519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ubtítulo 2">
                <a:extLst>
                  <a:ext uri="{FF2B5EF4-FFF2-40B4-BE49-F238E27FC236}">
                    <a16:creationId xmlns:a16="http://schemas.microsoft.com/office/drawing/2014/main" id="{8218ED47-C762-42B7-8E29-F870C03EC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380" y="285178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3" name="Subtítulo 2">
                <a:extLst>
                  <a:ext uri="{FF2B5EF4-FFF2-40B4-BE49-F238E27FC236}">
                    <a16:creationId xmlns:a16="http://schemas.microsoft.com/office/drawing/2014/main" id="{8218ED47-C762-42B7-8E29-F870C03E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" y="2851787"/>
                <a:ext cx="3666677" cy="519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Subtítulo 2">
                <a:extLst>
                  <a:ext uri="{FF2B5EF4-FFF2-40B4-BE49-F238E27FC236}">
                    <a16:creationId xmlns:a16="http://schemas.microsoft.com/office/drawing/2014/main" id="{843235C5-0093-4E3E-9F42-619CE47AB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15" y="312294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4" name="Subtítulo 2">
                <a:extLst>
                  <a:ext uri="{FF2B5EF4-FFF2-40B4-BE49-F238E27FC236}">
                    <a16:creationId xmlns:a16="http://schemas.microsoft.com/office/drawing/2014/main" id="{843235C5-0093-4E3E-9F42-619CE47A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5" y="3122940"/>
                <a:ext cx="3666677" cy="519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Subtítulo 2">
                <a:extLst>
                  <a:ext uri="{FF2B5EF4-FFF2-40B4-BE49-F238E27FC236}">
                    <a16:creationId xmlns:a16="http://schemas.microsoft.com/office/drawing/2014/main" id="{DE66987D-7163-4D39-BA8E-AE8D5CE76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23" y="340130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5" name="Subtítulo 2">
                <a:extLst>
                  <a:ext uri="{FF2B5EF4-FFF2-40B4-BE49-F238E27FC236}">
                    <a16:creationId xmlns:a16="http://schemas.microsoft.com/office/drawing/2014/main" id="{DE66987D-7163-4D39-BA8E-AE8D5CE7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3" y="3401308"/>
                <a:ext cx="3666677" cy="519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Subtítulo 2">
                <a:extLst>
                  <a:ext uri="{FF2B5EF4-FFF2-40B4-BE49-F238E27FC236}">
                    <a16:creationId xmlns:a16="http://schemas.microsoft.com/office/drawing/2014/main" id="{09110709-83D7-4540-97CB-3286BD9338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9" y="3674791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6" name="Subtítulo 2">
                <a:extLst>
                  <a:ext uri="{FF2B5EF4-FFF2-40B4-BE49-F238E27FC236}">
                    <a16:creationId xmlns:a16="http://schemas.microsoft.com/office/drawing/2014/main" id="{09110709-83D7-4540-97CB-3286BD933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" y="3674791"/>
                <a:ext cx="3666677" cy="519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Subtítulo 2">
                <a:extLst>
                  <a:ext uri="{FF2B5EF4-FFF2-40B4-BE49-F238E27FC236}">
                    <a16:creationId xmlns:a16="http://schemas.microsoft.com/office/drawing/2014/main" id="{7ED11A79-4CFA-4BAF-A09A-98D8B6BED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01" y="394911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7" name="Subtítulo 2">
                <a:extLst>
                  <a:ext uri="{FF2B5EF4-FFF2-40B4-BE49-F238E27FC236}">
                    <a16:creationId xmlns:a16="http://schemas.microsoft.com/office/drawing/2014/main" id="{7ED11A79-4CFA-4BAF-A09A-98D8B6BE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" y="3949113"/>
                <a:ext cx="3666677" cy="519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Subtítulo 2">
                <a:extLst>
                  <a:ext uri="{FF2B5EF4-FFF2-40B4-BE49-F238E27FC236}">
                    <a16:creationId xmlns:a16="http://schemas.microsoft.com/office/drawing/2014/main" id="{976C49B5-98E9-4F04-953D-22E1360A4C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107" y="422357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8" name="Subtítulo 2">
                <a:extLst>
                  <a:ext uri="{FF2B5EF4-FFF2-40B4-BE49-F238E27FC236}">
                    <a16:creationId xmlns:a16="http://schemas.microsoft.com/office/drawing/2014/main" id="{976C49B5-98E9-4F04-953D-22E1360A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7" y="4223577"/>
                <a:ext cx="3666677" cy="519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Subtítulo 2">
                <a:extLst>
                  <a:ext uri="{FF2B5EF4-FFF2-40B4-BE49-F238E27FC236}">
                    <a16:creationId xmlns:a16="http://schemas.microsoft.com/office/drawing/2014/main" id="{D9986FB3-6B19-4C94-9B8F-41EA99132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11" y="450348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69" name="Subtítulo 2">
                <a:extLst>
                  <a:ext uri="{FF2B5EF4-FFF2-40B4-BE49-F238E27FC236}">
                    <a16:creationId xmlns:a16="http://schemas.microsoft.com/office/drawing/2014/main" id="{D9986FB3-6B19-4C94-9B8F-41EA9913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" y="4503483"/>
                <a:ext cx="3666677" cy="5193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Subtítulo 2">
                <a:extLst>
                  <a:ext uri="{FF2B5EF4-FFF2-40B4-BE49-F238E27FC236}">
                    <a16:creationId xmlns:a16="http://schemas.microsoft.com/office/drawing/2014/main" id="{963D463F-809C-45EC-813D-064480626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04" y="477632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0" name="Subtítulo 2">
                <a:extLst>
                  <a:ext uri="{FF2B5EF4-FFF2-40B4-BE49-F238E27FC236}">
                    <a16:creationId xmlns:a16="http://schemas.microsoft.com/office/drawing/2014/main" id="{963D463F-809C-45EC-813D-06448062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4" y="4776325"/>
                <a:ext cx="3666677" cy="5193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Subtítulo 2">
                <a:extLst>
                  <a:ext uri="{FF2B5EF4-FFF2-40B4-BE49-F238E27FC236}">
                    <a16:creationId xmlns:a16="http://schemas.microsoft.com/office/drawing/2014/main" id="{84CF5818-8084-4BA4-956C-5C506D7CA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36" y="505643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1" name="Subtítulo 2">
                <a:extLst>
                  <a:ext uri="{FF2B5EF4-FFF2-40B4-BE49-F238E27FC236}">
                    <a16:creationId xmlns:a16="http://schemas.microsoft.com/office/drawing/2014/main" id="{84CF5818-8084-4BA4-956C-5C506D7C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6" y="5056430"/>
                <a:ext cx="3666677" cy="5193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Subtítulo 2">
                <a:extLst>
                  <a:ext uri="{FF2B5EF4-FFF2-40B4-BE49-F238E27FC236}">
                    <a16:creationId xmlns:a16="http://schemas.microsoft.com/office/drawing/2014/main" id="{8EC845E0-9250-4659-A58A-EA0E7DBCD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37" y="532292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,Ñ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2" name="Subtítulo 2">
                <a:extLst>
                  <a:ext uri="{FF2B5EF4-FFF2-40B4-BE49-F238E27FC236}">
                    <a16:creationId xmlns:a16="http://schemas.microsoft.com/office/drawing/2014/main" id="{8EC845E0-9250-4659-A58A-EA0E7DBC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" y="5322922"/>
                <a:ext cx="3666677" cy="5193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Subtítulo 2">
                <a:extLst>
                  <a:ext uri="{FF2B5EF4-FFF2-40B4-BE49-F238E27FC236}">
                    <a16:creationId xmlns:a16="http://schemas.microsoft.com/office/drawing/2014/main" id="{2CC04D1F-29BF-4337-A7B3-3C62C2EB1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96" y="559068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3" name="Subtítulo 2">
                <a:extLst>
                  <a:ext uri="{FF2B5EF4-FFF2-40B4-BE49-F238E27FC236}">
                    <a16:creationId xmlns:a16="http://schemas.microsoft.com/office/drawing/2014/main" id="{2CC04D1F-29BF-4337-A7B3-3C62C2EB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" y="5590688"/>
                <a:ext cx="3666677" cy="5193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Subtítulo 2">
                <a:extLst>
                  <a:ext uri="{FF2B5EF4-FFF2-40B4-BE49-F238E27FC236}">
                    <a16:creationId xmlns:a16="http://schemas.microsoft.com/office/drawing/2014/main" id="{0C8CA4A6-5822-4CD1-877E-D1F120E74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71" y="583336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4" name="Subtítulo 2">
                <a:extLst>
                  <a:ext uri="{FF2B5EF4-FFF2-40B4-BE49-F238E27FC236}">
                    <a16:creationId xmlns:a16="http://schemas.microsoft.com/office/drawing/2014/main" id="{0C8CA4A6-5822-4CD1-877E-D1F120E7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" y="5833369"/>
                <a:ext cx="3666677" cy="5193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Subtítulo 2">
                <a:extLst>
                  <a:ext uri="{FF2B5EF4-FFF2-40B4-BE49-F238E27FC236}">
                    <a16:creationId xmlns:a16="http://schemas.microsoft.com/office/drawing/2014/main" id="{10022755-F9F3-43BB-8209-22D7C11EE4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4952" y="124995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5" name="Subtítulo 2">
                <a:extLst>
                  <a:ext uri="{FF2B5EF4-FFF2-40B4-BE49-F238E27FC236}">
                    <a16:creationId xmlns:a16="http://schemas.microsoft.com/office/drawing/2014/main" id="{10022755-F9F3-43BB-8209-22D7C11E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52" y="1249950"/>
                <a:ext cx="3666677" cy="5193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Subtítulo 2">
                <a:extLst>
                  <a:ext uri="{FF2B5EF4-FFF2-40B4-BE49-F238E27FC236}">
                    <a16:creationId xmlns:a16="http://schemas.microsoft.com/office/drawing/2014/main" id="{19115684-8B88-4064-AABF-31B99DC9CC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8634" y="152629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6" name="Subtítulo 2">
                <a:extLst>
                  <a:ext uri="{FF2B5EF4-FFF2-40B4-BE49-F238E27FC236}">
                    <a16:creationId xmlns:a16="http://schemas.microsoft.com/office/drawing/2014/main" id="{19115684-8B88-4064-AABF-31B99DC9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34" y="1526299"/>
                <a:ext cx="3666677" cy="5193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Subtítulo 2">
                <a:extLst>
                  <a:ext uri="{FF2B5EF4-FFF2-40B4-BE49-F238E27FC236}">
                    <a16:creationId xmlns:a16="http://schemas.microsoft.com/office/drawing/2014/main" id="{6FA3F2AD-41DC-4DF6-B142-9510EAF94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716" y="179198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7" name="Subtítulo 2">
                <a:extLst>
                  <a:ext uri="{FF2B5EF4-FFF2-40B4-BE49-F238E27FC236}">
                    <a16:creationId xmlns:a16="http://schemas.microsoft.com/office/drawing/2014/main" id="{6FA3F2AD-41DC-4DF6-B142-9510EAF94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716" y="1791986"/>
                <a:ext cx="3666677" cy="5193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Subtítulo 2">
                <a:extLst>
                  <a:ext uri="{FF2B5EF4-FFF2-40B4-BE49-F238E27FC236}">
                    <a16:creationId xmlns:a16="http://schemas.microsoft.com/office/drawing/2014/main" id="{24129684-9459-4F07-B2FC-8D0E49311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8292" y="207343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8" name="Subtítulo 2">
                <a:extLst>
                  <a:ext uri="{FF2B5EF4-FFF2-40B4-BE49-F238E27FC236}">
                    <a16:creationId xmlns:a16="http://schemas.microsoft.com/office/drawing/2014/main" id="{24129684-9459-4F07-B2FC-8D0E49311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92" y="2073430"/>
                <a:ext cx="3666677" cy="5193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Subtítulo 2">
                <a:extLst>
                  <a:ext uri="{FF2B5EF4-FFF2-40B4-BE49-F238E27FC236}">
                    <a16:creationId xmlns:a16="http://schemas.microsoft.com/office/drawing/2014/main" id="{3D3025D1-5C28-497D-8A1A-5A47AE4B5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8471" y="234563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9" name="Subtítulo 2">
                <a:extLst>
                  <a:ext uri="{FF2B5EF4-FFF2-40B4-BE49-F238E27FC236}">
                    <a16:creationId xmlns:a16="http://schemas.microsoft.com/office/drawing/2014/main" id="{3D3025D1-5C28-497D-8A1A-5A47AE4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71" y="2345637"/>
                <a:ext cx="3666677" cy="5193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Subtítulo 2">
                <a:extLst>
                  <a:ext uri="{FF2B5EF4-FFF2-40B4-BE49-F238E27FC236}">
                    <a16:creationId xmlns:a16="http://schemas.microsoft.com/office/drawing/2014/main" id="{6F9A9384-EB30-48CC-B682-625C558A27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8792" y="261919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0" name="Subtítulo 2">
                <a:extLst>
                  <a:ext uri="{FF2B5EF4-FFF2-40B4-BE49-F238E27FC236}">
                    <a16:creationId xmlns:a16="http://schemas.microsoft.com/office/drawing/2014/main" id="{6F9A9384-EB30-48CC-B682-625C558A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92" y="2619198"/>
                <a:ext cx="3666677" cy="5193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Subtítulo 2">
                <a:extLst>
                  <a:ext uri="{FF2B5EF4-FFF2-40B4-BE49-F238E27FC236}">
                    <a16:creationId xmlns:a16="http://schemas.microsoft.com/office/drawing/2014/main" id="{0A700869-3A6D-4B5B-BD4B-6FC7427EF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2871" y="287123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1" name="Subtítulo 2">
                <a:extLst>
                  <a:ext uri="{FF2B5EF4-FFF2-40B4-BE49-F238E27FC236}">
                    <a16:creationId xmlns:a16="http://schemas.microsoft.com/office/drawing/2014/main" id="{0A700869-3A6D-4B5B-BD4B-6FC7427E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71" y="2871239"/>
                <a:ext cx="3666677" cy="51938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Subtítulo 2">
                <a:extLst>
                  <a:ext uri="{FF2B5EF4-FFF2-40B4-BE49-F238E27FC236}">
                    <a16:creationId xmlns:a16="http://schemas.microsoft.com/office/drawing/2014/main" id="{AED9F8BD-A321-4750-ACEA-2124F5811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6370" y="3148464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2" name="Subtítulo 2">
                <a:extLst>
                  <a:ext uri="{FF2B5EF4-FFF2-40B4-BE49-F238E27FC236}">
                    <a16:creationId xmlns:a16="http://schemas.microsoft.com/office/drawing/2014/main" id="{AED9F8BD-A321-4750-ACEA-2124F5811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70" y="3148464"/>
                <a:ext cx="3666677" cy="5193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Subtítulo 2">
                <a:extLst>
                  <a:ext uri="{FF2B5EF4-FFF2-40B4-BE49-F238E27FC236}">
                    <a16:creationId xmlns:a16="http://schemas.microsoft.com/office/drawing/2014/main" id="{F919BF64-B1CC-4A22-907F-76020F6B9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3600" y="341920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3" name="Subtítulo 2">
                <a:extLst>
                  <a:ext uri="{FF2B5EF4-FFF2-40B4-BE49-F238E27FC236}">
                    <a16:creationId xmlns:a16="http://schemas.microsoft.com/office/drawing/2014/main" id="{F919BF64-B1CC-4A22-907F-76020F6B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00" y="3419203"/>
                <a:ext cx="3666677" cy="5193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ubtítulo 2">
                <a:extLst>
                  <a:ext uri="{FF2B5EF4-FFF2-40B4-BE49-F238E27FC236}">
                    <a16:creationId xmlns:a16="http://schemas.microsoft.com/office/drawing/2014/main" id="{455D3467-FF62-43E4-9917-F575FD1F6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9489" y="368876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4" name="Subtítulo 2">
                <a:extLst>
                  <a:ext uri="{FF2B5EF4-FFF2-40B4-BE49-F238E27FC236}">
                    <a16:creationId xmlns:a16="http://schemas.microsoft.com/office/drawing/2014/main" id="{455D3467-FF62-43E4-9917-F575FD1F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89" y="3688769"/>
                <a:ext cx="3666677" cy="51938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Subtítulo 2">
                <a:extLst>
                  <a:ext uri="{FF2B5EF4-FFF2-40B4-BE49-F238E27FC236}">
                    <a16:creationId xmlns:a16="http://schemas.microsoft.com/office/drawing/2014/main" id="{C0A91FCD-4206-41FF-8D8A-4CA9717D83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8370" y="3960457"/>
                <a:ext cx="2310666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5" name="Subtítulo 2">
                <a:extLst>
                  <a:ext uri="{FF2B5EF4-FFF2-40B4-BE49-F238E27FC236}">
                    <a16:creationId xmlns:a16="http://schemas.microsoft.com/office/drawing/2014/main" id="{C0A91FCD-4206-41FF-8D8A-4CA9717D8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0" y="3960457"/>
                <a:ext cx="2310666" cy="5193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Subtítulo 2">
                <a:extLst>
                  <a:ext uri="{FF2B5EF4-FFF2-40B4-BE49-F238E27FC236}">
                    <a16:creationId xmlns:a16="http://schemas.microsoft.com/office/drawing/2014/main" id="{12015CE4-E8CF-48C9-A95C-28DC86EE2E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3588" y="125042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6" name="Subtítulo 2">
                <a:extLst>
                  <a:ext uri="{FF2B5EF4-FFF2-40B4-BE49-F238E27FC236}">
                    <a16:creationId xmlns:a16="http://schemas.microsoft.com/office/drawing/2014/main" id="{12015CE4-E8CF-48C9-A95C-28DC86EE2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88" y="1250427"/>
                <a:ext cx="3666677" cy="5193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Subtítulo 2">
                <a:extLst>
                  <a:ext uri="{FF2B5EF4-FFF2-40B4-BE49-F238E27FC236}">
                    <a16:creationId xmlns:a16="http://schemas.microsoft.com/office/drawing/2014/main" id="{19A2A7B6-968D-4A1E-8582-E3E8C2756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953" y="152281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7" name="Subtítulo 2">
                <a:extLst>
                  <a:ext uri="{FF2B5EF4-FFF2-40B4-BE49-F238E27FC236}">
                    <a16:creationId xmlns:a16="http://schemas.microsoft.com/office/drawing/2014/main" id="{19A2A7B6-968D-4A1E-8582-E3E8C2756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53" y="1522815"/>
                <a:ext cx="3666677" cy="5193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Subtítulo 2">
                <a:extLst>
                  <a:ext uri="{FF2B5EF4-FFF2-40B4-BE49-F238E27FC236}">
                    <a16:creationId xmlns:a16="http://schemas.microsoft.com/office/drawing/2014/main" id="{6D33F730-FEF2-4F8D-B859-8195EDF10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9418" y="179546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8" name="Subtítulo 2">
                <a:extLst>
                  <a:ext uri="{FF2B5EF4-FFF2-40B4-BE49-F238E27FC236}">
                    <a16:creationId xmlns:a16="http://schemas.microsoft.com/office/drawing/2014/main" id="{6D33F730-FEF2-4F8D-B859-8195EDF1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8" y="1795460"/>
                <a:ext cx="3666677" cy="5193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Subtítulo 2">
                <a:extLst>
                  <a:ext uri="{FF2B5EF4-FFF2-40B4-BE49-F238E27FC236}">
                    <a16:creationId xmlns:a16="http://schemas.microsoft.com/office/drawing/2014/main" id="{4C1B7A14-BE38-41D8-B993-E536EBAF9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9039" y="206882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9" name="Subtítulo 2">
                <a:extLst>
                  <a:ext uri="{FF2B5EF4-FFF2-40B4-BE49-F238E27FC236}">
                    <a16:creationId xmlns:a16="http://schemas.microsoft.com/office/drawing/2014/main" id="{4C1B7A14-BE38-41D8-B993-E536EBAF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39" y="2068829"/>
                <a:ext cx="3666677" cy="5193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Subtítulo 2">
                <a:extLst>
                  <a:ext uri="{FF2B5EF4-FFF2-40B4-BE49-F238E27FC236}">
                    <a16:creationId xmlns:a16="http://schemas.microsoft.com/office/drawing/2014/main" id="{4E61494F-EB76-4C35-BB1C-61BA1FAB6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1565" y="235012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0" name="Subtítulo 2">
                <a:extLst>
                  <a:ext uri="{FF2B5EF4-FFF2-40B4-BE49-F238E27FC236}">
                    <a16:creationId xmlns:a16="http://schemas.microsoft.com/office/drawing/2014/main" id="{4E61494F-EB76-4C35-BB1C-61BA1FAB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65" y="2350126"/>
                <a:ext cx="3666677" cy="51938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Subtítulo 2">
                <a:extLst>
                  <a:ext uri="{FF2B5EF4-FFF2-40B4-BE49-F238E27FC236}">
                    <a16:creationId xmlns:a16="http://schemas.microsoft.com/office/drawing/2014/main" id="{58DC388E-86E8-46BD-ABAD-254F02B06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8313" y="262817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,Ñ,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1" name="Subtítulo 2">
                <a:extLst>
                  <a:ext uri="{FF2B5EF4-FFF2-40B4-BE49-F238E27FC236}">
                    <a16:creationId xmlns:a16="http://schemas.microsoft.com/office/drawing/2014/main" id="{58DC388E-86E8-46BD-ABAD-254F02B06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13" y="2628173"/>
                <a:ext cx="3666677" cy="51938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Subtítulo 2">
                <a:extLst>
                  <a:ext uri="{FF2B5EF4-FFF2-40B4-BE49-F238E27FC236}">
                    <a16:creationId xmlns:a16="http://schemas.microsoft.com/office/drawing/2014/main" id="{96CEF6E8-3172-4D02-88D7-252FC7F4B4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6512" y="2895651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2" name="Subtítulo 2">
                <a:extLst>
                  <a:ext uri="{FF2B5EF4-FFF2-40B4-BE49-F238E27FC236}">
                    <a16:creationId xmlns:a16="http://schemas.microsoft.com/office/drawing/2014/main" id="{96CEF6E8-3172-4D02-88D7-252FC7F4B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12" y="2895651"/>
                <a:ext cx="3666677" cy="51938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Subtítulo 2">
                <a:extLst>
                  <a:ext uri="{FF2B5EF4-FFF2-40B4-BE49-F238E27FC236}">
                    <a16:creationId xmlns:a16="http://schemas.microsoft.com/office/drawing/2014/main" id="{EF93FF80-5EA6-4F61-A38B-4BA8070A1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6512" y="317064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3" name="Subtítulo 2">
                <a:extLst>
                  <a:ext uri="{FF2B5EF4-FFF2-40B4-BE49-F238E27FC236}">
                    <a16:creationId xmlns:a16="http://schemas.microsoft.com/office/drawing/2014/main" id="{EF93FF80-5EA6-4F61-A38B-4BA8070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12" y="3170640"/>
                <a:ext cx="3666677" cy="51938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Subtítulo 2">
                <a:extLst>
                  <a:ext uri="{FF2B5EF4-FFF2-40B4-BE49-F238E27FC236}">
                    <a16:creationId xmlns:a16="http://schemas.microsoft.com/office/drawing/2014/main" id="{0522F3A4-401F-4414-88A2-EE6D705C74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663" y="345553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4" name="Subtítulo 2">
                <a:extLst>
                  <a:ext uri="{FF2B5EF4-FFF2-40B4-BE49-F238E27FC236}">
                    <a16:creationId xmlns:a16="http://schemas.microsoft.com/office/drawing/2014/main" id="{0522F3A4-401F-4414-88A2-EE6D705C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663" y="3455530"/>
                <a:ext cx="3666677" cy="51938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Subtítulo 2">
                <a:extLst>
                  <a:ext uri="{FF2B5EF4-FFF2-40B4-BE49-F238E27FC236}">
                    <a16:creationId xmlns:a16="http://schemas.microsoft.com/office/drawing/2014/main" id="{074CC3C5-A985-4365-8FFC-74D8FA882A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9224" y="372373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5" name="Subtítulo 2">
                <a:extLst>
                  <a:ext uri="{FF2B5EF4-FFF2-40B4-BE49-F238E27FC236}">
                    <a16:creationId xmlns:a16="http://schemas.microsoft.com/office/drawing/2014/main" id="{074CC3C5-A985-4365-8FFC-74D8FA882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24" y="3723730"/>
                <a:ext cx="3666677" cy="51938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Subtítulo 2">
                <a:extLst>
                  <a:ext uri="{FF2B5EF4-FFF2-40B4-BE49-F238E27FC236}">
                    <a16:creationId xmlns:a16="http://schemas.microsoft.com/office/drawing/2014/main" id="{6A9E7061-0C40-4AFF-A34F-0CC77D42C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281" y="399093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6" name="Subtítulo 2">
                <a:extLst>
                  <a:ext uri="{FF2B5EF4-FFF2-40B4-BE49-F238E27FC236}">
                    <a16:creationId xmlns:a16="http://schemas.microsoft.com/office/drawing/2014/main" id="{6A9E7061-0C40-4AFF-A34F-0CC77D42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81" y="3990938"/>
                <a:ext cx="3666677" cy="51938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Subtítulo 2">
                <a:extLst>
                  <a:ext uri="{FF2B5EF4-FFF2-40B4-BE49-F238E27FC236}">
                    <a16:creationId xmlns:a16="http://schemas.microsoft.com/office/drawing/2014/main" id="{D908AAA3-69C5-4A11-9272-56C65E120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2775" y="425908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7" name="Subtítulo 2">
                <a:extLst>
                  <a:ext uri="{FF2B5EF4-FFF2-40B4-BE49-F238E27FC236}">
                    <a16:creationId xmlns:a16="http://schemas.microsoft.com/office/drawing/2014/main" id="{D908AAA3-69C5-4A11-9272-56C65E12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775" y="4259083"/>
                <a:ext cx="3666677" cy="51938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Subtítulo 2">
                <a:extLst>
                  <a:ext uri="{FF2B5EF4-FFF2-40B4-BE49-F238E27FC236}">
                    <a16:creationId xmlns:a16="http://schemas.microsoft.com/office/drawing/2014/main" id="{A63FDB35-2523-4F36-8350-138EAA8F9E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6229" y="453909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8" name="Subtítulo 2">
                <a:extLst>
                  <a:ext uri="{FF2B5EF4-FFF2-40B4-BE49-F238E27FC236}">
                    <a16:creationId xmlns:a16="http://schemas.microsoft.com/office/drawing/2014/main" id="{A63FDB35-2523-4F36-8350-138EAA8F9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29" y="4539096"/>
                <a:ext cx="3666677" cy="51938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Subtítulo 2">
                <a:extLst>
                  <a:ext uri="{FF2B5EF4-FFF2-40B4-BE49-F238E27FC236}">
                    <a16:creationId xmlns:a16="http://schemas.microsoft.com/office/drawing/2014/main" id="{0C80A716-7104-4395-B2B9-D77CD553A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241" y="4811301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9" name="Subtítulo 2">
                <a:extLst>
                  <a:ext uri="{FF2B5EF4-FFF2-40B4-BE49-F238E27FC236}">
                    <a16:creationId xmlns:a16="http://schemas.microsoft.com/office/drawing/2014/main" id="{0C80A716-7104-4395-B2B9-D77CD553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241" y="4811301"/>
                <a:ext cx="3666677" cy="51938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Subtítulo 2">
                <a:extLst>
                  <a:ext uri="{FF2B5EF4-FFF2-40B4-BE49-F238E27FC236}">
                    <a16:creationId xmlns:a16="http://schemas.microsoft.com/office/drawing/2014/main" id="{53726DF7-14DF-40D6-ADD9-77AEC5036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280" y="536737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0" name="Subtítulo 2">
                <a:extLst>
                  <a:ext uri="{FF2B5EF4-FFF2-40B4-BE49-F238E27FC236}">
                    <a16:creationId xmlns:a16="http://schemas.microsoft.com/office/drawing/2014/main" id="{53726DF7-14DF-40D6-ADD9-77AEC503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80" y="5367379"/>
                <a:ext cx="3666677" cy="519388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Subtítulo 2">
                <a:extLst>
                  <a:ext uri="{FF2B5EF4-FFF2-40B4-BE49-F238E27FC236}">
                    <a16:creationId xmlns:a16="http://schemas.microsoft.com/office/drawing/2014/main" id="{3C8FCA0C-CC67-45DB-A682-F94AE1E20F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4594" y="562112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1" name="Subtítulo 2">
                <a:extLst>
                  <a:ext uri="{FF2B5EF4-FFF2-40B4-BE49-F238E27FC236}">
                    <a16:creationId xmlns:a16="http://schemas.microsoft.com/office/drawing/2014/main" id="{3C8FCA0C-CC67-45DB-A682-F94AE1E20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94" y="5621122"/>
                <a:ext cx="3666677" cy="51938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Subtítulo 2">
                <a:extLst>
                  <a:ext uri="{FF2B5EF4-FFF2-40B4-BE49-F238E27FC236}">
                    <a16:creationId xmlns:a16="http://schemas.microsoft.com/office/drawing/2014/main" id="{C2009418-3A5A-4372-B272-2CB47B9C32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2775" y="584287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2" name="Subtítulo 2">
                <a:extLst>
                  <a:ext uri="{FF2B5EF4-FFF2-40B4-BE49-F238E27FC236}">
                    <a16:creationId xmlns:a16="http://schemas.microsoft.com/office/drawing/2014/main" id="{C2009418-3A5A-4372-B272-2CB47B9C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775" y="5842879"/>
                <a:ext cx="3666677" cy="51938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Subtítulo 2">
                <a:extLst>
                  <a:ext uri="{FF2B5EF4-FFF2-40B4-BE49-F238E27FC236}">
                    <a16:creationId xmlns:a16="http://schemas.microsoft.com/office/drawing/2014/main" id="{FFDF9741-55A6-49AF-9C07-80F2066E1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0639" y="124448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3" name="Subtítulo 2">
                <a:extLst>
                  <a:ext uri="{FF2B5EF4-FFF2-40B4-BE49-F238E27FC236}">
                    <a16:creationId xmlns:a16="http://schemas.microsoft.com/office/drawing/2014/main" id="{FFDF9741-55A6-49AF-9C07-80F2066E1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39" y="1244482"/>
                <a:ext cx="3666677" cy="519388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Subtítulo 2">
                <a:extLst>
                  <a:ext uri="{FF2B5EF4-FFF2-40B4-BE49-F238E27FC236}">
                    <a16:creationId xmlns:a16="http://schemas.microsoft.com/office/drawing/2014/main" id="{1F789FCD-BA7F-48E7-A45C-3D91425B1E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438" y="151681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4" name="Subtítulo 2">
                <a:extLst>
                  <a:ext uri="{FF2B5EF4-FFF2-40B4-BE49-F238E27FC236}">
                    <a16:creationId xmlns:a16="http://schemas.microsoft.com/office/drawing/2014/main" id="{1F789FCD-BA7F-48E7-A45C-3D91425B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8" y="1516812"/>
                <a:ext cx="3666677" cy="519388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Subtítulo 2">
                <a:extLst>
                  <a:ext uri="{FF2B5EF4-FFF2-40B4-BE49-F238E27FC236}">
                    <a16:creationId xmlns:a16="http://schemas.microsoft.com/office/drawing/2014/main" id="{1EFB7AFA-3475-4A77-B91A-708D8EA348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438" y="179272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5" name="Subtítulo 2">
                <a:extLst>
                  <a:ext uri="{FF2B5EF4-FFF2-40B4-BE49-F238E27FC236}">
                    <a16:creationId xmlns:a16="http://schemas.microsoft.com/office/drawing/2014/main" id="{1EFB7AFA-3475-4A77-B91A-708D8EA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8" y="1792722"/>
                <a:ext cx="3666677" cy="51938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Subtítulo 2">
                <a:extLst>
                  <a:ext uri="{FF2B5EF4-FFF2-40B4-BE49-F238E27FC236}">
                    <a16:creationId xmlns:a16="http://schemas.microsoft.com/office/drawing/2014/main" id="{AAC56E5F-6527-4ACD-801C-CCB5BF46B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5587" y="206237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6" name="Subtítulo 2">
                <a:extLst>
                  <a:ext uri="{FF2B5EF4-FFF2-40B4-BE49-F238E27FC236}">
                    <a16:creationId xmlns:a16="http://schemas.microsoft.com/office/drawing/2014/main" id="{AAC56E5F-6527-4ACD-801C-CCB5BF46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587" y="2062378"/>
                <a:ext cx="3666677" cy="519388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Subtítulo 2">
                <a:extLst>
                  <a:ext uri="{FF2B5EF4-FFF2-40B4-BE49-F238E27FC236}">
                    <a16:creationId xmlns:a16="http://schemas.microsoft.com/office/drawing/2014/main" id="{D903E0B4-55AC-4540-881D-D0E736F30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438" y="2335724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7" name="Subtítulo 2">
                <a:extLst>
                  <a:ext uri="{FF2B5EF4-FFF2-40B4-BE49-F238E27FC236}">
                    <a16:creationId xmlns:a16="http://schemas.microsoft.com/office/drawing/2014/main" id="{D903E0B4-55AC-4540-881D-D0E736F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8" y="2335724"/>
                <a:ext cx="3666677" cy="51938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Subtítulo 2">
                <a:extLst>
                  <a:ext uri="{FF2B5EF4-FFF2-40B4-BE49-F238E27FC236}">
                    <a16:creationId xmlns:a16="http://schemas.microsoft.com/office/drawing/2014/main" id="{8625A3C6-2D17-4E3B-9F90-C2AD867D17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1604" y="5085161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,Ñ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8" name="Subtítulo 2">
                <a:extLst>
                  <a:ext uri="{FF2B5EF4-FFF2-40B4-BE49-F238E27FC236}">
                    <a16:creationId xmlns:a16="http://schemas.microsoft.com/office/drawing/2014/main" id="{8625A3C6-2D17-4E3B-9F90-C2AD867D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04" y="5085161"/>
                <a:ext cx="3666677" cy="51938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Subtítulo 2">
                <a:extLst>
                  <a:ext uri="{FF2B5EF4-FFF2-40B4-BE49-F238E27FC236}">
                    <a16:creationId xmlns:a16="http://schemas.microsoft.com/office/drawing/2014/main" id="{9AD53E83-6A76-415E-BEFB-DE940BEF9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1949" y="260076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9" name="Subtítulo 2">
                <a:extLst>
                  <a:ext uri="{FF2B5EF4-FFF2-40B4-BE49-F238E27FC236}">
                    <a16:creationId xmlns:a16="http://schemas.microsoft.com/office/drawing/2014/main" id="{9AD53E83-6A76-415E-BEFB-DE940BEF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949" y="2600765"/>
                <a:ext cx="3666677" cy="519388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Subtítulo 2">
                <a:extLst>
                  <a:ext uri="{FF2B5EF4-FFF2-40B4-BE49-F238E27FC236}">
                    <a16:creationId xmlns:a16="http://schemas.microsoft.com/office/drawing/2014/main" id="{3F4D2163-442F-4A4C-A037-D3905EC92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2922" y="285957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0" name="Subtítulo 2">
                <a:extLst>
                  <a:ext uri="{FF2B5EF4-FFF2-40B4-BE49-F238E27FC236}">
                    <a16:creationId xmlns:a16="http://schemas.microsoft.com/office/drawing/2014/main" id="{3F4D2163-442F-4A4C-A037-D3905EC92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922" y="2859575"/>
                <a:ext cx="3666677" cy="519388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Subtítulo 2">
                <a:extLst>
                  <a:ext uri="{FF2B5EF4-FFF2-40B4-BE49-F238E27FC236}">
                    <a16:creationId xmlns:a16="http://schemas.microsoft.com/office/drawing/2014/main" id="{BB29B015-3E1C-45AB-82F8-2D398387C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995" y="312760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1" name="Subtítulo 2">
                <a:extLst>
                  <a:ext uri="{FF2B5EF4-FFF2-40B4-BE49-F238E27FC236}">
                    <a16:creationId xmlns:a16="http://schemas.microsoft.com/office/drawing/2014/main" id="{BB29B015-3E1C-45AB-82F8-2D398387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95" y="3127602"/>
                <a:ext cx="3666677" cy="519388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Subtítulo 2">
                <a:extLst>
                  <a:ext uri="{FF2B5EF4-FFF2-40B4-BE49-F238E27FC236}">
                    <a16:creationId xmlns:a16="http://schemas.microsoft.com/office/drawing/2014/main" id="{3DC6B5A3-5BA9-4E97-B5EE-2608266530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994" y="339530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2" name="Subtítulo 2">
                <a:extLst>
                  <a:ext uri="{FF2B5EF4-FFF2-40B4-BE49-F238E27FC236}">
                    <a16:creationId xmlns:a16="http://schemas.microsoft.com/office/drawing/2014/main" id="{3DC6B5A3-5BA9-4E97-B5EE-26082665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94" y="3395305"/>
                <a:ext cx="3666677" cy="519388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Subtítulo 2">
                <a:extLst>
                  <a:ext uri="{FF2B5EF4-FFF2-40B4-BE49-F238E27FC236}">
                    <a16:creationId xmlns:a16="http://schemas.microsoft.com/office/drawing/2014/main" id="{C8663EF5-DB70-4C2C-93E4-6427A73FF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1094" y="368602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3" name="Subtítulo 2">
                <a:extLst>
                  <a:ext uri="{FF2B5EF4-FFF2-40B4-BE49-F238E27FC236}">
                    <a16:creationId xmlns:a16="http://schemas.microsoft.com/office/drawing/2014/main" id="{C8663EF5-DB70-4C2C-93E4-6427A73F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94" y="3686028"/>
                <a:ext cx="3666677" cy="519388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Subtítulo 2">
                <a:extLst>
                  <a:ext uri="{FF2B5EF4-FFF2-40B4-BE49-F238E27FC236}">
                    <a16:creationId xmlns:a16="http://schemas.microsoft.com/office/drawing/2014/main" id="{9471AA71-BF69-4228-BE05-6493D97BF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2922" y="396456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4" name="Subtítulo 2">
                <a:extLst>
                  <a:ext uri="{FF2B5EF4-FFF2-40B4-BE49-F238E27FC236}">
                    <a16:creationId xmlns:a16="http://schemas.microsoft.com/office/drawing/2014/main" id="{9471AA71-BF69-4228-BE05-6493D97BF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922" y="3964567"/>
                <a:ext cx="3666677" cy="519388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Subtítulo 2">
                <a:extLst>
                  <a:ext uri="{FF2B5EF4-FFF2-40B4-BE49-F238E27FC236}">
                    <a16:creationId xmlns:a16="http://schemas.microsoft.com/office/drawing/2014/main" id="{43F53B66-E512-4715-9431-930209871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8534" y="124548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5" name="Subtítulo 2">
                <a:extLst>
                  <a:ext uri="{FF2B5EF4-FFF2-40B4-BE49-F238E27FC236}">
                    <a16:creationId xmlns:a16="http://schemas.microsoft.com/office/drawing/2014/main" id="{43F53B66-E512-4715-9431-93020987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34" y="1245480"/>
                <a:ext cx="3666677" cy="519388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Subtítulo 2">
                <a:extLst>
                  <a:ext uri="{FF2B5EF4-FFF2-40B4-BE49-F238E27FC236}">
                    <a16:creationId xmlns:a16="http://schemas.microsoft.com/office/drawing/2014/main" id="{4FAC8637-3F77-44A5-B99A-D233D79B6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60" y="150121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6" name="Subtítulo 2">
                <a:extLst>
                  <a:ext uri="{FF2B5EF4-FFF2-40B4-BE49-F238E27FC236}">
                    <a16:creationId xmlns:a16="http://schemas.microsoft.com/office/drawing/2014/main" id="{4FAC8637-3F77-44A5-B99A-D233D79B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60" y="1501218"/>
                <a:ext cx="3666677" cy="519388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Subtítulo 2">
                <a:extLst>
                  <a:ext uri="{FF2B5EF4-FFF2-40B4-BE49-F238E27FC236}">
                    <a16:creationId xmlns:a16="http://schemas.microsoft.com/office/drawing/2014/main" id="{7FCACA57-0370-4782-92B7-18F992136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409" y="177531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7" name="Subtítulo 2">
                <a:extLst>
                  <a:ext uri="{FF2B5EF4-FFF2-40B4-BE49-F238E27FC236}">
                    <a16:creationId xmlns:a16="http://schemas.microsoft.com/office/drawing/2014/main" id="{7FCACA57-0370-4782-92B7-18F99213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09" y="1775319"/>
                <a:ext cx="3666677" cy="519388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Subtítulo 2">
                <a:extLst>
                  <a:ext uri="{FF2B5EF4-FFF2-40B4-BE49-F238E27FC236}">
                    <a16:creationId xmlns:a16="http://schemas.microsoft.com/office/drawing/2014/main" id="{2680CCAB-EC0C-4FFD-82EA-7C5271F1E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3776" y="205007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8" name="Subtítulo 2">
                <a:extLst>
                  <a:ext uri="{FF2B5EF4-FFF2-40B4-BE49-F238E27FC236}">
                    <a16:creationId xmlns:a16="http://schemas.microsoft.com/office/drawing/2014/main" id="{2680CCAB-EC0C-4FFD-82EA-7C5271F1E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776" y="2050073"/>
                <a:ext cx="3666677" cy="519388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Subtítulo 2">
                <a:extLst>
                  <a:ext uri="{FF2B5EF4-FFF2-40B4-BE49-F238E27FC236}">
                    <a16:creationId xmlns:a16="http://schemas.microsoft.com/office/drawing/2014/main" id="{311D8DDB-6944-4D58-8B0C-ABC7EA8BEC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5819" y="231782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9" name="Subtítulo 2">
                <a:extLst>
                  <a:ext uri="{FF2B5EF4-FFF2-40B4-BE49-F238E27FC236}">
                    <a16:creationId xmlns:a16="http://schemas.microsoft.com/office/drawing/2014/main" id="{311D8DDB-6944-4D58-8B0C-ABC7EA8B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19" y="2317823"/>
                <a:ext cx="3666677" cy="519388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Subtítulo 2">
                <a:extLst>
                  <a:ext uri="{FF2B5EF4-FFF2-40B4-BE49-F238E27FC236}">
                    <a16:creationId xmlns:a16="http://schemas.microsoft.com/office/drawing/2014/main" id="{E64CE21A-E6E9-4102-A313-CBA6027C5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6560" y="259774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,Ñ,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0" name="Subtítulo 2">
                <a:extLst>
                  <a:ext uri="{FF2B5EF4-FFF2-40B4-BE49-F238E27FC236}">
                    <a16:creationId xmlns:a16="http://schemas.microsoft.com/office/drawing/2014/main" id="{E64CE21A-E6E9-4102-A313-CBA6027C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60" y="2597746"/>
                <a:ext cx="3666677" cy="519388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Subtítulo 2">
                <a:extLst>
                  <a:ext uri="{FF2B5EF4-FFF2-40B4-BE49-F238E27FC236}">
                    <a16:creationId xmlns:a16="http://schemas.microsoft.com/office/drawing/2014/main" id="{5CC928C5-09D1-45D5-A402-8F95157A6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965" y="286723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1" name="Subtítulo 2">
                <a:extLst>
                  <a:ext uri="{FF2B5EF4-FFF2-40B4-BE49-F238E27FC236}">
                    <a16:creationId xmlns:a16="http://schemas.microsoft.com/office/drawing/2014/main" id="{5CC928C5-09D1-45D5-A402-8F95157A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65" y="2867237"/>
                <a:ext cx="3666677" cy="519388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Subtítulo 2">
                <a:extLst>
                  <a:ext uri="{FF2B5EF4-FFF2-40B4-BE49-F238E27FC236}">
                    <a16:creationId xmlns:a16="http://schemas.microsoft.com/office/drawing/2014/main" id="{5ECBC95B-E8B0-43D3-A08D-7457765F94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5993" y="3133460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2" name="Subtítulo 2">
                <a:extLst>
                  <a:ext uri="{FF2B5EF4-FFF2-40B4-BE49-F238E27FC236}">
                    <a16:creationId xmlns:a16="http://schemas.microsoft.com/office/drawing/2014/main" id="{5ECBC95B-E8B0-43D3-A08D-7457765F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93" y="3133460"/>
                <a:ext cx="3666677" cy="51938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Subtítulo 2">
                <a:extLst>
                  <a:ext uri="{FF2B5EF4-FFF2-40B4-BE49-F238E27FC236}">
                    <a16:creationId xmlns:a16="http://schemas.microsoft.com/office/drawing/2014/main" id="{DA8994F3-A39C-4F4E-A4D5-AC7902EFB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6371" y="3402417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3" name="Subtítulo 2">
                <a:extLst>
                  <a:ext uri="{FF2B5EF4-FFF2-40B4-BE49-F238E27FC236}">
                    <a16:creationId xmlns:a16="http://schemas.microsoft.com/office/drawing/2014/main" id="{DA8994F3-A39C-4F4E-A4D5-AC7902EF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71" y="3402417"/>
                <a:ext cx="3666677" cy="519388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Subtítulo 2">
                <a:extLst>
                  <a:ext uri="{FF2B5EF4-FFF2-40B4-BE49-F238E27FC236}">
                    <a16:creationId xmlns:a16="http://schemas.microsoft.com/office/drawing/2014/main" id="{DD70BB7A-2E19-4217-A0D9-C4CA3A743F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207" y="3678916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4" name="Subtítulo 2">
                <a:extLst>
                  <a:ext uri="{FF2B5EF4-FFF2-40B4-BE49-F238E27FC236}">
                    <a16:creationId xmlns:a16="http://schemas.microsoft.com/office/drawing/2014/main" id="{DD70BB7A-2E19-4217-A0D9-C4CA3A74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07" y="3678916"/>
                <a:ext cx="3666677" cy="519388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Subtítulo 2">
                <a:extLst>
                  <a:ext uri="{FF2B5EF4-FFF2-40B4-BE49-F238E27FC236}">
                    <a16:creationId xmlns:a16="http://schemas.microsoft.com/office/drawing/2014/main" id="{EAD83889-33F1-4073-8987-B5E7105335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6518" y="3934212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5" name="Subtítulo 2">
                <a:extLst>
                  <a:ext uri="{FF2B5EF4-FFF2-40B4-BE49-F238E27FC236}">
                    <a16:creationId xmlns:a16="http://schemas.microsoft.com/office/drawing/2014/main" id="{EAD83889-33F1-4073-8987-B5E71053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18" y="3934212"/>
                <a:ext cx="3666677" cy="519388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Subtítulo 2">
                <a:extLst>
                  <a:ext uri="{FF2B5EF4-FFF2-40B4-BE49-F238E27FC236}">
                    <a16:creationId xmlns:a16="http://schemas.microsoft.com/office/drawing/2014/main" id="{981316A4-6876-482F-8B98-C5CB13197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9694" y="4194255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6" name="Subtítulo 2">
                <a:extLst>
                  <a:ext uri="{FF2B5EF4-FFF2-40B4-BE49-F238E27FC236}">
                    <a16:creationId xmlns:a16="http://schemas.microsoft.com/office/drawing/2014/main" id="{981316A4-6876-482F-8B98-C5CB1319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94" y="4194255"/>
                <a:ext cx="3666677" cy="519388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Subtítulo 2">
                <a:extLst>
                  <a:ext uri="{FF2B5EF4-FFF2-40B4-BE49-F238E27FC236}">
                    <a16:creationId xmlns:a16="http://schemas.microsoft.com/office/drawing/2014/main" id="{B76D5DEB-D0EA-486A-A1F9-2EC6E4BB3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7272" y="446628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7" name="Subtítulo 2">
                <a:extLst>
                  <a:ext uri="{FF2B5EF4-FFF2-40B4-BE49-F238E27FC236}">
                    <a16:creationId xmlns:a16="http://schemas.microsoft.com/office/drawing/2014/main" id="{B76D5DEB-D0EA-486A-A1F9-2EC6E4BB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72" y="4466289"/>
                <a:ext cx="3666677" cy="519388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Subtítulo 2">
                <a:extLst>
                  <a:ext uri="{FF2B5EF4-FFF2-40B4-BE49-F238E27FC236}">
                    <a16:creationId xmlns:a16="http://schemas.microsoft.com/office/drawing/2014/main" id="{46DE5C9D-BBDF-496C-A5E6-32CDD4868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4923" y="4742263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8" name="Subtítulo 2">
                <a:extLst>
                  <a:ext uri="{FF2B5EF4-FFF2-40B4-BE49-F238E27FC236}">
                    <a16:creationId xmlns:a16="http://schemas.microsoft.com/office/drawing/2014/main" id="{46DE5C9D-BBDF-496C-A5E6-32CDD4868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923" y="4742263"/>
                <a:ext cx="3666677" cy="519388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Subtítulo 2">
                <a:extLst>
                  <a:ext uri="{FF2B5EF4-FFF2-40B4-BE49-F238E27FC236}">
                    <a16:creationId xmlns:a16="http://schemas.microsoft.com/office/drawing/2014/main" id="{3253C9B3-FF41-4B96-8871-351E314EB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6942" y="5014018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,Ñ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9" name="Subtítulo 2">
                <a:extLst>
                  <a:ext uri="{FF2B5EF4-FFF2-40B4-BE49-F238E27FC236}">
                    <a16:creationId xmlns:a16="http://schemas.microsoft.com/office/drawing/2014/main" id="{3253C9B3-FF41-4B96-8871-351E314EB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942" y="5014018"/>
                <a:ext cx="3666677" cy="519388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Subtítulo 2">
                <a:extLst>
                  <a:ext uri="{FF2B5EF4-FFF2-40B4-BE49-F238E27FC236}">
                    <a16:creationId xmlns:a16="http://schemas.microsoft.com/office/drawing/2014/main" id="{E1EC465C-4B8D-4A5E-B14C-62B17B5B75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9468" y="5301379"/>
                <a:ext cx="3666677" cy="519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b="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30" name="Subtítulo 2">
                <a:extLst>
                  <a:ext uri="{FF2B5EF4-FFF2-40B4-BE49-F238E27FC236}">
                    <a16:creationId xmlns:a16="http://schemas.microsoft.com/office/drawing/2014/main" id="{E1EC465C-4B8D-4A5E-B14C-62B17B5B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68" y="5301379"/>
                <a:ext cx="3666677" cy="519388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Subtítulo 2">
                <a:extLst>
                  <a:ext uri="{FF2B5EF4-FFF2-40B4-BE49-F238E27FC236}">
                    <a16:creationId xmlns:a16="http://schemas.microsoft.com/office/drawing/2014/main" id="{6A958ABB-50C4-40CD-9481-FE75CBB9A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5898" y="5542058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38" name="Subtítulo 2">
                <a:extLst>
                  <a:ext uri="{FF2B5EF4-FFF2-40B4-BE49-F238E27FC236}">
                    <a16:creationId xmlns:a16="http://schemas.microsoft.com/office/drawing/2014/main" id="{6A958ABB-50C4-40CD-9481-FE75CBB9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898" y="5542058"/>
                <a:ext cx="2335182" cy="419613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Subtítulo 2">
                <a:extLst>
                  <a:ext uri="{FF2B5EF4-FFF2-40B4-BE49-F238E27FC236}">
                    <a16:creationId xmlns:a16="http://schemas.microsoft.com/office/drawing/2014/main" id="{BF65FF6A-3D0B-4853-B10B-8AF11544C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72265" y="581706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39" name="Subtítulo 2">
                <a:extLst>
                  <a:ext uri="{FF2B5EF4-FFF2-40B4-BE49-F238E27FC236}">
                    <a16:creationId xmlns:a16="http://schemas.microsoft.com/office/drawing/2014/main" id="{BF65FF6A-3D0B-4853-B10B-8AF11544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65" y="5817069"/>
                <a:ext cx="2335182" cy="419613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6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35A770-A6E8-46AC-9EE7-604C01D7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790" y="195686"/>
            <a:ext cx="7619999" cy="1100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dirty="0"/>
              <a:t>Definición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EBE9F34-70A1-4E97-832C-08293EBB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23" y="2834762"/>
            <a:ext cx="5531215" cy="21018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EA7F5C49-8921-4A5E-A437-CD037039F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127736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EA7F5C49-8921-4A5E-A437-CD037039F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1277369"/>
                <a:ext cx="2335182" cy="41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ítulo 2">
                <a:extLst>
                  <a:ext uri="{FF2B5EF4-FFF2-40B4-BE49-F238E27FC236}">
                    <a16:creationId xmlns:a16="http://schemas.microsoft.com/office/drawing/2014/main" id="{1727FDD0-E567-4BA2-9185-0059CE7EE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201" y="1583017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7" name="Subtítulo 2">
                <a:extLst>
                  <a:ext uri="{FF2B5EF4-FFF2-40B4-BE49-F238E27FC236}">
                    <a16:creationId xmlns:a16="http://schemas.microsoft.com/office/drawing/2014/main" id="{1727FDD0-E567-4BA2-9185-0059CE7E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01" y="1583017"/>
                <a:ext cx="2335182" cy="419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ubtítulo 2">
                <a:extLst>
                  <a:ext uri="{FF2B5EF4-FFF2-40B4-BE49-F238E27FC236}">
                    <a16:creationId xmlns:a16="http://schemas.microsoft.com/office/drawing/2014/main" id="{7C7CC70B-BD55-4D83-8214-BF3F0CA23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1887306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8" name="Subtítulo 2">
                <a:extLst>
                  <a:ext uri="{FF2B5EF4-FFF2-40B4-BE49-F238E27FC236}">
                    <a16:creationId xmlns:a16="http://schemas.microsoft.com/office/drawing/2014/main" id="{7C7CC70B-BD55-4D83-8214-BF3F0CA2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1887306"/>
                <a:ext cx="2335182" cy="41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0CECA0DB-2331-4119-B335-171828ED75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201" y="2205480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0CECA0DB-2331-4119-B335-171828ED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01" y="2205480"/>
                <a:ext cx="2335182" cy="419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ubtítulo 2">
                <a:extLst>
                  <a:ext uri="{FF2B5EF4-FFF2-40B4-BE49-F238E27FC236}">
                    <a16:creationId xmlns:a16="http://schemas.microsoft.com/office/drawing/2014/main" id="{2797B1AC-805D-4982-B515-873E9E18D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250976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0" name="Subtítulo 2">
                <a:extLst>
                  <a:ext uri="{FF2B5EF4-FFF2-40B4-BE49-F238E27FC236}">
                    <a16:creationId xmlns:a16="http://schemas.microsoft.com/office/drawing/2014/main" id="{2797B1AC-805D-4982-B515-873E9E18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2509769"/>
                <a:ext cx="2335182" cy="419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ubtítulo 2">
                <a:extLst>
                  <a:ext uri="{FF2B5EF4-FFF2-40B4-BE49-F238E27FC236}">
                    <a16:creationId xmlns:a16="http://schemas.microsoft.com/office/drawing/2014/main" id="{20DC207E-FB6C-4F34-8C32-1081C71567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3357" y="2815417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1" name="Subtítulo 2">
                <a:extLst>
                  <a:ext uri="{FF2B5EF4-FFF2-40B4-BE49-F238E27FC236}">
                    <a16:creationId xmlns:a16="http://schemas.microsoft.com/office/drawing/2014/main" id="{20DC207E-FB6C-4F34-8C32-1081C715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57" y="2815417"/>
                <a:ext cx="2335182" cy="419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ubtítulo 2">
                <a:extLst>
                  <a:ext uri="{FF2B5EF4-FFF2-40B4-BE49-F238E27FC236}">
                    <a16:creationId xmlns:a16="http://schemas.microsoft.com/office/drawing/2014/main" id="{4CBEB149-1B77-46F8-8365-1A5200FB2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3110994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2" name="Subtítulo 2">
                <a:extLst>
                  <a:ext uri="{FF2B5EF4-FFF2-40B4-BE49-F238E27FC236}">
                    <a16:creationId xmlns:a16="http://schemas.microsoft.com/office/drawing/2014/main" id="{4CBEB149-1B77-46F8-8365-1A5200FB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3110994"/>
                <a:ext cx="2335182" cy="419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Subtítulo 2">
                <a:extLst>
                  <a:ext uri="{FF2B5EF4-FFF2-40B4-BE49-F238E27FC236}">
                    <a16:creationId xmlns:a16="http://schemas.microsoft.com/office/drawing/2014/main" id="{F1BE2ACC-DE72-439E-87D0-2A19564C6F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3429168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3" name="Subtítulo 2">
                <a:extLst>
                  <a:ext uri="{FF2B5EF4-FFF2-40B4-BE49-F238E27FC236}">
                    <a16:creationId xmlns:a16="http://schemas.microsoft.com/office/drawing/2014/main" id="{F1BE2ACC-DE72-439E-87D0-2A19564C6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3429168"/>
                <a:ext cx="2335182" cy="4196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ubtítulo 2">
                <a:extLst>
                  <a:ext uri="{FF2B5EF4-FFF2-40B4-BE49-F238E27FC236}">
                    <a16:creationId xmlns:a16="http://schemas.microsoft.com/office/drawing/2014/main" id="{BC2CFD61-221E-4FAC-A3B9-9F95B60582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3737271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4" name="Subtítulo 2">
                <a:extLst>
                  <a:ext uri="{FF2B5EF4-FFF2-40B4-BE49-F238E27FC236}">
                    <a16:creationId xmlns:a16="http://schemas.microsoft.com/office/drawing/2014/main" id="{BC2CFD61-221E-4FAC-A3B9-9F95B605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3737271"/>
                <a:ext cx="2335182" cy="4196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ítulo 2">
                <a:extLst>
                  <a:ext uri="{FF2B5EF4-FFF2-40B4-BE49-F238E27FC236}">
                    <a16:creationId xmlns:a16="http://schemas.microsoft.com/office/drawing/2014/main" id="{39356A15-E4FF-44A3-B1F7-5710FE56A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3461" y="4055445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5" name="Subtítulo 2">
                <a:extLst>
                  <a:ext uri="{FF2B5EF4-FFF2-40B4-BE49-F238E27FC236}">
                    <a16:creationId xmlns:a16="http://schemas.microsoft.com/office/drawing/2014/main" id="{39356A15-E4FF-44A3-B1F7-5710FE56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461" y="4055445"/>
                <a:ext cx="2335182" cy="4196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ubtítulo 2">
                <a:extLst>
                  <a:ext uri="{FF2B5EF4-FFF2-40B4-BE49-F238E27FC236}">
                    <a16:creationId xmlns:a16="http://schemas.microsoft.com/office/drawing/2014/main" id="{6A7861A8-807B-4413-99C1-7BA215799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727" y="4361690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6" name="Subtítulo 2">
                <a:extLst>
                  <a:ext uri="{FF2B5EF4-FFF2-40B4-BE49-F238E27FC236}">
                    <a16:creationId xmlns:a16="http://schemas.microsoft.com/office/drawing/2014/main" id="{6A7861A8-807B-4413-99C1-7BA21579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7" y="4361690"/>
                <a:ext cx="2335182" cy="4196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ubtítulo 2">
                <a:extLst>
                  <a:ext uri="{FF2B5EF4-FFF2-40B4-BE49-F238E27FC236}">
                    <a16:creationId xmlns:a16="http://schemas.microsoft.com/office/drawing/2014/main" id="{63135202-E596-4A68-9673-C800D1636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204" y="1287440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s-CO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CO" sz="1600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i="1" dirty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s-CO" sz="1600" dirty="0"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7" name="Subtítulo 2">
                <a:extLst>
                  <a:ext uri="{FF2B5EF4-FFF2-40B4-BE49-F238E27FC236}">
                    <a16:creationId xmlns:a16="http://schemas.microsoft.com/office/drawing/2014/main" id="{63135202-E596-4A68-9673-C800D163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204" y="1287440"/>
                <a:ext cx="2335182" cy="4196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ítulo 2">
                <a:extLst>
                  <a:ext uri="{FF2B5EF4-FFF2-40B4-BE49-F238E27FC236}">
                    <a16:creationId xmlns:a16="http://schemas.microsoft.com/office/drawing/2014/main" id="{8149C573-DDED-4555-9238-3105A2747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372" y="1594142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8" name="Subtítulo 2">
                <a:extLst>
                  <a:ext uri="{FF2B5EF4-FFF2-40B4-BE49-F238E27FC236}">
                    <a16:creationId xmlns:a16="http://schemas.microsoft.com/office/drawing/2014/main" id="{8149C573-DDED-4555-9238-3105A274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72" y="1594142"/>
                <a:ext cx="2335182" cy="4196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Subtítulo 2">
                <a:extLst>
                  <a:ext uri="{FF2B5EF4-FFF2-40B4-BE49-F238E27FC236}">
                    <a16:creationId xmlns:a16="http://schemas.microsoft.com/office/drawing/2014/main" id="{BD5F9220-A4BC-47D8-9BDC-F736D7DB6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372" y="1920773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29" name="Subtítulo 2">
                <a:extLst>
                  <a:ext uri="{FF2B5EF4-FFF2-40B4-BE49-F238E27FC236}">
                    <a16:creationId xmlns:a16="http://schemas.microsoft.com/office/drawing/2014/main" id="{BD5F9220-A4BC-47D8-9BDC-F736D7DB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72" y="1920773"/>
                <a:ext cx="2335182" cy="4196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ubtítulo 2">
                <a:extLst>
                  <a:ext uri="{FF2B5EF4-FFF2-40B4-BE49-F238E27FC236}">
                    <a16:creationId xmlns:a16="http://schemas.microsoft.com/office/drawing/2014/main" id="{985CF78A-9EDF-429E-B023-8833ABF70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0846" y="222759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0" name="Subtítulo 2">
                <a:extLst>
                  <a:ext uri="{FF2B5EF4-FFF2-40B4-BE49-F238E27FC236}">
                    <a16:creationId xmlns:a16="http://schemas.microsoft.com/office/drawing/2014/main" id="{985CF78A-9EDF-429E-B023-8833ABF7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846" y="2227599"/>
                <a:ext cx="2335182" cy="4196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Subtítulo 2">
                <a:extLst>
                  <a:ext uri="{FF2B5EF4-FFF2-40B4-BE49-F238E27FC236}">
                    <a16:creationId xmlns:a16="http://schemas.microsoft.com/office/drawing/2014/main" id="{98AC1C81-71AA-40BB-94BE-97546FC32B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3887" y="2530454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1" name="Subtítulo 2">
                <a:extLst>
                  <a:ext uri="{FF2B5EF4-FFF2-40B4-BE49-F238E27FC236}">
                    <a16:creationId xmlns:a16="http://schemas.microsoft.com/office/drawing/2014/main" id="{98AC1C81-71AA-40BB-94BE-97546FC32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87" y="2530454"/>
                <a:ext cx="2335182" cy="4196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Subtítulo 2">
                <a:extLst>
                  <a:ext uri="{FF2B5EF4-FFF2-40B4-BE49-F238E27FC236}">
                    <a16:creationId xmlns:a16="http://schemas.microsoft.com/office/drawing/2014/main" id="{3AFA11F8-D384-41FB-A4AC-1A82C72D2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8835" y="2835542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2" name="Subtítulo 2">
                <a:extLst>
                  <a:ext uri="{FF2B5EF4-FFF2-40B4-BE49-F238E27FC236}">
                    <a16:creationId xmlns:a16="http://schemas.microsoft.com/office/drawing/2014/main" id="{3AFA11F8-D384-41FB-A4AC-1A82C72D2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35" y="2835542"/>
                <a:ext cx="2335182" cy="4196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ubtítulo 2">
                <a:extLst>
                  <a:ext uri="{FF2B5EF4-FFF2-40B4-BE49-F238E27FC236}">
                    <a16:creationId xmlns:a16="http://schemas.microsoft.com/office/drawing/2014/main" id="{5BE58900-7307-46E6-96A9-69FBE836D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361" y="3146963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3" name="Subtítulo 2">
                <a:extLst>
                  <a:ext uri="{FF2B5EF4-FFF2-40B4-BE49-F238E27FC236}">
                    <a16:creationId xmlns:a16="http://schemas.microsoft.com/office/drawing/2014/main" id="{5BE58900-7307-46E6-96A9-69FBE836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61" y="3146963"/>
                <a:ext cx="2335182" cy="4196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Subtítulo 2">
                <a:extLst>
                  <a:ext uri="{FF2B5EF4-FFF2-40B4-BE49-F238E27FC236}">
                    <a16:creationId xmlns:a16="http://schemas.microsoft.com/office/drawing/2014/main" id="{00215207-F3F9-4BA7-84BE-65752CBC6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361" y="3456366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4" name="Subtítulo 2">
                <a:extLst>
                  <a:ext uri="{FF2B5EF4-FFF2-40B4-BE49-F238E27FC236}">
                    <a16:creationId xmlns:a16="http://schemas.microsoft.com/office/drawing/2014/main" id="{00215207-F3F9-4BA7-84BE-65752CBC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61" y="3456366"/>
                <a:ext cx="2335182" cy="4196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Subtítulo 2">
                <a:extLst>
                  <a:ext uri="{FF2B5EF4-FFF2-40B4-BE49-F238E27FC236}">
                    <a16:creationId xmlns:a16="http://schemas.microsoft.com/office/drawing/2014/main" id="{FE744425-36A0-4FF7-85C6-B52519829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3887" y="3767577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5" name="Subtítulo 2">
                <a:extLst>
                  <a:ext uri="{FF2B5EF4-FFF2-40B4-BE49-F238E27FC236}">
                    <a16:creationId xmlns:a16="http://schemas.microsoft.com/office/drawing/2014/main" id="{FE744425-36A0-4FF7-85C6-B52519829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87" y="3767577"/>
                <a:ext cx="2335182" cy="4196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Subtítulo 2">
                <a:extLst>
                  <a:ext uri="{FF2B5EF4-FFF2-40B4-BE49-F238E27FC236}">
                    <a16:creationId xmlns:a16="http://schemas.microsoft.com/office/drawing/2014/main" id="{B0339AEE-8E2C-4D38-8150-B08D90ED2B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3783" y="4064454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6" name="Subtítulo 2">
                <a:extLst>
                  <a:ext uri="{FF2B5EF4-FFF2-40B4-BE49-F238E27FC236}">
                    <a16:creationId xmlns:a16="http://schemas.microsoft.com/office/drawing/2014/main" id="{B0339AEE-8E2C-4D38-8150-B08D90ED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3" y="4064454"/>
                <a:ext cx="2335182" cy="4196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Subtítulo 2">
                <a:extLst>
                  <a:ext uri="{FF2B5EF4-FFF2-40B4-BE49-F238E27FC236}">
                    <a16:creationId xmlns:a16="http://schemas.microsoft.com/office/drawing/2014/main" id="{0AF5254F-0F6C-4ED6-ABCA-145BBFC2AB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3783" y="4371788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/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7" name="Subtítulo 2">
                <a:extLst>
                  <a:ext uri="{FF2B5EF4-FFF2-40B4-BE49-F238E27FC236}">
                    <a16:creationId xmlns:a16="http://schemas.microsoft.com/office/drawing/2014/main" id="{0AF5254F-0F6C-4ED6-ABCA-145BBFC2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3" y="4371788"/>
                <a:ext cx="2335182" cy="4196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Subtítulo 2">
                <a:extLst>
                  <a:ext uri="{FF2B5EF4-FFF2-40B4-BE49-F238E27FC236}">
                    <a16:creationId xmlns:a16="http://schemas.microsoft.com/office/drawing/2014/main" id="{CB08536F-8A8A-435D-BE83-FC73C00290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361" y="4683666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8" name="Subtítulo 2">
                <a:extLst>
                  <a:ext uri="{FF2B5EF4-FFF2-40B4-BE49-F238E27FC236}">
                    <a16:creationId xmlns:a16="http://schemas.microsoft.com/office/drawing/2014/main" id="{CB08536F-8A8A-435D-BE83-FC73C002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61" y="4683666"/>
                <a:ext cx="2335182" cy="4196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ubtítulo 2">
                <a:extLst>
                  <a:ext uri="{FF2B5EF4-FFF2-40B4-BE49-F238E27FC236}">
                    <a16:creationId xmlns:a16="http://schemas.microsoft.com/office/drawing/2014/main" id="{BB7C41B4-A5F5-4179-962E-BD0246F0A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4814" y="5003413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39" name="Subtítulo 2">
                <a:extLst>
                  <a:ext uri="{FF2B5EF4-FFF2-40B4-BE49-F238E27FC236}">
                    <a16:creationId xmlns:a16="http://schemas.microsoft.com/office/drawing/2014/main" id="{BB7C41B4-A5F5-4179-962E-BD0246F0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14" y="5003413"/>
                <a:ext cx="2335182" cy="41961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ubtítulo 2">
                <a:extLst>
                  <a:ext uri="{FF2B5EF4-FFF2-40B4-BE49-F238E27FC236}">
                    <a16:creationId xmlns:a16="http://schemas.microsoft.com/office/drawing/2014/main" id="{2B592C76-2161-46A0-BFCB-E046D2136E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3887" y="5310522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0" name="Subtítulo 2">
                <a:extLst>
                  <a:ext uri="{FF2B5EF4-FFF2-40B4-BE49-F238E27FC236}">
                    <a16:creationId xmlns:a16="http://schemas.microsoft.com/office/drawing/2014/main" id="{2B592C76-2161-46A0-BFCB-E046D213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87" y="5310522"/>
                <a:ext cx="2335182" cy="4196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ubtítulo 2">
                <a:extLst>
                  <a:ext uri="{FF2B5EF4-FFF2-40B4-BE49-F238E27FC236}">
                    <a16:creationId xmlns:a16="http://schemas.microsoft.com/office/drawing/2014/main" id="{F3D89DB9-D9A8-4882-ADC1-82720925BE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3493" y="128391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1" name="Subtítulo 2">
                <a:extLst>
                  <a:ext uri="{FF2B5EF4-FFF2-40B4-BE49-F238E27FC236}">
                    <a16:creationId xmlns:a16="http://schemas.microsoft.com/office/drawing/2014/main" id="{F3D89DB9-D9A8-4882-ADC1-82720925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493" y="1283919"/>
                <a:ext cx="2335182" cy="4196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ubtítulo 2">
                <a:extLst>
                  <a:ext uri="{FF2B5EF4-FFF2-40B4-BE49-F238E27FC236}">
                    <a16:creationId xmlns:a16="http://schemas.microsoft.com/office/drawing/2014/main" id="{CBF3BDA3-8BF2-4BBA-8FCD-D8922368F1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1270" y="159315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Ñ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2" name="Subtítulo 2">
                <a:extLst>
                  <a:ext uri="{FF2B5EF4-FFF2-40B4-BE49-F238E27FC236}">
                    <a16:creationId xmlns:a16="http://schemas.microsoft.com/office/drawing/2014/main" id="{CBF3BDA3-8BF2-4BBA-8FCD-D8922368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0" y="1593159"/>
                <a:ext cx="2335182" cy="4196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Subtítulo 2">
                <a:extLst>
                  <a:ext uri="{FF2B5EF4-FFF2-40B4-BE49-F238E27FC236}">
                    <a16:creationId xmlns:a16="http://schemas.microsoft.com/office/drawing/2014/main" id="{7607B2FB-272E-4C2C-BB9A-20A4BB17C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1270" y="1890734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3" name="Subtítulo 2">
                <a:extLst>
                  <a:ext uri="{FF2B5EF4-FFF2-40B4-BE49-F238E27FC236}">
                    <a16:creationId xmlns:a16="http://schemas.microsoft.com/office/drawing/2014/main" id="{7607B2FB-272E-4C2C-BB9A-20A4BB17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0" y="1890734"/>
                <a:ext cx="2335182" cy="4196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Subtítulo 2">
                <a:extLst>
                  <a:ext uri="{FF2B5EF4-FFF2-40B4-BE49-F238E27FC236}">
                    <a16:creationId xmlns:a16="http://schemas.microsoft.com/office/drawing/2014/main" id="{2C32AC00-D2E4-4F4B-8982-F9D7C1BE6C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1270" y="2201103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4" name="Subtítulo 2">
                <a:extLst>
                  <a:ext uri="{FF2B5EF4-FFF2-40B4-BE49-F238E27FC236}">
                    <a16:creationId xmlns:a16="http://schemas.microsoft.com/office/drawing/2014/main" id="{2C32AC00-D2E4-4F4B-8982-F9D7C1BE6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0" y="2201103"/>
                <a:ext cx="2335182" cy="41961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ubtítulo 2">
                <a:extLst>
                  <a:ext uri="{FF2B5EF4-FFF2-40B4-BE49-F238E27FC236}">
                    <a16:creationId xmlns:a16="http://schemas.microsoft.com/office/drawing/2014/main" id="{91F74707-D158-47FA-A63D-313F0D85FD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1270" y="2507982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5" name="Subtítulo 2">
                <a:extLst>
                  <a:ext uri="{FF2B5EF4-FFF2-40B4-BE49-F238E27FC236}">
                    <a16:creationId xmlns:a16="http://schemas.microsoft.com/office/drawing/2014/main" id="{91F74707-D158-47FA-A63D-313F0D85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0" y="2507982"/>
                <a:ext cx="2335182" cy="41961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Subtítulo 2">
                <a:extLst>
                  <a:ext uri="{FF2B5EF4-FFF2-40B4-BE49-F238E27FC236}">
                    <a16:creationId xmlns:a16="http://schemas.microsoft.com/office/drawing/2014/main" id="{E09E074A-C02C-4FA2-82FE-36B6B79C8D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8382" y="2805078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6" name="Subtítulo 2">
                <a:extLst>
                  <a:ext uri="{FF2B5EF4-FFF2-40B4-BE49-F238E27FC236}">
                    <a16:creationId xmlns:a16="http://schemas.microsoft.com/office/drawing/2014/main" id="{E09E074A-C02C-4FA2-82FE-36B6B79C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82" y="2805078"/>
                <a:ext cx="2335182" cy="41961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Subtítulo 2">
                <a:extLst>
                  <a:ext uri="{FF2B5EF4-FFF2-40B4-BE49-F238E27FC236}">
                    <a16:creationId xmlns:a16="http://schemas.microsoft.com/office/drawing/2014/main" id="{8F76CBDC-A839-4B5A-93D1-2E4D9CFE78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5856" y="3103481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7" name="Subtítulo 2">
                <a:extLst>
                  <a:ext uri="{FF2B5EF4-FFF2-40B4-BE49-F238E27FC236}">
                    <a16:creationId xmlns:a16="http://schemas.microsoft.com/office/drawing/2014/main" id="{8F76CBDC-A839-4B5A-93D1-2E4D9CFE7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856" y="3103481"/>
                <a:ext cx="2335182" cy="41961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Subtítulo 2">
                <a:extLst>
                  <a:ext uri="{FF2B5EF4-FFF2-40B4-BE49-F238E27FC236}">
                    <a16:creationId xmlns:a16="http://schemas.microsoft.com/office/drawing/2014/main" id="{6571F339-8233-4310-9B20-25DF5A51F7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0804" y="3408996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8" name="Subtítulo 2">
                <a:extLst>
                  <a:ext uri="{FF2B5EF4-FFF2-40B4-BE49-F238E27FC236}">
                    <a16:creationId xmlns:a16="http://schemas.microsoft.com/office/drawing/2014/main" id="{6571F339-8233-4310-9B20-25DF5A51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04" y="3408996"/>
                <a:ext cx="2335182" cy="41961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Subtítulo 2">
                <a:extLst>
                  <a:ext uri="{FF2B5EF4-FFF2-40B4-BE49-F238E27FC236}">
                    <a16:creationId xmlns:a16="http://schemas.microsoft.com/office/drawing/2014/main" id="{2FC705DB-AA8B-4EE9-A14E-43B87AC62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8382" y="3711089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49" name="Subtítulo 2">
                <a:extLst>
                  <a:ext uri="{FF2B5EF4-FFF2-40B4-BE49-F238E27FC236}">
                    <a16:creationId xmlns:a16="http://schemas.microsoft.com/office/drawing/2014/main" id="{2FC705DB-AA8B-4EE9-A14E-43B87AC6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82" y="3711089"/>
                <a:ext cx="2335182" cy="41961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Subtítulo 2">
                <a:extLst>
                  <a:ext uri="{FF2B5EF4-FFF2-40B4-BE49-F238E27FC236}">
                    <a16:creationId xmlns:a16="http://schemas.microsoft.com/office/drawing/2014/main" id="{B90E7FFA-4326-4F00-A89A-5AD006838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243" y="4020435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50" name="Subtítulo 2">
                <a:extLst>
                  <a:ext uri="{FF2B5EF4-FFF2-40B4-BE49-F238E27FC236}">
                    <a16:creationId xmlns:a16="http://schemas.microsoft.com/office/drawing/2014/main" id="{B90E7FFA-4326-4F00-A89A-5AD00683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43" y="4020435"/>
                <a:ext cx="2335182" cy="41961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Subtítulo 2">
                <a:extLst>
                  <a:ext uri="{FF2B5EF4-FFF2-40B4-BE49-F238E27FC236}">
                    <a16:creationId xmlns:a16="http://schemas.microsoft.com/office/drawing/2014/main" id="{0697985B-EA01-46C7-8502-C5CE0A12E1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451" y="4325751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51" name="Subtítulo 2">
                <a:extLst>
                  <a:ext uri="{FF2B5EF4-FFF2-40B4-BE49-F238E27FC236}">
                    <a16:creationId xmlns:a16="http://schemas.microsoft.com/office/drawing/2014/main" id="{0697985B-EA01-46C7-8502-C5CE0A12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451" y="4325751"/>
                <a:ext cx="2335182" cy="41961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Subtítulo 2">
                <a:extLst>
                  <a:ext uri="{FF2B5EF4-FFF2-40B4-BE49-F238E27FC236}">
                    <a16:creationId xmlns:a16="http://schemas.microsoft.com/office/drawing/2014/main" id="{4B829E9E-E195-4908-86FF-196CD69D6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8821" y="4639506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52" name="Subtítulo 2">
                <a:extLst>
                  <a:ext uri="{FF2B5EF4-FFF2-40B4-BE49-F238E27FC236}">
                    <a16:creationId xmlns:a16="http://schemas.microsoft.com/office/drawing/2014/main" id="{4B829E9E-E195-4908-86FF-196CD69D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21" y="4639506"/>
                <a:ext cx="2335182" cy="4196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Subtítulo 2">
                <a:extLst>
                  <a:ext uri="{FF2B5EF4-FFF2-40B4-BE49-F238E27FC236}">
                    <a16:creationId xmlns:a16="http://schemas.microsoft.com/office/drawing/2014/main" id="{8258FF75-9FA9-4AE9-986A-DF4DBE9E3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8821" y="4948603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53" name="Subtítulo 2">
                <a:extLst>
                  <a:ext uri="{FF2B5EF4-FFF2-40B4-BE49-F238E27FC236}">
                    <a16:creationId xmlns:a16="http://schemas.microsoft.com/office/drawing/2014/main" id="{8258FF75-9FA9-4AE9-986A-DF4DBE9E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21" y="4948603"/>
                <a:ext cx="2335182" cy="4196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Subtítulo 2">
                <a:extLst>
                  <a:ext uri="{FF2B5EF4-FFF2-40B4-BE49-F238E27FC236}">
                    <a16:creationId xmlns:a16="http://schemas.microsoft.com/office/drawing/2014/main" id="{9B305F39-33C1-4307-B5EE-9EB55A4FF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8821" y="5258577"/>
                <a:ext cx="2335182" cy="419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C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CO" sz="1600" dirty="0">
                  <a:ea typeface="Cambria Math" panose="02040503050406030204" pitchFamily="18" charset="0"/>
                </a:endParaRPr>
              </a:p>
              <a:p>
                <a:endParaRPr lang="es-CO" sz="1600" dirty="0"/>
              </a:p>
            </p:txBody>
          </p:sp>
        </mc:Choice>
        <mc:Fallback>
          <p:sp>
            <p:nvSpPr>
              <p:cNvPr id="54" name="Subtítulo 2">
                <a:extLst>
                  <a:ext uri="{FF2B5EF4-FFF2-40B4-BE49-F238E27FC236}">
                    <a16:creationId xmlns:a16="http://schemas.microsoft.com/office/drawing/2014/main" id="{9B305F39-33C1-4307-B5EE-9EB55A4FF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21" y="5258577"/>
                <a:ext cx="2335182" cy="41961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770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758</Words>
  <Application>Microsoft Office PowerPoint</Application>
  <PresentationFormat>Panorámica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Trade Gothic Next Cond</vt:lpstr>
      <vt:lpstr>Trade Gothic Next Light</vt:lpstr>
      <vt:lpstr>PortalVTI</vt:lpstr>
      <vt:lpstr>Cifrado de texto mediante el método afín</vt:lpstr>
      <vt:lpstr>Cifrar o encriptar</vt:lpstr>
      <vt:lpstr>¿Para que sirve?</vt:lpstr>
      <vt:lpstr>Cifrado afín</vt:lpstr>
      <vt:lpstr>Maquina de Turing</vt:lpstr>
      <vt:lpstr>Presentación de PowerPoint</vt:lpstr>
      <vt:lpstr>Definición</vt:lpstr>
      <vt:lpstr>Definición</vt:lpstr>
      <vt:lpstr>Definición</vt:lpstr>
      <vt:lpstr>¿Cómo funcióna?</vt:lpstr>
      <vt:lpstr>Gracias por su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Cifrado de texto mediante el método afín</dc:title>
  <dc:creator>DANIEL COBOS</dc:creator>
  <cp:lastModifiedBy>DANIEL COBOS</cp:lastModifiedBy>
  <cp:revision>12</cp:revision>
  <dcterms:created xsi:type="dcterms:W3CDTF">2021-10-22T02:56:42Z</dcterms:created>
  <dcterms:modified xsi:type="dcterms:W3CDTF">2021-10-22T11:03:10Z</dcterms:modified>
</cp:coreProperties>
</file>