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4" r:id="rId9"/>
    <p:sldId id="265" r:id="rId10"/>
    <p:sldId id="262" r:id="rId11"/>
    <p:sldId id="267" r:id="rId12"/>
    <p:sldId id="266"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67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93896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745888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24858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52602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50516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22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59318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51108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21888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74964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10/22/2021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‹Nº›</a:t>
            </a:fld>
            <a:endParaRPr lang="en-US"/>
          </a:p>
        </p:txBody>
      </p:sp>
    </p:spTree>
    <p:extLst>
      <p:ext uri="{BB962C8B-B14F-4D97-AF65-F5344CB8AC3E}">
        <p14:creationId xmlns:p14="http://schemas.microsoft.com/office/powerpoint/2010/main" val="3851708120"/>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image" Target="../media/image35.png"/><Relationship Id="rId42" Type="http://schemas.openxmlformats.org/officeDocument/2006/relationships/image" Target="../media/image56.png"/><Relationship Id="rId47" Type="http://schemas.openxmlformats.org/officeDocument/2006/relationships/image" Target="../media/image61.png"/><Relationship Id="rId63" Type="http://schemas.openxmlformats.org/officeDocument/2006/relationships/image" Target="../media/image77.png"/><Relationship Id="rId68" Type="http://schemas.openxmlformats.org/officeDocument/2006/relationships/image" Target="../media/image82.png"/><Relationship Id="rId16" Type="http://schemas.openxmlformats.org/officeDocument/2006/relationships/image" Target="../media/image3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37" Type="http://schemas.openxmlformats.org/officeDocument/2006/relationships/image" Target="../media/image51.png"/><Relationship Id="rId40" Type="http://schemas.openxmlformats.org/officeDocument/2006/relationships/image" Target="../media/image54.png"/><Relationship Id="rId45" Type="http://schemas.openxmlformats.org/officeDocument/2006/relationships/image" Target="../media/image59.png"/><Relationship Id="rId53" Type="http://schemas.openxmlformats.org/officeDocument/2006/relationships/image" Target="../media/image67.png"/><Relationship Id="rId58" Type="http://schemas.openxmlformats.org/officeDocument/2006/relationships/image" Target="../media/image72.png"/><Relationship Id="rId66" Type="http://schemas.openxmlformats.org/officeDocument/2006/relationships/image" Target="../media/image80.png"/><Relationship Id="rId74" Type="http://schemas.openxmlformats.org/officeDocument/2006/relationships/image" Target="../media/image88.png"/><Relationship Id="rId5" Type="http://schemas.openxmlformats.org/officeDocument/2006/relationships/image" Target="../media/image19.png"/><Relationship Id="rId61" Type="http://schemas.openxmlformats.org/officeDocument/2006/relationships/image" Target="../media/image75.png"/><Relationship Id="rId19" Type="http://schemas.openxmlformats.org/officeDocument/2006/relationships/image" Target="../media/image3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35" Type="http://schemas.openxmlformats.org/officeDocument/2006/relationships/image" Target="../media/image49.png"/><Relationship Id="rId43" Type="http://schemas.openxmlformats.org/officeDocument/2006/relationships/image" Target="../media/image57.png"/><Relationship Id="rId48" Type="http://schemas.openxmlformats.org/officeDocument/2006/relationships/image" Target="../media/image62.png"/><Relationship Id="rId56" Type="http://schemas.openxmlformats.org/officeDocument/2006/relationships/image" Target="../media/image70.png"/><Relationship Id="rId64" Type="http://schemas.openxmlformats.org/officeDocument/2006/relationships/image" Target="../media/image78.png"/><Relationship Id="rId69" Type="http://schemas.openxmlformats.org/officeDocument/2006/relationships/image" Target="../media/image83.png"/><Relationship Id="rId77" Type="http://schemas.openxmlformats.org/officeDocument/2006/relationships/image" Target="../media/image91.png"/><Relationship Id="rId8" Type="http://schemas.openxmlformats.org/officeDocument/2006/relationships/image" Target="../media/image22.png"/><Relationship Id="rId51" Type="http://schemas.openxmlformats.org/officeDocument/2006/relationships/image" Target="../media/image65.png"/><Relationship Id="rId72" Type="http://schemas.openxmlformats.org/officeDocument/2006/relationships/image" Target="../media/image86.png"/><Relationship Id="rId3" Type="http://schemas.openxmlformats.org/officeDocument/2006/relationships/image" Target="../media/image17.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38" Type="http://schemas.openxmlformats.org/officeDocument/2006/relationships/image" Target="../media/image52.png"/><Relationship Id="rId46" Type="http://schemas.openxmlformats.org/officeDocument/2006/relationships/image" Target="../media/image60.png"/><Relationship Id="rId59" Type="http://schemas.openxmlformats.org/officeDocument/2006/relationships/image" Target="../media/image73.png"/><Relationship Id="rId67" Type="http://schemas.openxmlformats.org/officeDocument/2006/relationships/image" Target="../media/image81.png"/><Relationship Id="rId20" Type="http://schemas.openxmlformats.org/officeDocument/2006/relationships/image" Target="../media/image34.png"/><Relationship Id="rId41" Type="http://schemas.openxmlformats.org/officeDocument/2006/relationships/image" Target="../media/image55.png"/><Relationship Id="rId54" Type="http://schemas.openxmlformats.org/officeDocument/2006/relationships/image" Target="../media/image68.png"/><Relationship Id="rId62" Type="http://schemas.openxmlformats.org/officeDocument/2006/relationships/image" Target="../media/image76.png"/><Relationship Id="rId70" Type="http://schemas.openxmlformats.org/officeDocument/2006/relationships/image" Target="../media/image84.png"/><Relationship Id="rId75"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36" Type="http://schemas.openxmlformats.org/officeDocument/2006/relationships/image" Target="../media/image50.png"/><Relationship Id="rId49" Type="http://schemas.openxmlformats.org/officeDocument/2006/relationships/image" Target="../media/image63.png"/><Relationship Id="rId57" Type="http://schemas.openxmlformats.org/officeDocument/2006/relationships/image" Target="../media/image71.png"/><Relationship Id="rId10" Type="http://schemas.openxmlformats.org/officeDocument/2006/relationships/image" Target="../media/image24.png"/><Relationship Id="rId31" Type="http://schemas.openxmlformats.org/officeDocument/2006/relationships/image" Target="../media/image45.png"/><Relationship Id="rId44" Type="http://schemas.openxmlformats.org/officeDocument/2006/relationships/image" Target="../media/image58.png"/><Relationship Id="rId52" Type="http://schemas.openxmlformats.org/officeDocument/2006/relationships/image" Target="../media/image66.png"/><Relationship Id="rId60" Type="http://schemas.openxmlformats.org/officeDocument/2006/relationships/image" Target="../media/image74.png"/><Relationship Id="rId65" Type="http://schemas.openxmlformats.org/officeDocument/2006/relationships/image" Target="../media/image79.png"/><Relationship Id="rId73" Type="http://schemas.openxmlformats.org/officeDocument/2006/relationships/image" Target="../media/image87.png"/><Relationship Id="rId78" Type="http://schemas.openxmlformats.org/officeDocument/2006/relationships/image" Target="../media/image92.png"/><Relationship Id="rId4" Type="http://schemas.openxmlformats.org/officeDocument/2006/relationships/image" Target="../media/image18.png"/><Relationship Id="rId9" Type="http://schemas.openxmlformats.org/officeDocument/2006/relationships/image" Target="../media/image23.png"/><Relationship Id="rId13" Type="http://schemas.openxmlformats.org/officeDocument/2006/relationships/image" Target="../media/image27.png"/><Relationship Id="rId18" Type="http://schemas.openxmlformats.org/officeDocument/2006/relationships/image" Target="../media/image32.png"/><Relationship Id="rId39" Type="http://schemas.openxmlformats.org/officeDocument/2006/relationships/image" Target="../media/image53.png"/><Relationship Id="rId34" Type="http://schemas.openxmlformats.org/officeDocument/2006/relationships/image" Target="../media/image48.png"/><Relationship Id="rId50" Type="http://schemas.openxmlformats.org/officeDocument/2006/relationships/image" Target="../media/image64.png"/><Relationship Id="rId55" Type="http://schemas.openxmlformats.org/officeDocument/2006/relationships/image" Target="../media/image69.png"/><Relationship Id="rId76" Type="http://schemas.openxmlformats.org/officeDocument/2006/relationships/image" Target="../media/image90.png"/><Relationship Id="rId7" Type="http://schemas.openxmlformats.org/officeDocument/2006/relationships/image" Target="../media/image21.png"/><Relationship Id="rId71" Type="http://schemas.openxmlformats.org/officeDocument/2006/relationships/image" Target="../media/image85.png"/><Relationship Id="rId2" Type="http://schemas.openxmlformats.org/officeDocument/2006/relationships/image" Target="../media/image16.png"/><Relationship Id="rId29" Type="http://schemas.openxmlformats.org/officeDocument/2006/relationships/image" Target="../media/image43.png"/></Relationships>
</file>

<file path=ppt/slides/_rels/slide9.xml.rels><?xml version="1.0" encoding="UTF-8" standalone="yes"?>
<Relationships xmlns="http://schemas.openxmlformats.org/package/2006/relationships"><Relationship Id="rId13" Type="http://schemas.openxmlformats.org/officeDocument/2006/relationships/image" Target="../media/image104.png"/><Relationship Id="rId18" Type="http://schemas.openxmlformats.org/officeDocument/2006/relationships/image" Target="../media/image109.png"/><Relationship Id="rId26" Type="http://schemas.openxmlformats.org/officeDocument/2006/relationships/image" Target="../media/image117.png"/><Relationship Id="rId39" Type="http://schemas.openxmlformats.org/officeDocument/2006/relationships/image" Target="../media/image130.png"/><Relationship Id="rId21" Type="http://schemas.openxmlformats.org/officeDocument/2006/relationships/image" Target="../media/image112.png"/><Relationship Id="rId34" Type="http://schemas.openxmlformats.org/officeDocument/2006/relationships/image" Target="../media/image125.png"/><Relationship Id="rId7" Type="http://schemas.openxmlformats.org/officeDocument/2006/relationships/image" Target="../media/image98.png"/><Relationship Id="rId2" Type="http://schemas.openxmlformats.org/officeDocument/2006/relationships/image" Target="../media/image93.png"/><Relationship Id="rId16" Type="http://schemas.openxmlformats.org/officeDocument/2006/relationships/image" Target="../media/image107.png"/><Relationship Id="rId20" Type="http://schemas.openxmlformats.org/officeDocument/2006/relationships/image" Target="../media/image111.png"/><Relationship Id="rId29" Type="http://schemas.openxmlformats.org/officeDocument/2006/relationships/image" Target="../media/image120.png"/><Relationship Id="rId41"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24" Type="http://schemas.openxmlformats.org/officeDocument/2006/relationships/image" Target="../media/image115.png"/><Relationship Id="rId32" Type="http://schemas.openxmlformats.org/officeDocument/2006/relationships/image" Target="../media/image123.png"/><Relationship Id="rId37" Type="http://schemas.openxmlformats.org/officeDocument/2006/relationships/image" Target="../media/image128.png"/><Relationship Id="rId40" Type="http://schemas.openxmlformats.org/officeDocument/2006/relationships/image" Target="../media/image131.png"/><Relationship Id="rId5" Type="http://schemas.openxmlformats.org/officeDocument/2006/relationships/image" Target="../media/image96.png"/><Relationship Id="rId15" Type="http://schemas.openxmlformats.org/officeDocument/2006/relationships/image" Target="../media/image106.png"/><Relationship Id="rId23" Type="http://schemas.openxmlformats.org/officeDocument/2006/relationships/image" Target="../media/image114.png"/><Relationship Id="rId28" Type="http://schemas.openxmlformats.org/officeDocument/2006/relationships/image" Target="../media/image119.png"/><Relationship Id="rId36" Type="http://schemas.openxmlformats.org/officeDocument/2006/relationships/image" Target="../media/image127.png"/><Relationship Id="rId10" Type="http://schemas.openxmlformats.org/officeDocument/2006/relationships/image" Target="../media/image101.png"/><Relationship Id="rId19" Type="http://schemas.openxmlformats.org/officeDocument/2006/relationships/image" Target="../media/image110.png"/><Relationship Id="rId31" Type="http://schemas.openxmlformats.org/officeDocument/2006/relationships/image" Target="../media/image122.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 Id="rId22" Type="http://schemas.openxmlformats.org/officeDocument/2006/relationships/image" Target="../media/image113.png"/><Relationship Id="rId27" Type="http://schemas.openxmlformats.org/officeDocument/2006/relationships/image" Target="../media/image118.png"/><Relationship Id="rId30" Type="http://schemas.openxmlformats.org/officeDocument/2006/relationships/image" Target="../media/image121.png"/><Relationship Id="rId35" Type="http://schemas.openxmlformats.org/officeDocument/2006/relationships/image" Target="../media/image126.png"/><Relationship Id="rId8" Type="http://schemas.openxmlformats.org/officeDocument/2006/relationships/image" Target="../media/image99.png"/><Relationship Id="rId3" Type="http://schemas.openxmlformats.org/officeDocument/2006/relationships/image" Target="../media/image94.png"/><Relationship Id="rId12" Type="http://schemas.openxmlformats.org/officeDocument/2006/relationships/image" Target="../media/image103.png"/><Relationship Id="rId17" Type="http://schemas.openxmlformats.org/officeDocument/2006/relationships/image" Target="../media/image108.png"/><Relationship Id="rId25" Type="http://schemas.openxmlformats.org/officeDocument/2006/relationships/image" Target="../media/image116.png"/><Relationship Id="rId33" Type="http://schemas.openxmlformats.org/officeDocument/2006/relationships/image" Target="../media/image124.png"/><Relationship Id="rId38" Type="http://schemas.openxmlformats.org/officeDocument/2006/relationships/image" Target="../media/image1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 batalla por el encriptado">
            <a:extLst>
              <a:ext uri="{FF2B5EF4-FFF2-40B4-BE49-F238E27FC236}">
                <a16:creationId xmlns:a16="http://schemas.microsoft.com/office/drawing/2014/main" id="{16CD6E96-9CCE-40DA-9C95-6BD6A2AF197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44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399110E-B4AC-4B86-9F0A-9A3E88A2810F}"/>
              </a:ext>
            </a:extLst>
          </p:cNvPr>
          <p:cNvSpPr>
            <a:spLocks noGrp="1"/>
          </p:cNvSpPr>
          <p:nvPr>
            <p:ph type="ctrTitle"/>
          </p:nvPr>
        </p:nvSpPr>
        <p:spPr>
          <a:xfrm>
            <a:off x="1523999" y="1524000"/>
            <a:ext cx="3216673" cy="3809999"/>
          </a:xfrm>
        </p:spPr>
        <p:txBody>
          <a:bodyPr vert="horz" lIns="91440" tIns="45720" rIns="91440" bIns="45720" rtlCol="0" anchor="ctr">
            <a:normAutofit/>
          </a:bodyPr>
          <a:lstStyle/>
          <a:p>
            <a:pPr algn="r"/>
            <a:r>
              <a:rPr lang="es-CO" dirty="0">
                <a:solidFill>
                  <a:srgbClr val="FFFFFF"/>
                </a:solidFill>
              </a:rPr>
              <a:t>Cifrado de texto mediante el método afín</a:t>
            </a:r>
          </a:p>
        </p:txBody>
      </p:sp>
      <p:sp>
        <p:nvSpPr>
          <p:cNvPr id="3" name="Subtítulo 2">
            <a:extLst>
              <a:ext uri="{FF2B5EF4-FFF2-40B4-BE49-F238E27FC236}">
                <a16:creationId xmlns:a16="http://schemas.microsoft.com/office/drawing/2014/main" id="{4F97CF52-48A2-40FA-B6BF-7DA747632B2E}"/>
              </a:ext>
            </a:extLst>
          </p:cNvPr>
          <p:cNvSpPr>
            <a:spLocks noGrp="1"/>
          </p:cNvSpPr>
          <p:nvPr>
            <p:ph type="subTitle" idx="1"/>
          </p:nvPr>
        </p:nvSpPr>
        <p:spPr>
          <a:xfrm>
            <a:off x="5334001" y="762000"/>
            <a:ext cx="5334000" cy="5334000"/>
          </a:xfrm>
        </p:spPr>
        <p:txBody>
          <a:bodyPr vert="horz" lIns="91440" tIns="45720" rIns="91440" bIns="45720" rtlCol="0" anchor="ctr">
            <a:normAutofit/>
          </a:bodyPr>
          <a:lstStyle/>
          <a:p>
            <a:r>
              <a:rPr lang="en-US" dirty="0">
                <a:solidFill>
                  <a:srgbClr val="FFFFFF"/>
                </a:solidFill>
              </a:rPr>
              <a:t>Laura Vanessa Méndez Rivera - 2191951</a:t>
            </a:r>
          </a:p>
          <a:p>
            <a:r>
              <a:rPr lang="en-US" dirty="0">
                <a:solidFill>
                  <a:srgbClr val="FFFFFF"/>
                </a:solidFill>
              </a:rPr>
              <a:t>César Luis Hurtado Rodriguez - 2191957</a:t>
            </a:r>
          </a:p>
          <a:p>
            <a:r>
              <a:rPr lang="en-US" dirty="0">
                <a:solidFill>
                  <a:srgbClr val="FFFFFF"/>
                </a:solidFill>
              </a:rPr>
              <a:t>Daniel Eduardo Cobos Ayala - 2191954</a:t>
            </a:r>
          </a:p>
          <a:p>
            <a:endParaRPr lang="en-US" dirty="0">
              <a:solidFill>
                <a:srgbClr val="FFFFFF"/>
              </a:solidFill>
            </a:endParaRPr>
          </a:p>
        </p:txBody>
      </p:sp>
    </p:spTree>
    <p:extLst>
      <p:ext uri="{BB962C8B-B14F-4D97-AF65-F5344CB8AC3E}">
        <p14:creationId xmlns:p14="http://schemas.microsoft.com/office/powerpoint/2010/main" val="2370585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65F4B5-94C0-45FE-81ED-8FCFBF8E6759}"/>
              </a:ext>
            </a:extLst>
          </p:cNvPr>
          <p:cNvSpPr>
            <a:spLocks noGrp="1"/>
          </p:cNvSpPr>
          <p:nvPr>
            <p:ph type="title"/>
          </p:nvPr>
        </p:nvSpPr>
        <p:spPr>
          <a:xfrm>
            <a:off x="1088569" y="1406387"/>
            <a:ext cx="3936275" cy="2231319"/>
          </a:xfrm>
        </p:spPr>
        <p:txBody>
          <a:bodyPr vert="horz" lIns="91440" tIns="45720" rIns="91440" bIns="45720" rtlCol="0" anchor="b">
            <a:normAutofit/>
          </a:bodyPr>
          <a:lstStyle/>
          <a:p>
            <a:pPr algn="ctr"/>
            <a:r>
              <a:rPr lang="en-US"/>
              <a:t>¿Cómo funcióna?</a:t>
            </a:r>
          </a:p>
        </p:txBody>
      </p:sp>
      <p:sp>
        <p:nvSpPr>
          <p:cNvPr id="15" name="Rectangle 14">
            <a:extLst>
              <a:ext uri="{FF2B5EF4-FFF2-40B4-BE49-F238E27FC236}">
                <a16:creationId xmlns:a16="http://schemas.microsoft.com/office/drawing/2014/main" id="{824F4927-E645-48C1-B709-AC214B1B7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93DD402F-6B0E-48A9-8E9E-F762D63223B7}"/>
              </a:ext>
            </a:extLst>
          </p:cNvPr>
          <p:cNvPicPr>
            <a:picLocks noChangeAspect="1"/>
          </p:cNvPicPr>
          <p:nvPr/>
        </p:nvPicPr>
        <p:blipFill>
          <a:blip r:embed="rId2">
            <a:alphaModFix/>
          </a:blip>
          <a:stretch>
            <a:fillRect/>
          </a:stretch>
        </p:blipFill>
        <p:spPr>
          <a:xfrm>
            <a:off x="6103786" y="1952716"/>
            <a:ext cx="6088214" cy="2952568"/>
          </a:xfrm>
          <a:prstGeom prst="rect">
            <a:avLst/>
          </a:prstGeom>
        </p:spPr>
      </p:pic>
      <p:cxnSp>
        <p:nvCxnSpPr>
          <p:cNvPr id="17" name="Straight Connector 16">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4940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omo encriptar mensajes de email">
            <a:extLst>
              <a:ext uri="{FF2B5EF4-FFF2-40B4-BE49-F238E27FC236}">
                <a16:creationId xmlns:a16="http://schemas.microsoft.com/office/drawing/2014/main" id="{18C20B99-E6EC-45B0-910F-08E15D5C7889}"/>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6697"/>
          <a:stretch/>
        </p:blipFill>
        <p:spPr bwMode="auto">
          <a:xfrm>
            <a:off x="20" y="2520"/>
            <a:ext cx="12191980" cy="68554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F8E23AA-512F-4AC5-80AB-36664378F671}"/>
              </a:ext>
            </a:extLst>
          </p:cNvPr>
          <p:cNvSpPr>
            <a:spLocks noGrp="1"/>
          </p:cNvSpPr>
          <p:nvPr>
            <p:ph type="title"/>
          </p:nvPr>
        </p:nvSpPr>
        <p:spPr>
          <a:xfrm>
            <a:off x="1429566" y="1045445"/>
            <a:ext cx="9238434" cy="857559"/>
          </a:xfrm>
        </p:spPr>
        <p:txBody>
          <a:bodyPr>
            <a:normAutofit/>
          </a:bodyPr>
          <a:lstStyle/>
          <a:p>
            <a:r>
              <a:rPr lang="es-419">
                <a:solidFill>
                  <a:srgbClr val="FFFFFF"/>
                </a:solidFill>
              </a:rPr>
              <a:t>Conclusión</a:t>
            </a:r>
            <a:endParaRPr lang="es-CO">
              <a:solidFill>
                <a:srgbClr val="FFFFFF"/>
              </a:solidFill>
            </a:endParaRPr>
          </a:p>
        </p:txBody>
      </p:sp>
      <p:cxnSp>
        <p:nvCxnSpPr>
          <p:cNvPr id="77" name="Straight Connector 76">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74AE70C-75F8-4126-BFD2-F231B002ECC7}"/>
              </a:ext>
            </a:extLst>
          </p:cNvPr>
          <p:cNvSpPr>
            <a:spLocks noGrp="1"/>
          </p:cNvSpPr>
          <p:nvPr>
            <p:ph idx="1"/>
          </p:nvPr>
        </p:nvSpPr>
        <p:spPr>
          <a:xfrm>
            <a:off x="1429555" y="2743200"/>
            <a:ext cx="7955077" cy="3352800"/>
          </a:xfrm>
        </p:spPr>
        <p:txBody>
          <a:bodyPr>
            <a:normAutofit/>
          </a:bodyPr>
          <a:lstStyle/>
          <a:p>
            <a:r>
              <a:rPr lang="es-ES">
                <a:solidFill>
                  <a:srgbClr val="FFFFFF"/>
                </a:solidFill>
              </a:rPr>
              <a:t>El uso de la maquina de Turing es un método viable para desarrollar el cifrado de afin.En el proceso de creación del proyecto nos dimos cuenta que haciendo uso de la maquina de turing también se pueden llevar a cabo otros métodos de cifrados como por ejemplo cifrado cesar, monomio-binomio, ROT13 y Atbash.</a:t>
            </a:r>
            <a:endParaRPr lang="es-CO">
              <a:solidFill>
                <a:srgbClr val="FFFFFF"/>
              </a:solidFill>
            </a:endParaRPr>
          </a:p>
        </p:txBody>
      </p:sp>
    </p:spTree>
    <p:extLst>
      <p:ext uri="{BB962C8B-B14F-4D97-AF65-F5344CB8AC3E}">
        <p14:creationId xmlns:p14="http://schemas.microsoft.com/office/powerpoint/2010/main" val="13930532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Oval 12">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A9E90E1-C1D6-4CBA-A216-6FBB16894836}"/>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r>
              <a:rPr lang="en-US"/>
              <a:t>Gracias por su atención </a:t>
            </a:r>
          </a:p>
        </p:txBody>
      </p:sp>
      <p:cxnSp>
        <p:nvCxnSpPr>
          <p:cNvPr id="15"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0792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E30D50-5C94-4D47-844B-9F9141320E99}"/>
              </a:ext>
            </a:extLst>
          </p:cNvPr>
          <p:cNvSpPr>
            <a:spLocks noGrp="1"/>
          </p:cNvSpPr>
          <p:nvPr>
            <p:ph type="title"/>
          </p:nvPr>
        </p:nvSpPr>
        <p:spPr>
          <a:xfrm>
            <a:off x="733197" y="543695"/>
            <a:ext cx="4431604" cy="1141004"/>
          </a:xfrm>
        </p:spPr>
        <p:txBody>
          <a:bodyPr>
            <a:normAutofit/>
          </a:bodyPr>
          <a:lstStyle/>
          <a:p>
            <a:r>
              <a:rPr lang="es-419" dirty="0"/>
              <a:t>Cifrar o encriptar</a:t>
            </a:r>
            <a:endParaRPr lang="es-CO" dirty="0"/>
          </a:p>
        </p:txBody>
      </p:sp>
      <p:sp>
        <p:nvSpPr>
          <p:cNvPr id="3" name="Marcador de contenido 2">
            <a:extLst>
              <a:ext uri="{FF2B5EF4-FFF2-40B4-BE49-F238E27FC236}">
                <a16:creationId xmlns:a16="http://schemas.microsoft.com/office/drawing/2014/main" id="{1D8D78E0-9B63-42E0-A0F7-35B96D85D4B5}"/>
              </a:ext>
            </a:extLst>
          </p:cNvPr>
          <p:cNvSpPr>
            <a:spLocks noGrp="1"/>
          </p:cNvSpPr>
          <p:nvPr>
            <p:ph idx="1"/>
          </p:nvPr>
        </p:nvSpPr>
        <p:spPr>
          <a:xfrm>
            <a:off x="833381" y="2228394"/>
            <a:ext cx="4231235" cy="3810000"/>
          </a:xfrm>
        </p:spPr>
        <p:txBody>
          <a:bodyPr>
            <a:normAutofit/>
          </a:bodyPr>
          <a:lstStyle/>
          <a:p>
            <a:r>
              <a:rPr lang="es-ES" dirty="0"/>
              <a:t>Cifrar una información significa </a:t>
            </a:r>
            <a:r>
              <a:rPr lang="es-ES" b="1" dirty="0"/>
              <a:t>ocultar el contenido de un mensaje a simple vista</a:t>
            </a:r>
            <a:r>
              <a:rPr lang="es-ES" dirty="0"/>
              <a:t>, de manera que haga falta una interacción concreta para poder desvelar ese contenido.</a:t>
            </a:r>
          </a:p>
          <a:p>
            <a:pPr marL="0" indent="0">
              <a:buNone/>
            </a:pPr>
            <a:endParaRPr lang="es-CO" dirty="0"/>
          </a:p>
        </p:txBody>
      </p:sp>
      <p:sp>
        <p:nvSpPr>
          <p:cNvPr id="11" name="Rectangle 10">
            <a:extLst>
              <a:ext uri="{FF2B5EF4-FFF2-40B4-BE49-F238E27FC236}">
                <a16:creationId xmlns:a16="http://schemas.microsoft.com/office/drawing/2014/main" id="{1D7071EC-BCB9-494C-A9A6-CF6667C00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Encriptar ya no es meter a nadie en una cripta; es cifrar - Blog de Linube">
            <a:extLst>
              <a:ext uri="{FF2B5EF4-FFF2-40B4-BE49-F238E27FC236}">
                <a16:creationId xmlns:a16="http://schemas.microsoft.com/office/drawing/2014/main" id="{657B07AF-0D1B-4592-BC52-060918E49D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22" r="32989" b="-1"/>
          <a:stretch/>
        </p:blipFill>
        <p:spPr bwMode="auto">
          <a:xfrm>
            <a:off x="6829197"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9336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C9ABDE-41A7-47B1-8C6A-EC71148A3AC6}"/>
              </a:ext>
            </a:extLst>
          </p:cNvPr>
          <p:cNvSpPr>
            <a:spLocks noGrp="1"/>
          </p:cNvSpPr>
          <p:nvPr>
            <p:ph type="title"/>
          </p:nvPr>
        </p:nvSpPr>
        <p:spPr>
          <a:xfrm>
            <a:off x="1429566" y="762001"/>
            <a:ext cx="5008696" cy="1141004"/>
          </a:xfrm>
        </p:spPr>
        <p:txBody>
          <a:bodyPr>
            <a:normAutofit/>
          </a:bodyPr>
          <a:lstStyle/>
          <a:p>
            <a:r>
              <a:rPr lang="es-419"/>
              <a:t>¿Para que sirve?</a:t>
            </a:r>
            <a:endParaRPr lang="es-CO" dirty="0"/>
          </a:p>
        </p:txBody>
      </p:sp>
      <p:sp>
        <p:nvSpPr>
          <p:cNvPr id="3" name="Marcador de contenido 2">
            <a:extLst>
              <a:ext uri="{FF2B5EF4-FFF2-40B4-BE49-F238E27FC236}">
                <a16:creationId xmlns:a16="http://schemas.microsoft.com/office/drawing/2014/main" id="{A71D4A4C-4E79-4477-9521-C9557B77B89F}"/>
              </a:ext>
            </a:extLst>
          </p:cNvPr>
          <p:cNvSpPr>
            <a:spLocks noGrp="1"/>
          </p:cNvSpPr>
          <p:nvPr>
            <p:ph idx="1"/>
          </p:nvPr>
        </p:nvSpPr>
        <p:spPr>
          <a:xfrm>
            <a:off x="1429566" y="2259698"/>
            <a:ext cx="4479398" cy="3836301"/>
          </a:xfrm>
        </p:spPr>
        <p:txBody>
          <a:bodyPr>
            <a:normAutofit/>
          </a:bodyPr>
          <a:lstStyle/>
          <a:p>
            <a:r>
              <a:rPr lang="es-ES" dirty="0"/>
              <a:t>El cifrado de mensajes sirve para hacer las </a:t>
            </a:r>
            <a:r>
              <a:rPr lang="es-ES" b="1" dirty="0"/>
              <a:t>comunicaciones más seguras</a:t>
            </a:r>
            <a:r>
              <a:rPr lang="es-ES" dirty="0"/>
              <a:t>, el cifrado es la base principal de la seguridad de datos. Es la forma más sencilla e importante para garantizar que la información de un mensaje o una computadora no sea leída ni robada por alguien que desee utilizarla con fines maliciosos.</a:t>
            </a:r>
            <a:endParaRPr lang="es-CO" dirty="0"/>
          </a:p>
        </p:txBody>
      </p:sp>
      <p:pic>
        <p:nvPicPr>
          <p:cNvPr id="2050" name="Picture 2" descr="Por qué es importante encriptar nuestros datos? - TyN Magazine">
            <a:extLst>
              <a:ext uri="{FF2B5EF4-FFF2-40B4-BE49-F238E27FC236}">
                <a16:creationId xmlns:a16="http://schemas.microsoft.com/office/drawing/2014/main" id="{8B93C687-A95A-45B3-9A90-0D0DCE52C6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48" r="20152"/>
          <a:stretch/>
        </p:blipFill>
        <p:spPr bwMode="auto">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0422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B6998E-E0E6-4DA3-A522-718CFE6BD14F}"/>
              </a:ext>
            </a:extLst>
          </p:cNvPr>
          <p:cNvSpPr>
            <a:spLocks noGrp="1"/>
          </p:cNvSpPr>
          <p:nvPr>
            <p:ph type="title"/>
          </p:nvPr>
        </p:nvSpPr>
        <p:spPr>
          <a:xfrm>
            <a:off x="1429566" y="1374753"/>
            <a:ext cx="4827799" cy="1034217"/>
          </a:xfrm>
        </p:spPr>
        <p:txBody>
          <a:bodyPr>
            <a:normAutofit/>
          </a:bodyPr>
          <a:lstStyle/>
          <a:p>
            <a:r>
              <a:rPr lang="es-419">
                <a:solidFill>
                  <a:schemeClr val="bg1"/>
                </a:solidFill>
              </a:rPr>
              <a:t>Cifrado afín</a:t>
            </a:r>
            <a:endParaRPr lang="es-CO">
              <a:solidFill>
                <a:schemeClr val="bg1"/>
              </a:solidFill>
            </a:endParaRPr>
          </a:p>
        </p:txBody>
      </p:sp>
      <p:sp>
        <p:nvSpPr>
          <p:cNvPr id="3" name="Marcador de contenido 2">
            <a:extLst>
              <a:ext uri="{FF2B5EF4-FFF2-40B4-BE49-F238E27FC236}">
                <a16:creationId xmlns:a16="http://schemas.microsoft.com/office/drawing/2014/main" id="{443CB354-ED55-4124-BD87-0C340E4A6809}"/>
              </a:ext>
            </a:extLst>
          </p:cNvPr>
          <p:cNvSpPr>
            <a:spLocks noGrp="1"/>
          </p:cNvSpPr>
          <p:nvPr>
            <p:ph idx="1"/>
          </p:nvPr>
        </p:nvSpPr>
        <p:spPr>
          <a:xfrm>
            <a:off x="1429566" y="2662484"/>
            <a:ext cx="4666434" cy="2774820"/>
          </a:xfrm>
        </p:spPr>
        <p:txBody>
          <a:bodyPr>
            <a:normAutofit/>
          </a:bodyPr>
          <a:lstStyle/>
          <a:p>
            <a:pPr>
              <a:lnSpc>
                <a:spcPct val="120000"/>
              </a:lnSpc>
            </a:pPr>
            <a:r>
              <a:rPr lang="es-ES" sz="1500" i="0">
                <a:solidFill>
                  <a:schemeClr val="bg1"/>
                </a:solidFill>
                <a:effectLst/>
                <a:latin typeface="Arial" panose="020B0604020202020204" pitchFamily="34" charset="0"/>
              </a:rPr>
              <a:t>El cifrado afín también se le llama cifrado de transformación afín o cifrado mono alfabético genérico. Es un tipo de </a:t>
            </a:r>
            <a:r>
              <a:rPr lang="es-ES" sz="1500">
                <a:solidFill>
                  <a:schemeClr val="bg1"/>
                </a:solidFill>
                <a:latin typeface="Arial" panose="020B0604020202020204" pitchFamily="34" charset="0"/>
              </a:rPr>
              <a:t>cifrado por sustitución </a:t>
            </a:r>
            <a:r>
              <a:rPr lang="es-ES" sz="1500" i="0">
                <a:solidFill>
                  <a:schemeClr val="bg1"/>
                </a:solidFill>
                <a:effectLst/>
                <a:latin typeface="Arial" panose="020B0604020202020204" pitchFamily="34" charset="0"/>
              </a:rPr>
              <a:t>en el que cada símbolo del </a:t>
            </a:r>
            <a:r>
              <a:rPr lang="es-ES" sz="1500">
                <a:solidFill>
                  <a:schemeClr val="bg1"/>
                </a:solidFill>
                <a:latin typeface="Arial" panose="020B0604020202020204" pitchFamily="34" charset="0"/>
              </a:rPr>
              <a:t>alfabeto</a:t>
            </a:r>
            <a:r>
              <a:rPr lang="es-ES" sz="1500" i="0">
                <a:solidFill>
                  <a:schemeClr val="bg1"/>
                </a:solidFill>
                <a:effectLst/>
                <a:latin typeface="Arial" panose="020B0604020202020204" pitchFamily="34" charset="0"/>
              </a:rPr>
              <a:t> en claro es sustituido por un símbolo del </a:t>
            </a:r>
            <a:r>
              <a:rPr lang="es-ES" sz="1500">
                <a:solidFill>
                  <a:schemeClr val="bg1"/>
                </a:solidFill>
                <a:latin typeface="Arial" panose="020B0604020202020204" pitchFamily="34" charset="0"/>
              </a:rPr>
              <a:t>alfabeto</a:t>
            </a:r>
            <a:r>
              <a:rPr lang="es-ES" sz="1500" i="0">
                <a:solidFill>
                  <a:schemeClr val="bg1"/>
                </a:solidFill>
                <a:effectLst/>
                <a:latin typeface="Arial" panose="020B0604020202020204" pitchFamily="34" charset="0"/>
              </a:rPr>
              <a:t> cifrado siendo el número de símbolos del alfabeto en claro igual que el número de símbolos del alfabeto cifrado.</a:t>
            </a:r>
            <a:endParaRPr lang="es-ES" sz="1500" noProof="1">
              <a:solidFill>
                <a:schemeClr val="bg1"/>
              </a:solidFill>
            </a:endParaRPr>
          </a:p>
          <a:p>
            <a:pPr>
              <a:lnSpc>
                <a:spcPct val="120000"/>
              </a:lnSpc>
            </a:pPr>
            <a:endParaRPr lang="es-CO" sz="1500">
              <a:solidFill>
                <a:schemeClr val="bg1"/>
              </a:solidFill>
            </a:endParaRPr>
          </a:p>
        </p:txBody>
      </p:sp>
      <p:pic>
        <p:nvPicPr>
          <p:cNvPr id="4" name="Picture 2" descr="Píldora formativa 17: ¿Qué es la cifra afín? - YouTube">
            <a:extLst>
              <a:ext uri="{FF2B5EF4-FFF2-40B4-BE49-F238E27FC236}">
                <a16:creationId xmlns:a16="http://schemas.microsoft.com/office/drawing/2014/main" id="{0D24B3E1-4DB9-43B0-B123-18E4D7686D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2350513"/>
            <a:ext cx="3824845" cy="215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128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lan Turing y la Inteligencia Artificial - Clon Geek">
            <a:extLst>
              <a:ext uri="{FF2B5EF4-FFF2-40B4-BE49-F238E27FC236}">
                <a16:creationId xmlns:a16="http://schemas.microsoft.com/office/drawing/2014/main" id="{9792EFA7-36D7-4B8F-960E-2814791B40F0}"/>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31562" r="22215"/>
          <a:stretch/>
        </p:blipFill>
        <p:spPr bwMode="auto">
          <a:xfrm>
            <a:off x="20" y="10"/>
            <a:ext cx="6095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2D9AD46-3EC3-4AC1-ACE2-BD63ABD3E625}"/>
              </a:ext>
            </a:extLst>
          </p:cNvPr>
          <p:cNvSpPr>
            <a:spLocks noGrp="1"/>
          </p:cNvSpPr>
          <p:nvPr>
            <p:ph type="title"/>
          </p:nvPr>
        </p:nvSpPr>
        <p:spPr>
          <a:xfrm>
            <a:off x="1028700" y="1025718"/>
            <a:ext cx="4057650" cy="4770783"/>
          </a:xfrm>
        </p:spPr>
        <p:txBody>
          <a:bodyPr anchor="ctr">
            <a:normAutofit/>
          </a:bodyPr>
          <a:lstStyle/>
          <a:p>
            <a:pPr algn="ctr"/>
            <a:r>
              <a:rPr lang="es-ES">
                <a:solidFill>
                  <a:srgbClr val="FFFFFF"/>
                </a:solidFill>
              </a:rPr>
              <a:t>Maquina de Turing</a:t>
            </a:r>
            <a:endParaRPr lang="es-CO">
              <a:solidFill>
                <a:srgbClr val="FFFFFF"/>
              </a:solidFill>
            </a:endParaRPr>
          </a:p>
        </p:txBody>
      </p:sp>
      <p:sp>
        <p:nvSpPr>
          <p:cNvPr id="3" name="Marcador de contenido 2">
            <a:extLst>
              <a:ext uri="{FF2B5EF4-FFF2-40B4-BE49-F238E27FC236}">
                <a16:creationId xmlns:a16="http://schemas.microsoft.com/office/drawing/2014/main" id="{0CAEA080-6601-4678-872F-126712FDB022}"/>
              </a:ext>
            </a:extLst>
          </p:cNvPr>
          <p:cNvSpPr>
            <a:spLocks noGrp="1"/>
          </p:cNvSpPr>
          <p:nvPr>
            <p:ph idx="1"/>
          </p:nvPr>
        </p:nvSpPr>
        <p:spPr>
          <a:xfrm>
            <a:off x="7179972" y="762000"/>
            <a:ext cx="3825025" cy="5334000"/>
          </a:xfrm>
        </p:spPr>
        <p:txBody>
          <a:bodyPr anchor="ctr">
            <a:normAutofit/>
          </a:bodyPr>
          <a:lstStyle/>
          <a:p>
            <a:r>
              <a:rPr lang="es-ES" dirty="0"/>
              <a:t>Una máquina de Turing es un dispositivo que manipula símbolos sobre una tira de cinta de acuerdo con una tabla de reglas. A pesar de su simplicidad, una máquina de Turing puede ser adaptada para simular la lógica de cualquier algoritmo de computador.</a:t>
            </a:r>
          </a:p>
          <a:p>
            <a:endParaRPr lang="es-CO" dirty="0"/>
          </a:p>
        </p:txBody>
      </p:sp>
    </p:spTree>
    <p:extLst>
      <p:ext uri="{BB962C8B-B14F-4D97-AF65-F5344CB8AC3E}">
        <p14:creationId xmlns:p14="http://schemas.microsoft.com/office/powerpoint/2010/main" val="272550812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8106620-225D-429A-AAE7-CD0545EF1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Marcador de contenido 25" descr="Gráfico, Gráfico de líneas&#10;&#10;Descripción generada automáticamente">
            <a:extLst>
              <a:ext uri="{FF2B5EF4-FFF2-40B4-BE49-F238E27FC236}">
                <a16:creationId xmlns:a16="http://schemas.microsoft.com/office/drawing/2014/main" id="{1F2C3CBC-E9CF-47EE-9966-6C8A1F71DF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93" t="3419" r="5881" b="4966"/>
          <a:stretch/>
        </p:blipFill>
        <p:spPr>
          <a:xfrm>
            <a:off x="601186" y="685800"/>
            <a:ext cx="10989628" cy="5486400"/>
          </a:xfrm>
          <a:prstGeom prst="rect">
            <a:avLst/>
          </a:prstGeom>
        </p:spPr>
      </p:pic>
    </p:spTree>
    <p:extLst>
      <p:ext uri="{BB962C8B-B14F-4D97-AF65-F5344CB8AC3E}">
        <p14:creationId xmlns:p14="http://schemas.microsoft.com/office/powerpoint/2010/main" val="4065744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1">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A93068-874C-4E4F-AEBE-2D7CE6EF53B5}"/>
              </a:ext>
            </a:extLst>
          </p:cNvPr>
          <p:cNvSpPr>
            <a:spLocks noGrp="1"/>
          </p:cNvSpPr>
          <p:nvPr>
            <p:ph type="title"/>
          </p:nvPr>
        </p:nvSpPr>
        <p:spPr>
          <a:xfrm>
            <a:off x="1044054" y="2286000"/>
            <a:ext cx="3965456" cy="2285999"/>
          </a:xfrm>
        </p:spPr>
        <p:txBody>
          <a:bodyPr anchor="ctr">
            <a:normAutofit/>
          </a:bodyPr>
          <a:lstStyle/>
          <a:p>
            <a:pPr algn="ctr"/>
            <a:r>
              <a:rPr lang="es-419" dirty="0"/>
              <a:t>Definición</a:t>
            </a:r>
            <a:endParaRPr lang="es-CO" dirty="0"/>
          </a:p>
        </p:txBody>
      </p:sp>
      <mc:AlternateContent xmlns:mc="http://schemas.openxmlformats.org/markup-compatibility/2006" xmlns:a14="http://schemas.microsoft.com/office/drawing/2010/main">
        <mc:Choice Requires="a14">
          <p:sp>
            <p:nvSpPr>
              <p:cNvPr id="16" name="Marcador de texto 1">
                <a:extLst>
                  <a:ext uri="{FF2B5EF4-FFF2-40B4-BE49-F238E27FC236}">
                    <a16:creationId xmlns:a16="http://schemas.microsoft.com/office/drawing/2014/main" id="{DF52F65E-1A0D-4E57-A550-5D67ACCA4D27}"/>
                  </a:ext>
                </a:extLst>
              </p:cNvPr>
              <p:cNvSpPr>
                <a:spLocks noGrp="1"/>
              </p:cNvSpPr>
              <p:nvPr/>
            </p:nvSpPr>
            <p:spPr>
              <a:xfrm>
                <a:off x="6829197" y="887943"/>
                <a:ext cx="5040000" cy="3603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𝑀𝑇</m:t>
                      </m:r>
                      <m:r>
                        <a:rPr lang="es-CO" b="0" i="1" smtClean="0">
                          <a:latin typeface="Cambria Math" panose="02040503050406030204" pitchFamily="18" charset="0"/>
                        </a:rPr>
                        <m:t>=(</m:t>
                      </m:r>
                      <m:r>
                        <a:rPr lang="es-CO" b="0" i="1" smtClean="0">
                          <a:latin typeface="Cambria Math" panose="02040503050406030204" pitchFamily="18" charset="0"/>
                        </a:rPr>
                        <m:t>𝑄</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0</m:t>
                          </m:r>
                        </m:sub>
                      </m:sSub>
                      <m:r>
                        <a:rPr lang="es-CO" b="0" i="0" smtClean="0">
                          <a:latin typeface="Cambria Math" panose="02040503050406030204" pitchFamily="18" charset="0"/>
                        </a:rPr>
                        <m:t>,</m:t>
                      </m:r>
                      <m:r>
                        <m:rPr>
                          <m:sty m:val="p"/>
                        </m:rPr>
                        <a:rPr lang="es-CO" b="0" i="0" smtClean="0">
                          <a:latin typeface="Cambria Math" panose="02040503050406030204" pitchFamily="18" charset="0"/>
                        </a:rPr>
                        <m:t>F</m:t>
                      </m:r>
                      <m:r>
                        <a:rPr lang="es-CO" b="0" i="0"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Σ</m:t>
                      </m:r>
                      <m:r>
                        <a:rPr lang="es-CO"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Γ</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𝐵</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oMath>
                  </m:oMathPara>
                </a14:m>
                <a:endParaRPr lang="es-CO" dirty="0"/>
              </a:p>
              <a:p>
                <a:endParaRPr lang="es-CO" dirty="0"/>
              </a:p>
            </p:txBody>
          </p:sp>
        </mc:Choice>
        <mc:Fallback xmlns="">
          <p:sp>
            <p:nvSpPr>
              <p:cNvPr id="16" name="Marcador de texto 1">
                <a:extLst>
                  <a:ext uri="{FF2B5EF4-FFF2-40B4-BE49-F238E27FC236}">
                    <a16:creationId xmlns:a16="http://schemas.microsoft.com/office/drawing/2014/main" id="{DF52F65E-1A0D-4E57-A550-5D67ACCA4D27}"/>
                  </a:ext>
                </a:extLst>
              </p:cNvPr>
              <p:cNvSpPr>
                <a:spLocks noGrp="1" noRot="1" noChangeAspect="1" noMove="1" noResize="1" noEditPoints="1" noAdjustHandles="1" noChangeArrowheads="1" noChangeShapeType="1" noTextEdit="1"/>
              </p:cNvSpPr>
              <p:nvPr/>
            </p:nvSpPr>
            <p:spPr>
              <a:xfrm>
                <a:off x="6829197" y="887943"/>
                <a:ext cx="5040000" cy="360362"/>
              </a:xfrm>
              <a:prstGeom prst="rect">
                <a:avLst/>
              </a:prstGeom>
              <a:blipFill>
                <a:blip r:embed="rId2"/>
                <a:stretch>
                  <a:fillRect t="-8475" b="-27119"/>
                </a:stretch>
              </a:blipFill>
            </p:spPr>
            <p:txBody>
              <a:bodyPr/>
              <a:lstStyle/>
              <a:p>
                <a:r>
                  <a:rPr lang="es-CO">
                    <a:noFill/>
                  </a:rPr>
                  <a:t> </a:t>
                </a:r>
              </a:p>
            </p:txBody>
          </p:sp>
        </mc:Fallback>
      </mc:AlternateContent>
      <p:grpSp>
        <p:nvGrpSpPr>
          <p:cNvPr id="17" name="Grupo 16">
            <a:extLst>
              <a:ext uri="{FF2B5EF4-FFF2-40B4-BE49-F238E27FC236}">
                <a16:creationId xmlns:a16="http://schemas.microsoft.com/office/drawing/2014/main" id="{7D1FAE98-E7E3-4E8B-A032-9F4C96A9EE81}"/>
              </a:ext>
            </a:extLst>
          </p:cNvPr>
          <p:cNvGrpSpPr/>
          <p:nvPr/>
        </p:nvGrpSpPr>
        <p:grpSpPr>
          <a:xfrm>
            <a:off x="7195720" y="2190823"/>
            <a:ext cx="4147930" cy="3183598"/>
            <a:chOff x="132523" y="2318885"/>
            <a:chExt cx="4147930" cy="3183598"/>
          </a:xfrm>
        </p:grpSpPr>
        <mc:AlternateContent xmlns:mc="http://schemas.openxmlformats.org/markup-compatibility/2006" xmlns:a14="http://schemas.microsoft.com/office/drawing/2010/main">
          <mc:Choice Requires="a14">
            <p:sp>
              <p:nvSpPr>
                <p:cNvPr id="19" name="Subtítulo 2">
                  <a:extLst>
                    <a:ext uri="{FF2B5EF4-FFF2-40B4-BE49-F238E27FC236}">
                      <a16:creationId xmlns:a16="http://schemas.microsoft.com/office/drawing/2014/main" id="{2B5C7CDC-7322-466B-AA52-BFA96CEF29E0}"/>
                    </a:ext>
                  </a:extLst>
                </p:cNvPr>
                <p:cNvSpPr txBox="1">
                  <a:spLocks/>
                </p:cNvSpPr>
                <p:nvPr/>
              </p:nvSpPr>
              <p:spPr>
                <a:xfrm>
                  <a:off x="132523" y="2318885"/>
                  <a:ext cx="4147930"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a:rPr lang="es-CO" i="1" smtClean="0">
                          <a:latin typeface="Cambria Math" panose="02040503050406030204" pitchFamily="18" charset="0"/>
                        </a:rPr>
                        <m:t>𝑄</m:t>
                      </m:r>
                      <m:r>
                        <a:rPr lang="es-CO" b="0" i="1" smtClean="0">
                          <a:latin typeface="Cambria Math" panose="02040503050406030204" pitchFamily="18" charset="0"/>
                        </a:rPr>
                        <m:t>=</m:t>
                      </m:r>
                    </m:oMath>
                  </a14:m>
                  <a:r>
                    <a:rPr lang="es-CO" b="0" dirty="0"/>
                    <a:t>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m:t>
                          </m:r>
                          <m:r>
                            <a:rPr lang="es-CO" b="0" i="1" smtClean="0">
                              <a:latin typeface="Cambria Math" panose="02040503050406030204" pitchFamily="18" charset="0"/>
                            </a:rPr>
                            <m:t>𝑞</m:t>
                          </m:r>
                        </m:e>
                        <m:sub>
                          <m:r>
                            <a:rPr lang="es-CO" b="0" i="1" smtClean="0">
                              <a:latin typeface="Cambria Math" panose="02040503050406030204" pitchFamily="18" charset="0"/>
                            </a:rPr>
                            <m:t>0</m:t>
                          </m:r>
                        </m:sub>
                      </m:sSub>
                    </m:oMath>
                  </a14:m>
                  <a:r>
                    <a:rPr lang="es-CO" dirty="0"/>
                    <a:t>,</a:t>
                  </a:r>
                  <a:r>
                    <a:rPr lang="es-CO" b="0" dirty="0"/>
                    <a:t>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1</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2</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3</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4</m:t>
                          </m:r>
                        </m:sub>
                      </m:sSub>
                      <m:r>
                        <a:rPr lang="es-CO" b="0" i="1" smtClean="0">
                          <a:latin typeface="Cambria Math" panose="02040503050406030204" pitchFamily="18" charset="0"/>
                        </a:rPr>
                        <m:t>}</m:t>
                      </m:r>
                    </m:oMath>
                  </a14:m>
                  <a:endParaRPr lang="es-CO" dirty="0"/>
                </a:p>
              </p:txBody>
            </p:sp>
          </mc:Choice>
          <mc:Fallback xmlns="">
            <p:sp>
              <p:nvSpPr>
                <p:cNvPr id="19" name="Subtítulo 2">
                  <a:extLst>
                    <a:ext uri="{FF2B5EF4-FFF2-40B4-BE49-F238E27FC236}">
                      <a16:creationId xmlns:a16="http://schemas.microsoft.com/office/drawing/2014/main" id="{2B5C7CDC-7322-466B-AA52-BFA96CEF29E0}"/>
                    </a:ext>
                  </a:extLst>
                </p:cNvPr>
                <p:cNvSpPr txBox="1">
                  <a:spLocks noRot="1" noChangeAspect="1" noMove="1" noResize="1" noEditPoints="1" noAdjustHandles="1" noChangeArrowheads="1" noChangeShapeType="1" noTextEdit="1"/>
                </p:cNvSpPr>
                <p:nvPr/>
              </p:nvSpPr>
              <p:spPr>
                <a:xfrm>
                  <a:off x="132523" y="2318885"/>
                  <a:ext cx="4147930" cy="519388"/>
                </a:xfrm>
                <a:prstGeom prst="rect">
                  <a:avLst/>
                </a:prstGeom>
                <a:blipFill>
                  <a:blip r:embed="rId3"/>
                  <a:stretch>
                    <a:fillRect l="-294" t="-5814"/>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20" name="Subtítulo 2">
                  <a:extLst>
                    <a:ext uri="{FF2B5EF4-FFF2-40B4-BE49-F238E27FC236}">
                      <a16:creationId xmlns:a16="http://schemas.microsoft.com/office/drawing/2014/main" id="{358D993C-EF00-459D-9391-389E4974C85E}"/>
                    </a:ext>
                  </a:extLst>
                </p:cNvPr>
                <p:cNvSpPr txBox="1">
                  <a:spLocks/>
                </p:cNvSpPr>
                <p:nvPr/>
              </p:nvSpPr>
              <p:spPr>
                <a:xfrm>
                  <a:off x="132523" y="2868210"/>
                  <a:ext cx="1458836"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𝑞</m:t>
                          </m:r>
                        </m:e>
                        <m:sub>
                          <m:r>
                            <a:rPr lang="es-CO" i="1">
                              <a:latin typeface="Cambria Math" panose="02040503050406030204" pitchFamily="18" charset="0"/>
                            </a:rPr>
                            <m:t>0</m:t>
                          </m:r>
                        </m:sub>
                      </m:sSub>
                      <m:r>
                        <a:rPr lang="es-CO" i="1">
                          <a:latin typeface="Cambria Math" panose="02040503050406030204" pitchFamily="18" charset="0"/>
                        </a:rPr>
                        <m:t>=</m:t>
                      </m:r>
                    </m:oMath>
                  </a14:m>
                  <a:r>
                    <a:rPr lang="es-CO" b="0" dirty="0"/>
                    <a:t>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m:t>
                          </m:r>
                          <m:r>
                            <a:rPr lang="es-CO" b="0" i="1" smtClean="0">
                              <a:latin typeface="Cambria Math" panose="02040503050406030204" pitchFamily="18" charset="0"/>
                            </a:rPr>
                            <m:t>𝑞</m:t>
                          </m:r>
                        </m:e>
                        <m:sub>
                          <m:r>
                            <a:rPr lang="es-CO" b="0" i="1" smtClean="0">
                              <a:latin typeface="Cambria Math" panose="02040503050406030204" pitchFamily="18" charset="0"/>
                            </a:rPr>
                            <m:t>0</m:t>
                          </m:r>
                        </m:sub>
                      </m:sSub>
                      <m:r>
                        <a:rPr lang="es-CO" b="0" i="1" smtClean="0">
                          <a:latin typeface="Cambria Math" panose="02040503050406030204" pitchFamily="18" charset="0"/>
                        </a:rPr>
                        <m:t>′</m:t>
                      </m:r>
                    </m:oMath>
                  </a14:m>
                  <a:endParaRPr lang="es-CO" dirty="0"/>
                </a:p>
              </p:txBody>
            </p:sp>
          </mc:Choice>
          <mc:Fallback>
            <p:sp>
              <p:nvSpPr>
                <p:cNvPr id="20" name="Subtítulo 2">
                  <a:extLst>
                    <a:ext uri="{FF2B5EF4-FFF2-40B4-BE49-F238E27FC236}">
                      <a16:creationId xmlns:a16="http://schemas.microsoft.com/office/drawing/2014/main" id="{358D993C-EF00-459D-9391-389E4974C85E}"/>
                    </a:ext>
                  </a:extLst>
                </p:cNvPr>
                <p:cNvSpPr txBox="1">
                  <a:spLocks noRot="1" noChangeAspect="1" noMove="1" noResize="1" noEditPoints="1" noAdjustHandles="1" noChangeArrowheads="1" noChangeShapeType="1" noTextEdit="1"/>
                </p:cNvSpPr>
                <p:nvPr/>
              </p:nvSpPr>
              <p:spPr>
                <a:xfrm>
                  <a:off x="132523" y="2868210"/>
                  <a:ext cx="1458836" cy="519388"/>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 name="Subtítulo 2">
                  <a:extLst>
                    <a:ext uri="{FF2B5EF4-FFF2-40B4-BE49-F238E27FC236}">
                      <a16:creationId xmlns:a16="http://schemas.microsoft.com/office/drawing/2014/main" id="{AAE85DD1-CEDD-4C3C-A8EC-5A7D30A98A5D}"/>
                    </a:ext>
                  </a:extLst>
                </p:cNvPr>
                <p:cNvSpPr txBox="1">
                  <a:spLocks/>
                </p:cNvSpPr>
                <p:nvPr/>
              </p:nvSpPr>
              <p:spPr>
                <a:xfrm>
                  <a:off x="132523" y="3398656"/>
                  <a:ext cx="2372139"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a:rPr lang="es-CO" b="0" i="1" smtClean="0">
                          <a:latin typeface="Cambria Math" panose="02040503050406030204" pitchFamily="18" charset="0"/>
                        </a:rPr>
                        <m:t>𝐹</m:t>
                      </m:r>
                      <m:r>
                        <a:rPr lang="es-CO" b="0" i="1" smtClean="0">
                          <a:latin typeface="Cambria Math" panose="02040503050406030204" pitchFamily="18" charset="0"/>
                        </a:rPr>
                        <m:t>=</m:t>
                      </m:r>
                    </m:oMath>
                  </a14:m>
                  <a:r>
                    <a:rPr lang="es-CO" b="0" dirty="0"/>
                    <a:t>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m:t>
                          </m:r>
                          <m:r>
                            <a:rPr lang="es-CO" b="0" i="1" smtClean="0">
                              <a:latin typeface="Cambria Math" panose="02040503050406030204" pitchFamily="18" charset="0"/>
                            </a:rPr>
                            <m:t>𝑞</m:t>
                          </m:r>
                        </m:e>
                        <m:sub>
                          <m:r>
                            <a:rPr lang="es-CO" b="0" i="1" smtClean="0">
                              <a:latin typeface="Cambria Math" panose="02040503050406030204" pitchFamily="18" charset="0"/>
                            </a:rPr>
                            <m:t>4</m:t>
                          </m:r>
                        </m:sub>
                      </m:sSub>
                      <m:r>
                        <a:rPr lang="es-CO" b="0" i="1" smtClean="0">
                          <a:latin typeface="Cambria Math" panose="02040503050406030204" pitchFamily="18" charset="0"/>
                        </a:rPr>
                        <m:t>′</m:t>
                      </m:r>
                    </m:oMath>
                  </a14:m>
                  <a:endParaRPr lang="es-CO" dirty="0"/>
                </a:p>
              </p:txBody>
            </p:sp>
          </mc:Choice>
          <mc:Fallback xmlns="">
            <p:sp>
              <p:nvSpPr>
                <p:cNvPr id="21" name="Subtítulo 2">
                  <a:extLst>
                    <a:ext uri="{FF2B5EF4-FFF2-40B4-BE49-F238E27FC236}">
                      <a16:creationId xmlns:a16="http://schemas.microsoft.com/office/drawing/2014/main" id="{AAE85DD1-CEDD-4C3C-A8EC-5A7D30A98A5D}"/>
                    </a:ext>
                  </a:extLst>
                </p:cNvPr>
                <p:cNvSpPr txBox="1">
                  <a:spLocks noRot="1" noChangeAspect="1" noMove="1" noResize="1" noEditPoints="1" noAdjustHandles="1" noChangeArrowheads="1" noChangeShapeType="1" noTextEdit="1"/>
                </p:cNvSpPr>
                <p:nvPr/>
              </p:nvSpPr>
              <p:spPr>
                <a:xfrm>
                  <a:off x="132523" y="3398656"/>
                  <a:ext cx="2372139" cy="519388"/>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 name="Subtítulo 2">
                  <a:extLst>
                    <a:ext uri="{FF2B5EF4-FFF2-40B4-BE49-F238E27FC236}">
                      <a16:creationId xmlns:a16="http://schemas.microsoft.com/office/drawing/2014/main" id="{374B486C-EFC1-404D-808C-D9C91F165295}"/>
                    </a:ext>
                  </a:extLst>
                </p:cNvPr>
                <p:cNvSpPr txBox="1">
                  <a:spLocks/>
                </p:cNvSpPr>
                <p:nvPr/>
              </p:nvSpPr>
              <p:spPr>
                <a:xfrm>
                  <a:off x="132523" y="3887448"/>
                  <a:ext cx="2264829"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𝑍</m:t>
                          </m:r>
                        </m:e>
                      </m:d>
                      <m:r>
                        <a:rPr lang="es-CO" b="0" i="1" smtClean="0">
                          <a:latin typeface="Cambria Math" panose="02040503050406030204" pitchFamily="18" charset="0"/>
                        </a:rPr>
                        <m:t>, ′#′, ′0′</m:t>
                      </m:r>
                    </m:oMath>
                  </a14:m>
                  <a:r>
                    <a:rPr lang="es-CO" dirty="0"/>
                    <a:t>,</a:t>
                  </a:r>
                </a:p>
              </p:txBody>
            </p:sp>
          </mc:Choice>
          <mc:Fallback xmlns="">
            <p:sp>
              <p:nvSpPr>
                <p:cNvPr id="22" name="Subtítulo 2">
                  <a:extLst>
                    <a:ext uri="{FF2B5EF4-FFF2-40B4-BE49-F238E27FC236}">
                      <a16:creationId xmlns:a16="http://schemas.microsoft.com/office/drawing/2014/main" id="{374B486C-EFC1-404D-808C-D9C91F165295}"/>
                    </a:ext>
                  </a:extLst>
                </p:cNvPr>
                <p:cNvSpPr txBox="1">
                  <a:spLocks noRot="1" noChangeAspect="1" noMove="1" noResize="1" noEditPoints="1" noAdjustHandles="1" noChangeArrowheads="1" noChangeShapeType="1" noTextEdit="1"/>
                </p:cNvSpPr>
                <p:nvPr/>
              </p:nvSpPr>
              <p:spPr>
                <a:xfrm>
                  <a:off x="132523" y="3887448"/>
                  <a:ext cx="2264829" cy="519388"/>
                </a:xfrm>
                <a:prstGeom prst="rect">
                  <a:avLst/>
                </a:prstGeom>
                <a:blipFill>
                  <a:blip r:embed="rId6"/>
                  <a:stretch>
                    <a:fillRect t="-705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 name="Subtítulo 2">
                  <a:extLst>
                    <a:ext uri="{FF2B5EF4-FFF2-40B4-BE49-F238E27FC236}">
                      <a16:creationId xmlns:a16="http://schemas.microsoft.com/office/drawing/2014/main" id="{72B35504-0556-48C6-BE81-7396F6BEC23D}"/>
                    </a:ext>
                  </a:extLst>
                </p:cNvPr>
                <p:cNvSpPr txBox="1">
                  <a:spLocks/>
                </p:cNvSpPr>
                <p:nvPr/>
              </p:nvSpPr>
              <p:spPr>
                <a:xfrm>
                  <a:off x="137268" y="4400577"/>
                  <a:ext cx="2625270" cy="519388"/>
                </a:xfrm>
                <a:prstGeom prst="rect">
                  <a:avLst/>
                </a:prstGeom>
              </p:spPr>
              <p:txBody>
                <a:bodyPr vert="horz" lIns="91440" tIns="45720" rIns="91440" bIns="45720" rtlCol="0">
                  <a:normAutofit fontScale="92500"/>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Γ</m:t>
                        </m:r>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𝑍</m:t>
                            </m:r>
                          </m:e>
                        </m:d>
                        <m:r>
                          <a:rPr lang="es-CO" b="0" i="1" smtClean="0">
                            <a:latin typeface="Cambria Math" panose="02040503050406030204" pitchFamily="18" charset="0"/>
                          </a:rPr>
                          <m:t>, ′#,′ ′</m:t>
                        </m:r>
                        <m:r>
                          <a:rPr lang="es-CO" b="0" i="1" smtClean="0">
                            <a:latin typeface="Cambria Math" panose="02040503050406030204" pitchFamily="18" charset="0"/>
                            <a:ea typeface="Cambria Math" panose="02040503050406030204" pitchFamily="18" charset="0"/>
                          </a:rPr>
                          <m:t>−′,′0′ ,</m:t>
                        </m:r>
                      </m:oMath>
                    </m:oMathPara>
                  </a14:m>
                  <a:endParaRPr lang="es-CO" dirty="0"/>
                </a:p>
              </p:txBody>
            </p:sp>
          </mc:Choice>
          <mc:Fallback xmlns="">
            <p:sp>
              <p:nvSpPr>
                <p:cNvPr id="23" name="Subtítulo 2">
                  <a:extLst>
                    <a:ext uri="{FF2B5EF4-FFF2-40B4-BE49-F238E27FC236}">
                      <a16:creationId xmlns:a16="http://schemas.microsoft.com/office/drawing/2014/main" id="{72B35504-0556-48C6-BE81-7396F6BEC23D}"/>
                    </a:ext>
                  </a:extLst>
                </p:cNvPr>
                <p:cNvSpPr txBox="1">
                  <a:spLocks noRot="1" noChangeAspect="1" noMove="1" noResize="1" noEditPoints="1" noAdjustHandles="1" noChangeArrowheads="1" noChangeShapeType="1" noTextEdit="1"/>
                </p:cNvSpPr>
                <p:nvPr/>
              </p:nvSpPr>
              <p:spPr>
                <a:xfrm>
                  <a:off x="137268" y="4400577"/>
                  <a:ext cx="2625270" cy="519388"/>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4" name="Subtítulo 2">
                  <a:extLst>
                    <a:ext uri="{FF2B5EF4-FFF2-40B4-BE49-F238E27FC236}">
                      <a16:creationId xmlns:a16="http://schemas.microsoft.com/office/drawing/2014/main" id="{1348BBF1-F252-47E9-804E-CE66D16EFE51}"/>
                    </a:ext>
                  </a:extLst>
                </p:cNvPr>
                <p:cNvSpPr txBox="1">
                  <a:spLocks/>
                </p:cNvSpPr>
                <p:nvPr/>
              </p:nvSpPr>
              <p:spPr>
                <a:xfrm>
                  <a:off x="141091" y="4983095"/>
                  <a:ext cx="1197483"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m:rPr>
                            <m:sty m:val="p"/>
                          </m:rPr>
                          <a:rPr lang="es-CO" i="1" smtClean="0">
                            <a:latin typeface="Cambria Math" panose="02040503050406030204" pitchFamily="18" charset="0"/>
                            <a:ea typeface="Cambria Math" panose="02040503050406030204" pitchFamily="18" charset="0"/>
                          </a:rPr>
                          <m:t>B</m:t>
                        </m:r>
                        <m:r>
                          <a:rPr lang="es-CO" b="0" i="1" smtClean="0">
                            <a:latin typeface="Cambria Math" panose="02040503050406030204" pitchFamily="18" charset="0"/>
                            <a:ea typeface="Cambria Math" panose="02040503050406030204" pitchFamily="18" charset="0"/>
                          </a:rPr>
                          <m:t>=′−′</m:t>
                        </m:r>
                      </m:oMath>
                    </m:oMathPara>
                  </a14:m>
                  <a:endParaRPr lang="es-CO" dirty="0"/>
                </a:p>
              </p:txBody>
            </p:sp>
          </mc:Choice>
          <mc:Fallback xmlns="">
            <p:sp>
              <p:nvSpPr>
                <p:cNvPr id="24" name="Subtítulo 2">
                  <a:extLst>
                    <a:ext uri="{FF2B5EF4-FFF2-40B4-BE49-F238E27FC236}">
                      <a16:creationId xmlns:a16="http://schemas.microsoft.com/office/drawing/2014/main" id="{1348BBF1-F252-47E9-804E-CE66D16EFE51}"/>
                    </a:ext>
                  </a:extLst>
                </p:cNvPr>
                <p:cNvSpPr txBox="1">
                  <a:spLocks noRot="1" noChangeAspect="1" noMove="1" noResize="1" noEditPoints="1" noAdjustHandles="1" noChangeArrowheads="1" noChangeShapeType="1" noTextEdit="1"/>
                </p:cNvSpPr>
                <p:nvPr/>
              </p:nvSpPr>
              <p:spPr>
                <a:xfrm>
                  <a:off x="141091" y="4983095"/>
                  <a:ext cx="1197483" cy="519388"/>
                </a:xfrm>
                <a:prstGeom prst="rect">
                  <a:avLst/>
                </a:prstGeom>
                <a:blipFill>
                  <a:blip r:embed="rId8"/>
                  <a:stretch>
                    <a:fillRect/>
                  </a:stretch>
                </a:blipFill>
              </p:spPr>
              <p:txBody>
                <a:bodyPr/>
                <a:lstStyle/>
                <a:p>
                  <a:r>
                    <a:rPr lang="es-CO">
                      <a:noFill/>
                    </a:rPr>
                    <a:t> </a:t>
                  </a:r>
                </a:p>
              </p:txBody>
            </p:sp>
          </mc:Fallback>
        </mc:AlternateContent>
      </p:grpSp>
      <p:pic>
        <p:nvPicPr>
          <p:cNvPr id="18" name="Gráfico 19" descr="Flecha abajo con relleno sólido">
            <a:extLst>
              <a:ext uri="{FF2B5EF4-FFF2-40B4-BE49-F238E27FC236}">
                <a16:creationId xmlns:a16="http://schemas.microsoft.com/office/drawing/2014/main" id="{143E000B-B066-42A2-93B9-035FB1B145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17633" y="1480719"/>
            <a:ext cx="544700" cy="544700"/>
          </a:xfrm>
          <a:prstGeom prst="rect">
            <a:avLst/>
          </a:prstGeom>
        </p:spPr>
      </p:pic>
    </p:spTree>
    <p:extLst>
      <p:ext uri="{BB962C8B-B14F-4D97-AF65-F5344CB8AC3E}">
        <p14:creationId xmlns:p14="http://schemas.microsoft.com/office/powerpoint/2010/main" val="696583193"/>
      </p:ext>
    </p:extLst>
  </p:cSld>
  <p:clrMapOvr>
    <a:overrideClrMapping bg1="lt1" tx1="dk1" bg2="lt2" tx2="dk2" accent1="accent1" accent2="accent2" accent3="accent3" accent4="accent4" accent5="accent5" accent6="accent6" hlink="hlink" folHlink="folHlink"/>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67C92F-654F-446B-8347-9FF2DAF66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555A4C0-F746-4932-ABD3-024F4B23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50179F-DFDA-406B-A4BB-F12D83581192}"/>
              </a:ext>
            </a:extLst>
          </p:cNvPr>
          <p:cNvSpPr>
            <a:spLocks noGrp="1"/>
          </p:cNvSpPr>
          <p:nvPr>
            <p:ph type="title"/>
          </p:nvPr>
        </p:nvSpPr>
        <p:spPr>
          <a:xfrm>
            <a:off x="2286000" y="530911"/>
            <a:ext cx="7619999" cy="732891"/>
          </a:xfrm>
        </p:spPr>
        <p:txBody>
          <a:bodyPr vert="horz" lIns="91440" tIns="45720" rIns="91440" bIns="45720" rtlCol="0" anchor="b">
            <a:normAutofit/>
          </a:bodyPr>
          <a:lstStyle/>
          <a:p>
            <a:pPr algn="ctr"/>
            <a:r>
              <a:rPr lang="es-CO" dirty="0"/>
              <a:t>Definición</a:t>
            </a:r>
          </a:p>
        </p:txBody>
      </p:sp>
      <p:cxnSp>
        <p:nvCxnSpPr>
          <p:cNvPr id="15"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55" name="Imagen 154">
            <a:extLst>
              <a:ext uri="{FF2B5EF4-FFF2-40B4-BE49-F238E27FC236}">
                <a16:creationId xmlns:a16="http://schemas.microsoft.com/office/drawing/2014/main" id="{FA0A6D9D-8807-45D5-A6CD-68605EDCDE26}"/>
              </a:ext>
            </a:extLst>
          </p:cNvPr>
          <p:cNvPicPr>
            <a:picLocks noChangeAspect="1"/>
          </p:cNvPicPr>
          <p:nvPr/>
        </p:nvPicPr>
        <p:blipFill>
          <a:blip r:embed="rId2"/>
          <a:stretch>
            <a:fillRect/>
          </a:stretch>
        </p:blipFill>
        <p:spPr>
          <a:xfrm>
            <a:off x="5673664" y="3603271"/>
            <a:ext cx="1495425" cy="676275"/>
          </a:xfrm>
          <a:prstGeom prst="rect">
            <a:avLst/>
          </a:prstGeom>
        </p:spPr>
      </p:pic>
      <mc:AlternateContent xmlns:mc="http://schemas.openxmlformats.org/markup-compatibility/2006" xmlns:a14="http://schemas.microsoft.com/office/drawing/2010/main">
        <mc:Choice Requires="a14">
          <p:sp>
            <p:nvSpPr>
              <p:cNvPr id="157" name="Subtítulo 2">
                <a:extLst>
                  <a:ext uri="{FF2B5EF4-FFF2-40B4-BE49-F238E27FC236}">
                    <a16:creationId xmlns:a16="http://schemas.microsoft.com/office/drawing/2014/main" id="{2DD64728-0BF8-43D9-A546-F85AEC81703E}"/>
                  </a:ext>
                </a:extLst>
              </p:cNvPr>
              <p:cNvSpPr txBox="1">
                <a:spLocks/>
              </p:cNvSpPr>
              <p:nvPr/>
            </p:nvSpPr>
            <p:spPr>
              <a:xfrm>
                <a:off x="758317" y="122265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highlight>
                            <a:srgbClr val="FFFF00"/>
                          </a:highlight>
                          <a:latin typeface="Cambria Math" panose="02040503050406030204" pitchFamily="18" charset="0"/>
                          <a:ea typeface="Cambria Math" panose="02040503050406030204" pitchFamily="18" charset="0"/>
                        </a:rPr>
                        <m:t>𝛿</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smtClean="0">
                                  <a:highlight>
                                    <a:srgbClr val="FFFF00"/>
                                  </a:highlight>
                                  <a:latin typeface="Cambria Math" panose="02040503050406030204" pitchFamily="18" charset="0"/>
                                </a:rPr>
                              </m:ctrlPr>
                            </m:sSubPr>
                            <m:e>
                              <m:r>
                                <a:rPr lang="es-CO" sz="1600" b="0" i="1" dirty="0" smtClean="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0</m:t>
                              </m:r>
                            </m:sub>
                          </m:sSub>
                          <m:r>
                            <a:rPr lang="es-CO" sz="1600" b="0" i="1" dirty="0" smtClean="0">
                              <a:highlight>
                                <a:srgbClr val="FFFF00"/>
                              </a:highlight>
                              <a:latin typeface="Cambria Math" panose="02040503050406030204" pitchFamily="18" charset="0"/>
                            </a:rPr>
                            <m:t>,#</m:t>
                          </m:r>
                        </m:e>
                      </m:d>
                      <m:r>
                        <a:rPr lang="es-CO" sz="1600" b="0" i="1" smtClean="0">
                          <a:highlight>
                            <a:srgbClr val="FFFF00"/>
                          </a:highlight>
                          <a:latin typeface="Cambria Math" panose="02040503050406030204" pitchFamily="18" charset="0"/>
                          <a:ea typeface="Cambria Math" panose="02040503050406030204" pitchFamily="18" charset="0"/>
                        </a:rPr>
                        <m:t>=</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1</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𝑅</m:t>
                          </m:r>
                        </m:e>
                      </m:d>
                    </m:oMath>
                  </m:oMathPara>
                </a14:m>
                <a:endParaRPr lang="es-CO" sz="1600" b="0" dirty="0">
                  <a:highlight>
                    <a:srgbClr val="FFFF00"/>
                  </a:highlight>
                  <a:ea typeface="Cambria Math" panose="02040503050406030204" pitchFamily="18" charset="0"/>
                </a:endParaRPr>
              </a:p>
              <a:p>
                <a:endParaRPr lang="es-CO" sz="1600" dirty="0"/>
              </a:p>
            </p:txBody>
          </p:sp>
        </mc:Choice>
        <mc:Fallback xmlns="">
          <p:sp>
            <p:nvSpPr>
              <p:cNvPr id="157" name="Subtítulo 2">
                <a:extLst>
                  <a:ext uri="{FF2B5EF4-FFF2-40B4-BE49-F238E27FC236}">
                    <a16:creationId xmlns:a16="http://schemas.microsoft.com/office/drawing/2014/main" id="{2DD64728-0BF8-43D9-A546-F85AEC81703E}"/>
                  </a:ext>
                </a:extLst>
              </p:cNvPr>
              <p:cNvSpPr txBox="1">
                <a:spLocks noRot="1" noChangeAspect="1" noMove="1" noResize="1" noEditPoints="1" noAdjustHandles="1" noChangeArrowheads="1" noChangeShapeType="1" noTextEdit="1"/>
              </p:cNvSpPr>
              <p:nvPr/>
            </p:nvSpPr>
            <p:spPr>
              <a:xfrm>
                <a:off x="758317" y="1222658"/>
                <a:ext cx="2335182" cy="419613"/>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8" name="Subtítulo 2">
                <a:extLst>
                  <a:ext uri="{FF2B5EF4-FFF2-40B4-BE49-F238E27FC236}">
                    <a16:creationId xmlns:a16="http://schemas.microsoft.com/office/drawing/2014/main" id="{81B92F02-4D09-4CA7-9A18-BC1A4D2430AE}"/>
                  </a:ext>
                </a:extLst>
              </p:cNvPr>
              <p:cNvSpPr txBox="1">
                <a:spLocks/>
              </p:cNvSpPr>
              <p:nvPr/>
            </p:nvSpPr>
            <p:spPr>
              <a:xfrm>
                <a:off x="748965" y="1492206"/>
                <a:ext cx="2335182" cy="3779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𝐴</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𝑌</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58" name="Subtítulo 2">
                <a:extLst>
                  <a:ext uri="{FF2B5EF4-FFF2-40B4-BE49-F238E27FC236}">
                    <a16:creationId xmlns:a16="http://schemas.microsoft.com/office/drawing/2014/main" id="{81B92F02-4D09-4CA7-9A18-BC1A4D2430AE}"/>
                  </a:ext>
                </a:extLst>
              </p:cNvPr>
              <p:cNvSpPr txBox="1">
                <a:spLocks noRot="1" noChangeAspect="1" noMove="1" noResize="1" noEditPoints="1" noAdjustHandles="1" noChangeArrowheads="1" noChangeShapeType="1" noTextEdit="1"/>
              </p:cNvSpPr>
              <p:nvPr/>
            </p:nvSpPr>
            <p:spPr>
              <a:xfrm>
                <a:off x="748965" y="1492206"/>
                <a:ext cx="2335182" cy="377915"/>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9" name="Subtítulo 2">
                <a:extLst>
                  <a:ext uri="{FF2B5EF4-FFF2-40B4-BE49-F238E27FC236}">
                    <a16:creationId xmlns:a16="http://schemas.microsoft.com/office/drawing/2014/main" id="{723F0BD9-C435-47E7-BB8A-A1239D528571}"/>
                  </a:ext>
                </a:extLst>
              </p:cNvPr>
              <p:cNvSpPr txBox="1">
                <a:spLocks/>
              </p:cNvSpPr>
              <p:nvPr/>
            </p:nvSpPr>
            <p:spPr>
              <a:xfrm>
                <a:off x="746485" y="1751829"/>
                <a:ext cx="2335183" cy="452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59" name="Subtítulo 2">
                <a:extLst>
                  <a:ext uri="{FF2B5EF4-FFF2-40B4-BE49-F238E27FC236}">
                    <a16:creationId xmlns:a16="http://schemas.microsoft.com/office/drawing/2014/main" id="{723F0BD9-C435-47E7-BB8A-A1239D528571}"/>
                  </a:ext>
                </a:extLst>
              </p:cNvPr>
              <p:cNvSpPr txBox="1">
                <a:spLocks noRot="1" noChangeAspect="1" noMove="1" noResize="1" noEditPoints="1" noAdjustHandles="1" noChangeArrowheads="1" noChangeShapeType="1" noTextEdit="1"/>
              </p:cNvSpPr>
              <p:nvPr/>
            </p:nvSpPr>
            <p:spPr>
              <a:xfrm>
                <a:off x="746485" y="1751829"/>
                <a:ext cx="2335183" cy="452737"/>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0" name="Subtítulo 2">
                <a:extLst>
                  <a:ext uri="{FF2B5EF4-FFF2-40B4-BE49-F238E27FC236}">
                    <a16:creationId xmlns:a16="http://schemas.microsoft.com/office/drawing/2014/main" id="{0FC3A306-6E96-423A-9793-06AEB120AE30}"/>
                  </a:ext>
                </a:extLst>
              </p:cNvPr>
              <p:cNvSpPr txBox="1">
                <a:spLocks/>
              </p:cNvSpPr>
              <p:nvPr/>
            </p:nvSpPr>
            <p:spPr>
              <a:xfrm>
                <a:off x="79335" y="203969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0" name="Subtítulo 2">
                <a:extLst>
                  <a:ext uri="{FF2B5EF4-FFF2-40B4-BE49-F238E27FC236}">
                    <a16:creationId xmlns:a16="http://schemas.microsoft.com/office/drawing/2014/main" id="{0FC3A306-6E96-423A-9793-06AEB120AE30}"/>
                  </a:ext>
                </a:extLst>
              </p:cNvPr>
              <p:cNvSpPr txBox="1">
                <a:spLocks noRot="1" noChangeAspect="1" noMove="1" noResize="1" noEditPoints="1" noAdjustHandles="1" noChangeArrowheads="1" noChangeShapeType="1" noTextEdit="1"/>
              </p:cNvSpPr>
              <p:nvPr/>
            </p:nvSpPr>
            <p:spPr>
              <a:xfrm>
                <a:off x="79335" y="2039696"/>
                <a:ext cx="3666677" cy="519388"/>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1" name="Subtítulo 2">
                <a:extLst>
                  <a:ext uri="{FF2B5EF4-FFF2-40B4-BE49-F238E27FC236}">
                    <a16:creationId xmlns:a16="http://schemas.microsoft.com/office/drawing/2014/main" id="{D4CBF787-FA65-4A14-98BF-CD15165620B2}"/>
                  </a:ext>
                </a:extLst>
              </p:cNvPr>
              <p:cNvSpPr txBox="1">
                <a:spLocks/>
              </p:cNvSpPr>
              <p:nvPr/>
            </p:nvSpPr>
            <p:spPr>
              <a:xfrm>
                <a:off x="117633" y="230704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1" name="Subtítulo 2">
                <a:extLst>
                  <a:ext uri="{FF2B5EF4-FFF2-40B4-BE49-F238E27FC236}">
                    <a16:creationId xmlns:a16="http://schemas.microsoft.com/office/drawing/2014/main" id="{D4CBF787-FA65-4A14-98BF-CD15165620B2}"/>
                  </a:ext>
                </a:extLst>
              </p:cNvPr>
              <p:cNvSpPr txBox="1">
                <a:spLocks noRot="1" noChangeAspect="1" noMove="1" noResize="1" noEditPoints="1" noAdjustHandles="1" noChangeArrowheads="1" noChangeShapeType="1" noTextEdit="1"/>
              </p:cNvSpPr>
              <p:nvPr/>
            </p:nvSpPr>
            <p:spPr>
              <a:xfrm>
                <a:off x="117633" y="2307043"/>
                <a:ext cx="3666677" cy="519388"/>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2" name="Subtítulo 2">
                <a:extLst>
                  <a:ext uri="{FF2B5EF4-FFF2-40B4-BE49-F238E27FC236}">
                    <a16:creationId xmlns:a16="http://schemas.microsoft.com/office/drawing/2014/main" id="{39B7A347-63BE-44A8-83A1-469F080350C8}"/>
                  </a:ext>
                </a:extLst>
              </p:cNvPr>
              <p:cNvSpPr txBox="1">
                <a:spLocks/>
              </p:cNvSpPr>
              <p:nvPr/>
            </p:nvSpPr>
            <p:spPr>
              <a:xfrm>
                <a:off x="81855" y="2580624"/>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𝐸</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𝐴</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2" name="Subtítulo 2">
                <a:extLst>
                  <a:ext uri="{FF2B5EF4-FFF2-40B4-BE49-F238E27FC236}">
                    <a16:creationId xmlns:a16="http://schemas.microsoft.com/office/drawing/2014/main" id="{39B7A347-63BE-44A8-83A1-469F080350C8}"/>
                  </a:ext>
                </a:extLst>
              </p:cNvPr>
              <p:cNvSpPr txBox="1">
                <a:spLocks noRot="1" noChangeAspect="1" noMove="1" noResize="1" noEditPoints="1" noAdjustHandles="1" noChangeArrowheads="1" noChangeShapeType="1" noTextEdit="1"/>
              </p:cNvSpPr>
              <p:nvPr/>
            </p:nvSpPr>
            <p:spPr>
              <a:xfrm>
                <a:off x="81855" y="2580624"/>
                <a:ext cx="3666677" cy="519388"/>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3" name="Subtítulo 2">
                <a:extLst>
                  <a:ext uri="{FF2B5EF4-FFF2-40B4-BE49-F238E27FC236}">
                    <a16:creationId xmlns:a16="http://schemas.microsoft.com/office/drawing/2014/main" id="{8218ED47-C762-42B7-8E29-F870C03EC030}"/>
                  </a:ext>
                </a:extLst>
              </p:cNvPr>
              <p:cNvSpPr txBox="1">
                <a:spLocks/>
              </p:cNvSpPr>
              <p:nvPr/>
            </p:nvSpPr>
            <p:spPr>
              <a:xfrm>
                <a:off x="94380" y="285178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3" name="Subtítulo 2">
                <a:extLst>
                  <a:ext uri="{FF2B5EF4-FFF2-40B4-BE49-F238E27FC236}">
                    <a16:creationId xmlns:a16="http://schemas.microsoft.com/office/drawing/2014/main" id="{8218ED47-C762-42B7-8E29-F870C03EC030}"/>
                  </a:ext>
                </a:extLst>
              </p:cNvPr>
              <p:cNvSpPr txBox="1">
                <a:spLocks noRot="1" noChangeAspect="1" noMove="1" noResize="1" noEditPoints="1" noAdjustHandles="1" noChangeArrowheads="1" noChangeShapeType="1" noTextEdit="1"/>
              </p:cNvSpPr>
              <p:nvPr/>
            </p:nvSpPr>
            <p:spPr>
              <a:xfrm>
                <a:off x="94380" y="2851787"/>
                <a:ext cx="3666677" cy="519388"/>
              </a:xfrm>
              <a:prstGeom prst="rect">
                <a:avLst/>
              </a:prstGeom>
              <a:blipFill>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4" name="Subtítulo 2">
                <a:extLst>
                  <a:ext uri="{FF2B5EF4-FFF2-40B4-BE49-F238E27FC236}">
                    <a16:creationId xmlns:a16="http://schemas.microsoft.com/office/drawing/2014/main" id="{843235C5-0093-4E3E-9F42-619CE47AB150}"/>
                  </a:ext>
                </a:extLst>
              </p:cNvPr>
              <p:cNvSpPr txBox="1">
                <a:spLocks/>
              </p:cNvSpPr>
              <p:nvPr/>
            </p:nvSpPr>
            <p:spPr>
              <a:xfrm>
                <a:off x="73415" y="312294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4" name="Subtítulo 2">
                <a:extLst>
                  <a:ext uri="{FF2B5EF4-FFF2-40B4-BE49-F238E27FC236}">
                    <a16:creationId xmlns:a16="http://schemas.microsoft.com/office/drawing/2014/main" id="{843235C5-0093-4E3E-9F42-619CE47AB150}"/>
                  </a:ext>
                </a:extLst>
              </p:cNvPr>
              <p:cNvSpPr txBox="1">
                <a:spLocks noRot="1" noChangeAspect="1" noMove="1" noResize="1" noEditPoints="1" noAdjustHandles="1" noChangeArrowheads="1" noChangeShapeType="1" noTextEdit="1"/>
              </p:cNvSpPr>
              <p:nvPr/>
            </p:nvSpPr>
            <p:spPr>
              <a:xfrm>
                <a:off x="73415" y="3122940"/>
                <a:ext cx="3666677" cy="519388"/>
              </a:xfrm>
              <a:prstGeom prst="rect">
                <a:avLst/>
              </a:prstGeom>
              <a:blipFill>
                <a:blip r:embed="rId1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5" name="Subtítulo 2">
                <a:extLst>
                  <a:ext uri="{FF2B5EF4-FFF2-40B4-BE49-F238E27FC236}">
                    <a16:creationId xmlns:a16="http://schemas.microsoft.com/office/drawing/2014/main" id="{DE66987D-7163-4D39-BA8E-AE8D5CE76D4C}"/>
                  </a:ext>
                </a:extLst>
              </p:cNvPr>
              <p:cNvSpPr txBox="1">
                <a:spLocks/>
              </p:cNvSpPr>
              <p:nvPr/>
            </p:nvSpPr>
            <p:spPr>
              <a:xfrm>
                <a:off x="96423" y="340130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5" name="Subtítulo 2">
                <a:extLst>
                  <a:ext uri="{FF2B5EF4-FFF2-40B4-BE49-F238E27FC236}">
                    <a16:creationId xmlns:a16="http://schemas.microsoft.com/office/drawing/2014/main" id="{DE66987D-7163-4D39-BA8E-AE8D5CE76D4C}"/>
                  </a:ext>
                </a:extLst>
              </p:cNvPr>
              <p:cNvSpPr txBox="1">
                <a:spLocks noRot="1" noChangeAspect="1" noMove="1" noResize="1" noEditPoints="1" noAdjustHandles="1" noChangeArrowheads="1" noChangeShapeType="1" noTextEdit="1"/>
              </p:cNvSpPr>
              <p:nvPr/>
            </p:nvSpPr>
            <p:spPr>
              <a:xfrm>
                <a:off x="96423" y="3401308"/>
                <a:ext cx="3666677" cy="519388"/>
              </a:xfrm>
              <a:prstGeom prst="rect">
                <a:avLst/>
              </a:prstGeom>
              <a:blipFill>
                <a:blip r:embed="rId1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6" name="Subtítulo 2">
                <a:extLst>
                  <a:ext uri="{FF2B5EF4-FFF2-40B4-BE49-F238E27FC236}">
                    <a16:creationId xmlns:a16="http://schemas.microsoft.com/office/drawing/2014/main" id="{09110709-83D7-4540-97CB-3286BD933858}"/>
                  </a:ext>
                </a:extLst>
              </p:cNvPr>
              <p:cNvSpPr txBox="1">
                <a:spLocks/>
              </p:cNvSpPr>
              <p:nvPr/>
            </p:nvSpPr>
            <p:spPr>
              <a:xfrm>
                <a:off x="60889" y="3674791"/>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6" name="Subtítulo 2">
                <a:extLst>
                  <a:ext uri="{FF2B5EF4-FFF2-40B4-BE49-F238E27FC236}">
                    <a16:creationId xmlns:a16="http://schemas.microsoft.com/office/drawing/2014/main" id="{09110709-83D7-4540-97CB-3286BD933858}"/>
                  </a:ext>
                </a:extLst>
              </p:cNvPr>
              <p:cNvSpPr txBox="1">
                <a:spLocks noRot="1" noChangeAspect="1" noMove="1" noResize="1" noEditPoints="1" noAdjustHandles="1" noChangeArrowheads="1" noChangeShapeType="1" noTextEdit="1"/>
              </p:cNvSpPr>
              <p:nvPr/>
            </p:nvSpPr>
            <p:spPr>
              <a:xfrm>
                <a:off x="60889" y="3674791"/>
                <a:ext cx="3666677" cy="519388"/>
              </a:xfrm>
              <a:prstGeom prst="rect">
                <a:avLst/>
              </a:prstGeom>
              <a:blipFill>
                <a:blip r:embed="rId1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7" name="Subtítulo 2">
                <a:extLst>
                  <a:ext uri="{FF2B5EF4-FFF2-40B4-BE49-F238E27FC236}">
                    <a16:creationId xmlns:a16="http://schemas.microsoft.com/office/drawing/2014/main" id="{7ED11A79-4CFA-4BAF-A09A-98D8B6BED7A3}"/>
                  </a:ext>
                </a:extLst>
              </p:cNvPr>
              <p:cNvSpPr txBox="1">
                <a:spLocks/>
              </p:cNvSpPr>
              <p:nvPr/>
            </p:nvSpPr>
            <p:spPr>
              <a:xfrm>
                <a:off x="56801" y="394911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7" name="Subtítulo 2">
                <a:extLst>
                  <a:ext uri="{FF2B5EF4-FFF2-40B4-BE49-F238E27FC236}">
                    <a16:creationId xmlns:a16="http://schemas.microsoft.com/office/drawing/2014/main" id="{7ED11A79-4CFA-4BAF-A09A-98D8B6BED7A3}"/>
                  </a:ext>
                </a:extLst>
              </p:cNvPr>
              <p:cNvSpPr txBox="1">
                <a:spLocks noRot="1" noChangeAspect="1" noMove="1" noResize="1" noEditPoints="1" noAdjustHandles="1" noChangeArrowheads="1" noChangeShapeType="1" noTextEdit="1"/>
              </p:cNvSpPr>
              <p:nvPr/>
            </p:nvSpPr>
            <p:spPr>
              <a:xfrm>
                <a:off x="56801" y="3949113"/>
                <a:ext cx="3666677" cy="519388"/>
              </a:xfrm>
              <a:prstGeom prst="rect">
                <a:avLst/>
              </a:prstGeom>
              <a:blipFill>
                <a:blip r:embed="rId1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8" name="Subtítulo 2">
                <a:extLst>
                  <a:ext uri="{FF2B5EF4-FFF2-40B4-BE49-F238E27FC236}">
                    <a16:creationId xmlns:a16="http://schemas.microsoft.com/office/drawing/2014/main" id="{976C49B5-98E9-4F04-953D-22E1360A4C55}"/>
                  </a:ext>
                </a:extLst>
              </p:cNvPr>
              <p:cNvSpPr txBox="1">
                <a:spLocks/>
              </p:cNvSpPr>
              <p:nvPr/>
            </p:nvSpPr>
            <p:spPr>
              <a:xfrm>
                <a:off x="105107" y="422357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8" name="Subtítulo 2">
                <a:extLst>
                  <a:ext uri="{FF2B5EF4-FFF2-40B4-BE49-F238E27FC236}">
                    <a16:creationId xmlns:a16="http://schemas.microsoft.com/office/drawing/2014/main" id="{976C49B5-98E9-4F04-953D-22E1360A4C55}"/>
                  </a:ext>
                </a:extLst>
              </p:cNvPr>
              <p:cNvSpPr txBox="1">
                <a:spLocks noRot="1" noChangeAspect="1" noMove="1" noResize="1" noEditPoints="1" noAdjustHandles="1" noChangeArrowheads="1" noChangeShapeType="1" noTextEdit="1"/>
              </p:cNvSpPr>
              <p:nvPr/>
            </p:nvSpPr>
            <p:spPr>
              <a:xfrm>
                <a:off x="105107" y="4223577"/>
                <a:ext cx="3666677" cy="519388"/>
              </a:xfrm>
              <a:prstGeom prst="rect">
                <a:avLst/>
              </a:prstGeom>
              <a:blipFill>
                <a:blip r:embed="rId1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9" name="Subtítulo 2">
                <a:extLst>
                  <a:ext uri="{FF2B5EF4-FFF2-40B4-BE49-F238E27FC236}">
                    <a16:creationId xmlns:a16="http://schemas.microsoft.com/office/drawing/2014/main" id="{D9986FB3-6B19-4C94-9B8F-41EA9913276C}"/>
                  </a:ext>
                </a:extLst>
              </p:cNvPr>
              <p:cNvSpPr txBox="1">
                <a:spLocks/>
              </p:cNvSpPr>
              <p:nvPr/>
            </p:nvSpPr>
            <p:spPr>
              <a:xfrm>
                <a:off x="79811" y="450348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𝑄</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9" name="Subtítulo 2">
                <a:extLst>
                  <a:ext uri="{FF2B5EF4-FFF2-40B4-BE49-F238E27FC236}">
                    <a16:creationId xmlns:a16="http://schemas.microsoft.com/office/drawing/2014/main" id="{D9986FB3-6B19-4C94-9B8F-41EA9913276C}"/>
                  </a:ext>
                </a:extLst>
              </p:cNvPr>
              <p:cNvSpPr txBox="1">
                <a:spLocks noRot="1" noChangeAspect="1" noMove="1" noResize="1" noEditPoints="1" noAdjustHandles="1" noChangeArrowheads="1" noChangeShapeType="1" noTextEdit="1"/>
              </p:cNvSpPr>
              <p:nvPr/>
            </p:nvSpPr>
            <p:spPr>
              <a:xfrm>
                <a:off x="79811" y="4503483"/>
                <a:ext cx="3666677" cy="519388"/>
              </a:xfrm>
              <a:prstGeom prst="rect">
                <a:avLst/>
              </a:prstGeom>
              <a:blipFill>
                <a:blip r:embed="rId1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0" name="Subtítulo 2">
                <a:extLst>
                  <a:ext uri="{FF2B5EF4-FFF2-40B4-BE49-F238E27FC236}">
                    <a16:creationId xmlns:a16="http://schemas.microsoft.com/office/drawing/2014/main" id="{963D463F-809C-45EC-813D-064480626C2B}"/>
                  </a:ext>
                </a:extLst>
              </p:cNvPr>
              <p:cNvSpPr txBox="1">
                <a:spLocks/>
              </p:cNvSpPr>
              <p:nvPr/>
            </p:nvSpPr>
            <p:spPr>
              <a:xfrm>
                <a:off x="106904" y="477632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𝐸</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0" name="Subtítulo 2">
                <a:extLst>
                  <a:ext uri="{FF2B5EF4-FFF2-40B4-BE49-F238E27FC236}">
                    <a16:creationId xmlns:a16="http://schemas.microsoft.com/office/drawing/2014/main" id="{963D463F-809C-45EC-813D-064480626C2B}"/>
                  </a:ext>
                </a:extLst>
              </p:cNvPr>
              <p:cNvSpPr txBox="1">
                <a:spLocks noRot="1" noChangeAspect="1" noMove="1" noResize="1" noEditPoints="1" noAdjustHandles="1" noChangeArrowheads="1" noChangeShapeType="1" noTextEdit="1"/>
              </p:cNvSpPr>
              <p:nvPr/>
            </p:nvSpPr>
            <p:spPr>
              <a:xfrm>
                <a:off x="106904" y="4776325"/>
                <a:ext cx="3666677" cy="519388"/>
              </a:xfrm>
              <a:prstGeom prst="rect">
                <a:avLst/>
              </a:prstGeom>
              <a:blipFill>
                <a:blip r:embed="rId1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1" name="Subtítulo 2">
                <a:extLst>
                  <a:ext uri="{FF2B5EF4-FFF2-40B4-BE49-F238E27FC236}">
                    <a16:creationId xmlns:a16="http://schemas.microsoft.com/office/drawing/2014/main" id="{84CF5818-8084-4BA4-956C-5C506D7CAB18}"/>
                  </a:ext>
                </a:extLst>
              </p:cNvPr>
              <p:cNvSpPr txBox="1">
                <a:spLocks/>
              </p:cNvSpPr>
              <p:nvPr/>
            </p:nvSpPr>
            <p:spPr>
              <a:xfrm>
                <a:off x="91036" y="505643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1" name="Subtítulo 2">
                <a:extLst>
                  <a:ext uri="{FF2B5EF4-FFF2-40B4-BE49-F238E27FC236}">
                    <a16:creationId xmlns:a16="http://schemas.microsoft.com/office/drawing/2014/main" id="{84CF5818-8084-4BA4-956C-5C506D7CAB18}"/>
                  </a:ext>
                </a:extLst>
              </p:cNvPr>
              <p:cNvSpPr txBox="1">
                <a:spLocks noRot="1" noChangeAspect="1" noMove="1" noResize="1" noEditPoints="1" noAdjustHandles="1" noChangeArrowheads="1" noChangeShapeType="1" noTextEdit="1"/>
              </p:cNvSpPr>
              <p:nvPr/>
            </p:nvSpPr>
            <p:spPr>
              <a:xfrm>
                <a:off x="91036" y="5056430"/>
                <a:ext cx="3666677" cy="519388"/>
              </a:xfrm>
              <a:prstGeom prst="rect">
                <a:avLst/>
              </a:prstGeom>
              <a:blipFill>
                <a:blip r:embed="rId1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2" name="Subtítulo 2">
                <a:extLst>
                  <a:ext uri="{FF2B5EF4-FFF2-40B4-BE49-F238E27FC236}">
                    <a16:creationId xmlns:a16="http://schemas.microsoft.com/office/drawing/2014/main" id="{8EC845E0-9250-4659-A58A-EA0E7DBCDB4D}"/>
                  </a:ext>
                </a:extLst>
              </p:cNvPr>
              <p:cNvSpPr txBox="1">
                <a:spLocks/>
              </p:cNvSpPr>
              <p:nvPr/>
            </p:nvSpPr>
            <p:spPr>
              <a:xfrm>
                <a:off x="83637" y="532292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,Ñ</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2" name="Subtítulo 2">
                <a:extLst>
                  <a:ext uri="{FF2B5EF4-FFF2-40B4-BE49-F238E27FC236}">
                    <a16:creationId xmlns:a16="http://schemas.microsoft.com/office/drawing/2014/main" id="{8EC845E0-9250-4659-A58A-EA0E7DBCDB4D}"/>
                  </a:ext>
                </a:extLst>
              </p:cNvPr>
              <p:cNvSpPr txBox="1">
                <a:spLocks noRot="1" noChangeAspect="1" noMove="1" noResize="1" noEditPoints="1" noAdjustHandles="1" noChangeArrowheads="1" noChangeShapeType="1" noTextEdit="1"/>
              </p:cNvSpPr>
              <p:nvPr/>
            </p:nvSpPr>
            <p:spPr>
              <a:xfrm>
                <a:off x="83637" y="5322922"/>
                <a:ext cx="3666677" cy="519388"/>
              </a:xfrm>
              <a:prstGeom prst="rect">
                <a:avLst/>
              </a:prstGeom>
              <a:blipFill>
                <a:blip r:embed="rId1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3" name="Subtítulo 2">
                <a:extLst>
                  <a:ext uri="{FF2B5EF4-FFF2-40B4-BE49-F238E27FC236}">
                    <a16:creationId xmlns:a16="http://schemas.microsoft.com/office/drawing/2014/main" id="{2CC04D1F-29BF-4337-A7B3-3C62C2EB1D79}"/>
                  </a:ext>
                </a:extLst>
              </p:cNvPr>
              <p:cNvSpPr txBox="1">
                <a:spLocks/>
              </p:cNvSpPr>
              <p:nvPr/>
            </p:nvSpPr>
            <p:spPr>
              <a:xfrm>
                <a:off x="74696" y="559068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𝑆</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3" name="Subtítulo 2">
                <a:extLst>
                  <a:ext uri="{FF2B5EF4-FFF2-40B4-BE49-F238E27FC236}">
                    <a16:creationId xmlns:a16="http://schemas.microsoft.com/office/drawing/2014/main" id="{2CC04D1F-29BF-4337-A7B3-3C62C2EB1D79}"/>
                  </a:ext>
                </a:extLst>
              </p:cNvPr>
              <p:cNvSpPr txBox="1">
                <a:spLocks noRot="1" noChangeAspect="1" noMove="1" noResize="1" noEditPoints="1" noAdjustHandles="1" noChangeArrowheads="1" noChangeShapeType="1" noTextEdit="1"/>
              </p:cNvSpPr>
              <p:nvPr/>
            </p:nvSpPr>
            <p:spPr>
              <a:xfrm>
                <a:off x="74696" y="5590688"/>
                <a:ext cx="3666677" cy="519388"/>
              </a:xfrm>
              <a:prstGeom prst="rect">
                <a:avLst/>
              </a:prstGeom>
              <a:blipFill>
                <a:blip r:embed="rId1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4" name="Subtítulo 2">
                <a:extLst>
                  <a:ext uri="{FF2B5EF4-FFF2-40B4-BE49-F238E27FC236}">
                    <a16:creationId xmlns:a16="http://schemas.microsoft.com/office/drawing/2014/main" id="{0C8CA4A6-5822-4CD1-877E-D1F120E74F84}"/>
                  </a:ext>
                </a:extLst>
              </p:cNvPr>
              <p:cNvSpPr txBox="1">
                <a:spLocks/>
              </p:cNvSpPr>
              <p:nvPr/>
            </p:nvSpPr>
            <p:spPr>
              <a:xfrm>
                <a:off x="82471" y="583336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4" name="Subtítulo 2">
                <a:extLst>
                  <a:ext uri="{FF2B5EF4-FFF2-40B4-BE49-F238E27FC236}">
                    <a16:creationId xmlns:a16="http://schemas.microsoft.com/office/drawing/2014/main" id="{0C8CA4A6-5822-4CD1-877E-D1F120E74F84}"/>
                  </a:ext>
                </a:extLst>
              </p:cNvPr>
              <p:cNvSpPr txBox="1">
                <a:spLocks noRot="1" noChangeAspect="1" noMove="1" noResize="1" noEditPoints="1" noAdjustHandles="1" noChangeArrowheads="1" noChangeShapeType="1" noTextEdit="1"/>
              </p:cNvSpPr>
              <p:nvPr/>
            </p:nvSpPr>
            <p:spPr>
              <a:xfrm>
                <a:off x="82471" y="5833369"/>
                <a:ext cx="3666677" cy="519388"/>
              </a:xfrm>
              <a:prstGeom prst="rect">
                <a:avLst/>
              </a:prstGeom>
              <a:blipFill>
                <a:blip r:embed="rId2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5" name="Subtítulo 2">
                <a:extLst>
                  <a:ext uri="{FF2B5EF4-FFF2-40B4-BE49-F238E27FC236}">
                    <a16:creationId xmlns:a16="http://schemas.microsoft.com/office/drawing/2014/main" id="{10022755-F9F3-43BB-8209-22D7C11EE48B}"/>
                  </a:ext>
                </a:extLst>
              </p:cNvPr>
              <p:cNvSpPr txBox="1">
                <a:spLocks/>
              </p:cNvSpPr>
              <p:nvPr/>
            </p:nvSpPr>
            <p:spPr>
              <a:xfrm>
                <a:off x="2154952" y="124995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𝑄</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5" name="Subtítulo 2">
                <a:extLst>
                  <a:ext uri="{FF2B5EF4-FFF2-40B4-BE49-F238E27FC236}">
                    <a16:creationId xmlns:a16="http://schemas.microsoft.com/office/drawing/2014/main" id="{10022755-F9F3-43BB-8209-22D7C11EE48B}"/>
                  </a:ext>
                </a:extLst>
              </p:cNvPr>
              <p:cNvSpPr txBox="1">
                <a:spLocks noRot="1" noChangeAspect="1" noMove="1" noResize="1" noEditPoints="1" noAdjustHandles="1" noChangeArrowheads="1" noChangeShapeType="1" noTextEdit="1"/>
              </p:cNvSpPr>
              <p:nvPr/>
            </p:nvSpPr>
            <p:spPr>
              <a:xfrm>
                <a:off x="2154952" y="1249950"/>
                <a:ext cx="3666677" cy="519388"/>
              </a:xfrm>
              <a:prstGeom prst="rect">
                <a:avLst/>
              </a:prstGeom>
              <a:blipFill>
                <a:blip r:embed="rId2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6" name="Subtítulo 2">
                <a:extLst>
                  <a:ext uri="{FF2B5EF4-FFF2-40B4-BE49-F238E27FC236}">
                    <a16:creationId xmlns:a16="http://schemas.microsoft.com/office/drawing/2014/main" id="{19115684-8B88-4064-AABF-31B99DC9CC28}"/>
                  </a:ext>
                </a:extLst>
              </p:cNvPr>
              <p:cNvSpPr txBox="1">
                <a:spLocks/>
              </p:cNvSpPr>
              <p:nvPr/>
            </p:nvSpPr>
            <p:spPr>
              <a:xfrm>
                <a:off x="2168634" y="152629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6" name="Subtítulo 2">
                <a:extLst>
                  <a:ext uri="{FF2B5EF4-FFF2-40B4-BE49-F238E27FC236}">
                    <a16:creationId xmlns:a16="http://schemas.microsoft.com/office/drawing/2014/main" id="{19115684-8B88-4064-AABF-31B99DC9CC28}"/>
                  </a:ext>
                </a:extLst>
              </p:cNvPr>
              <p:cNvSpPr txBox="1">
                <a:spLocks noRot="1" noChangeAspect="1" noMove="1" noResize="1" noEditPoints="1" noAdjustHandles="1" noChangeArrowheads="1" noChangeShapeType="1" noTextEdit="1"/>
              </p:cNvSpPr>
              <p:nvPr/>
            </p:nvSpPr>
            <p:spPr>
              <a:xfrm>
                <a:off x="2168634" y="1526299"/>
                <a:ext cx="3666677" cy="519388"/>
              </a:xfrm>
              <a:prstGeom prst="rect">
                <a:avLst/>
              </a:prstGeom>
              <a:blipFill>
                <a:blip r:embed="rId2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7" name="Subtítulo 2">
                <a:extLst>
                  <a:ext uri="{FF2B5EF4-FFF2-40B4-BE49-F238E27FC236}">
                    <a16:creationId xmlns:a16="http://schemas.microsoft.com/office/drawing/2014/main" id="{6FA3F2AD-41DC-4DF6-B142-9510EAF9414B}"/>
                  </a:ext>
                </a:extLst>
              </p:cNvPr>
              <p:cNvSpPr txBox="1">
                <a:spLocks/>
              </p:cNvSpPr>
              <p:nvPr/>
            </p:nvSpPr>
            <p:spPr>
              <a:xfrm>
                <a:off x="2147716" y="179198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𝑆</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7" name="Subtítulo 2">
                <a:extLst>
                  <a:ext uri="{FF2B5EF4-FFF2-40B4-BE49-F238E27FC236}">
                    <a16:creationId xmlns:a16="http://schemas.microsoft.com/office/drawing/2014/main" id="{6FA3F2AD-41DC-4DF6-B142-9510EAF9414B}"/>
                  </a:ext>
                </a:extLst>
              </p:cNvPr>
              <p:cNvSpPr txBox="1">
                <a:spLocks noRot="1" noChangeAspect="1" noMove="1" noResize="1" noEditPoints="1" noAdjustHandles="1" noChangeArrowheads="1" noChangeShapeType="1" noTextEdit="1"/>
              </p:cNvSpPr>
              <p:nvPr/>
            </p:nvSpPr>
            <p:spPr>
              <a:xfrm>
                <a:off x="2147716" y="1791986"/>
                <a:ext cx="3666677" cy="519388"/>
              </a:xfrm>
              <a:prstGeom prst="rect">
                <a:avLst/>
              </a:prstGeom>
              <a:blipFill>
                <a:blip r:embed="rId2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8" name="Subtítulo 2">
                <a:extLst>
                  <a:ext uri="{FF2B5EF4-FFF2-40B4-BE49-F238E27FC236}">
                    <a16:creationId xmlns:a16="http://schemas.microsoft.com/office/drawing/2014/main" id="{24129684-9459-4F07-B2FC-8D0E49311B63}"/>
                  </a:ext>
                </a:extLst>
              </p:cNvPr>
              <p:cNvSpPr txBox="1">
                <a:spLocks/>
              </p:cNvSpPr>
              <p:nvPr/>
            </p:nvSpPr>
            <p:spPr>
              <a:xfrm>
                <a:off x="2128292" y="207343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8" name="Subtítulo 2">
                <a:extLst>
                  <a:ext uri="{FF2B5EF4-FFF2-40B4-BE49-F238E27FC236}">
                    <a16:creationId xmlns:a16="http://schemas.microsoft.com/office/drawing/2014/main" id="{24129684-9459-4F07-B2FC-8D0E49311B63}"/>
                  </a:ext>
                </a:extLst>
              </p:cNvPr>
              <p:cNvSpPr txBox="1">
                <a:spLocks noRot="1" noChangeAspect="1" noMove="1" noResize="1" noEditPoints="1" noAdjustHandles="1" noChangeArrowheads="1" noChangeShapeType="1" noTextEdit="1"/>
              </p:cNvSpPr>
              <p:nvPr/>
            </p:nvSpPr>
            <p:spPr>
              <a:xfrm>
                <a:off x="2128292" y="2073430"/>
                <a:ext cx="3666677" cy="519388"/>
              </a:xfrm>
              <a:prstGeom prst="rect">
                <a:avLst/>
              </a:prstGeom>
              <a:blipFill>
                <a:blip r:embed="rId2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9" name="Subtítulo 2">
                <a:extLst>
                  <a:ext uri="{FF2B5EF4-FFF2-40B4-BE49-F238E27FC236}">
                    <a16:creationId xmlns:a16="http://schemas.microsoft.com/office/drawing/2014/main" id="{3D3025D1-5C28-497D-8A1A-5A47AE4B5790}"/>
                  </a:ext>
                </a:extLst>
              </p:cNvPr>
              <p:cNvSpPr txBox="1">
                <a:spLocks/>
              </p:cNvSpPr>
              <p:nvPr/>
            </p:nvSpPr>
            <p:spPr>
              <a:xfrm>
                <a:off x="2158471" y="234563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9" name="Subtítulo 2">
                <a:extLst>
                  <a:ext uri="{FF2B5EF4-FFF2-40B4-BE49-F238E27FC236}">
                    <a16:creationId xmlns:a16="http://schemas.microsoft.com/office/drawing/2014/main" id="{3D3025D1-5C28-497D-8A1A-5A47AE4B5790}"/>
                  </a:ext>
                </a:extLst>
              </p:cNvPr>
              <p:cNvSpPr txBox="1">
                <a:spLocks noRot="1" noChangeAspect="1" noMove="1" noResize="1" noEditPoints="1" noAdjustHandles="1" noChangeArrowheads="1" noChangeShapeType="1" noTextEdit="1"/>
              </p:cNvSpPr>
              <p:nvPr/>
            </p:nvSpPr>
            <p:spPr>
              <a:xfrm>
                <a:off x="2158471" y="2345637"/>
                <a:ext cx="3666677" cy="519388"/>
              </a:xfrm>
              <a:prstGeom prst="rect">
                <a:avLst/>
              </a:prstGeom>
              <a:blipFill>
                <a:blip r:embed="rId2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0" name="Subtítulo 2">
                <a:extLst>
                  <a:ext uri="{FF2B5EF4-FFF2-40B4-BE49-F238E27FC236}">
                    <a16:creationId xmlns:a16="http://schemas.microsoft.com/office/drawing/2014/main" id="{6F9A9384-EB30-48CC-B682-625C558A2797}"/>
                  </a:ext>
                </a:extLst>
              </p:cNvPr>
              <p:cNvSpPr txBox="1">
                <a:spLocks/>
              </p:cNvSpPr>
              <p:nvPr/>
            </p:nvSpPr>
            <p:spPr>
              <a:xfrm>
                <a:off x="2128792" y="261919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0" name="Subtítulo 2">
                <a:extLst>
                  <a:ext uri="{FF2B5EF4-FFF2-40B4-BE49-F238E27FC236}">
                    <a16:creationId xmlns:a16="http://schemas.microsoft.com/office/drawing/2014/main" id="{6F9A9384-EB30-48CC-B682-625C558A2797}"/>
                  </a:ext>
                </a:extLst>
              </p:cNvPr>
              <p:cNvSpPr txBox="1">
                <a:spLocks noRot="1" noChangeAspect="1" noMove="1" noResize="1" noEditPoints="1" noAdjustHandles="1" noChangeArrowheads="1" noChangeShapeType="1" noTextEdit="1"/>
              </p:cNvSpPr>
              <p:nvPr/>
            </p:nvSpPr>
            <p:spPr>
              <a:xfrm>
                <a:off x="2128792" y="2619198"/>
                <a:ext cx="3666677" cy="519388"/>
              </a:xfrm>
              <a:prstGeom prst="rect">
                <a:avLst/>
              </a:prstGeom>
              <a:blipFill>
                <a:blip r:embed="rId2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1" name="Subtítulo 2">
                <a:extLst>
                  <a:ext uri="{FF2B5EF4-FFF2-40B4-BE49-F238E27FC236}">
                    <a16:creationId xmlns:a16="http://schemas.microsoft.com/office/drawing/2014/main" id="{0A700869-3A6D-4B5B-BD4B-6FC7427EFBC2}"/>
                  </a:ext>
                </a:extLst>
              </p:cNvPr>
              <p:cNvSpPr txBox="1">
                <a:spLocks/>
              </p:cNvSpPr>
              <p:nvPr/>
            </p:nvSpPr>
            <p:spPr>
              <a:xfrm>
                <a:off x="2222871" y="287123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𝑊</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𝑊</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1" name="Subtítulo 2">
                <a:extLst>
                  <a:ext uri="{FF2B5EF4-FFF2-40B4-BE49-F238E27FC236}">
                    <a16:creationId xmlns:a16="http://schemas.microsoft.com/office/drawing/2014/main" id="{0A700869-3A6D-4B5B-BD4B-6FC7427EFBC2}"/>
                  </a:ext>
                </a:extLst>
              </p:cNvPr>
              <p:cNvSpPr txBox="1">
                <a:spLocks noRot="1" noChangeAspect="1" noMove="1" noResize="1" noEditPoints="1" noAdjustHandles="1" noChangeArrowheads="1" noChangeShapeType="1" noTextEdit="1"/>
              </p:cNvSpPr>
              <p:nvPr/>
            </p:nvSpPr>
            <p:spPr>
              <a:xfrm>
                <a:off x="2222871" y="2871239"/>
                <a:ext cx="3666677" cy="519388"/>
              </a:xfrm>
              <a:prstGeom prst="rect">
                <a:avLst/>
              </a:prstGeom>
              <a:blipFill>
                <a:blip r:embed="rId2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2" name="Subtítulo 2">
                <a:extLst>
                  <a:ext uri="{FF2B5EF4-FFF2-40B4-BE49-F238E27FC236}">
                    <a16:creationId xmlns:a16="http://schemas.microsoft.com/office/drawing/2014/main" id="{AED9F8BD-A321-4750-ACEA-2124F5811750}"/>
                  </a:ext>
                </a:extLst>
              </p:cNvPr>
              <p:cNvSpPr txBox="1">
                <a:spLocks/>
              </p:cNvSpPr>
              <p:nvPr/>
            </p:nvSpPr>
            <p:spPr>
              <a:xfrm>
                <a:off x="2166370" y="3148464"/>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2" name="Subtítulo 2">
                <a:extLst>
                  <a:ext uri="{FF2B5EF4-FFF2-40B4-BE49-F238E27FC236}">
                    <a16:creationId xmlns:a16="http://schemas.microsoft.com/office/drawing/2014/main" id="{AED9F8BD-A321-4750-ACEA-2124F5811750}"/>
                  </a:ext>
                </a:extLst>
              </p:cNvPr>
              <p:cNvSpPr txBox="1">
                <a:spLocks noRot="1" noChangeAspect="1" noMove="1" noResize="1" noEditPoints="1" noAdjustHandles="1" noChangeArrowheads="1" noChangeShapeType="1" noTextEdit="1"/>
              </p:cNvSpPr>
              <p:nvPr/>
            </p:nvSpPr>
            <p:spPr>
              <a:xfrm>
                <a:off x="2166370" y="3148464"/>
                <a:ext cx="3666677" cy="519388"/>
              </a:xfrm>
              <a:prstGeom prst="rect">
                <a:avLst/>
              </a:prstGeom>
              <a:blipFill>
                <a:blip r:embed="rId2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3" name="Subtítulo 2">
                <a:extLst>
                  <a:ext uri="{FF2B5EF4-FFF2-40B4-BE49-F238E27FC236}">
                    <a16:creationId xmlns:a16="http://schemas.microsoft.com/office/drawing/2014/main" id="{F919BF64-B1CC-4A22-907F-76020F6B9C58}"/>
                  </a:ext>
                </a:extLst>
              </p:cNvPr>
              <p:cNvSpPr txBox="1">
                <a:spLocks/>
              </p:cNvSpPr>
              <p:nvPr/>
            </p:nvSpPr>
            <p:spPr>
              <a:xfrm>
                <a:off x="2153600" y="341920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𝑌</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3" name="Subtítulo 2">
                <a:extLst>
                  <a:ext uri="{FF2B5EF4-FFF2-40B4-BE49-F238E27FC236}">
                    <a16:creationId xmlns:a16="http://schemas.microsoft.com/office/drawing/2014/main" id="{F919BF64-B1CC-4A22-907F-76020F6B9C58}"/>
                  </a:ext>
                </a:extLst>
              </p:cNvPr>
              <p:cNvSpPr txBox="1">
                <a:spLocks noRot="1" noChangeAspect="1" noMove="1" noResize="1" noEditPoints="1" noAdjustHandles="1" noChangeArrowheads="1" noChangeShapeType="1" noTextEdit="1"/>
              </p:cNvSpPr>
              <p:nvPr/>
            </p:nvSpPr>
            <p:spPr>
              <a:xfrm>
                <a:off x="2153600" y="3419203"/>
                <a:ext cx="3666677" cy="519388"/>
              </a:xfrm>
              <a:prstGeom prst="rect">
                <a:avLst/>
              </a:prstGeom>
              <a:blipFill>
                <a:blip r:embed="rId2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4" name="Subtítulo 2">
                <a:extLst>
                  <a:ext uri="{FF2B5EF4-FFF2-40B4-BE49-F238E27FC236}">
                    <a16:creationId xmlns:a16="http://schemas.microsoft.com/office/drawing/2014/main" id="{455D3467-FF62-43E4-9917-F575FD1F6CB6}"/>
                  </a:ext>
                </a:extLst>
              </p:cNvPr>
              <p:cNvSpPr txBox="1">
                <a:spLocks/>
              </p:cNvSpPr>
              <p:nvPr/>
            </p:nvSpPr>
            <p:spPr>
              <a:xfrm>
                <a:off x="2149489" y="368876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4" name="Subtítulo 2">
                <a:extLst>
                  <a:ext uri="{FF2B5EF4-FFF2-40B4-BE49-F238E27FC236}">
                    <a16:creationId xmlns:a16="http://schemas.microsoft.com/office/drawing/2014/main" id="{455D3467-FF62-43E4-9917-F575FD1F6CB6}"/>
                  </a:ext>
                </a:extLst>
              </p:cNvPr>
              <p:cNvSpPr txBox="1">
                <a:spLocks noRot="1" noChangeAspect="1" noMove="1" noResize="1" noEditPoints="1" noAdjustHandles="1" noChangeArrowheads="1" noChangeShapeType="1" noTextEdit="1"/>
              </p:cNvSpPr>
              <p:nvPr/>
            </p:nvSpPr>
            <p:spPr>
              <a:xfrm>
                <a:off x="2149489" y="3688769"/>
                <a:ext cx="3666677" cy="519388"/>
              </a:xfrm>
              <a:prstGeom prst="rect">
                <a:avLst/>
              </a:prstGeom>
              <a:blipFill>
                <a:blip r:embed="rId3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5" name="Subtítulo 2">
                <a:extLst>
                  <a:ext uri="{FF2B5EF4-FFF2-40B4-BE49-F238E27FC236}">
                    <a16:creationId xmlns:a16="http://schemas.microsoft.com/office/drawing/2014/main" id="{C0A91FCD-4206-41FF-8D8A-4CA9717D8301}"/>
                  </a:ext>
                </a:extLst>
              </p:cNvPr>
              <p:cNvSpPr txBox="1">
                <a:spLocks/>
              </p:cNvSpPr>
              <p:nvPr/>
            </p:nvSpPr>
            <p:spPr>
              <a:xfrm>
                <a:off x="3018370" y="3960457"/>
                <a:ext cx="2310666"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,0</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419" sz="1600" b="0" i="1" dirty="0" smtClean="0">
                              <a:latin typeface="Cambria Math" panose="02040503050406030204" pitchFamily="18" charset="0"/>
                            </a:rPr>
                            <m:t>  </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5" name="Subtítulo 2">
                <a:extLst>
                  <a:ext uri="{FF2B5EF4-FFF2-40B4-BE49-F238E27FC236}">
                    <a16:creationId xmlns:a16="http://schemas.microsoft.com/office/drawing/2014/main" id="{C0A91FCD-4206-41FF-8D8A-4CA9717D8301}"/>
                  </a:ext>
                </a:extLst>
              </p:cNvPr>
              <p:cNvSpPr txBox="1">
                <a:spLocks noRot="1" noChangeAspect="1" noMove="1" noResize="1" noEditPoints="1" noAdjustHandles="1" noChangeArrowheads="1" noChangeShapeType="1" noTextEdit="1"/>
              </p:cNvSpPr>
              <p:nvPr/>
            </p:nvSpPr>
            <p:spPr>
              <a:xfrm>
                <a:off x="3018370" y="3960457"/>
                <a:ext cx="2310666" cy="519388"/>
              </a:xfrm>
              <a:prstGeom prst="rect">
                <a:avLst/>
              </a:prstGeom>
              <a:blipFill>
                <a:blip r:embed="rId3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6" name="Subtítulo 2">
                <a:extLst>
                  <a:ext uri="{FF2B5EF4-FFF2-40B4-BE49-F238E27FC236}">
                    <a16:creationId xmlns:a16="http://schemas.microsoft.com/office/drawing/2014/main" id="{12015CE4-E8CF-48C9-A95C-28DC86EE2EC4}"/>
                  </a:ext>
                </a:extLst>
              </p:cNvPr>
              <p:cNvSpPr txBox="1">
                <a:spLocks/>
              </p:cNvSpPr>
              <p:nvPr/>
            </p:nvSpPr>
            <p:spPr>
              <a:xfrm>
                <a:off x="4193588" y="125042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highlight>
                            <a:srgbClr val="FFFF00"/>
                          </a:highlight>
                          <a:latin typeface="Cambria Math" panose="02040503050406030204" pitchFamily="18" charset="0"/>
                          <a:ea typeface="Cambria Math" panose="02040503050406030204" pitchFamily="18" charset="0"/>
                        </a:rPr>
                        <m:t>𝛿</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smtClean="0">
                                  <a:highlight>
                                    <a:srgbClr val="FFFF00"/>
                                  </a:highlight>
                                  <a:latin typeface="Cambria Math" panose="02040503050406030204" pitchFamily="18" charset="0"/>
                                </a:rPr>
                              </m:ctrlPr>
                            </m:sSubPr>
                            <m:e>
                              <m:r>
                                <a:rPr lang="es-CO" sz="1600" b="0" i="1" dirty="0" smtClean="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1</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𝐴</m:t>
                          </m:r>
                        </m:e>
                      </m:d>
                      <m:r>
                        <a:rPr lang="es-CO" sz="1600" b="0" i="1" smtClean="0">
                          <a:highlight>
                            <a:srgbClr val="FFFF00"/>
                          </a:highlight>
                          <a:latin typeface="Cambria Math" panose="02040503050406030204" pitchFamily="18" charset="0"/>
                          <a:ea typeface="Cambria Math" panose="02040503050406030204" pitchFamily="18" charset="0"/>
                        </a:rPr>
                        <m:t>=</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2</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𝐸</m:t>
                          </m:r>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𝑅</m:t>
                          </m:r>
                        </m:e>
                      </m:d>
                    </m:oMath>
                  </m:oMathPara>
                </a14:m>
                <a:endParaRPr lang="es-CO" sz="1600" b="0" dirty="0">
                  <a:highlight>
                    <a:srgbClr val="FFFF00"/>
                  </a:highlight>
                  <a:ea typeface="Cambria Math" panose="02040503050406030204" pitchFamily="18" charset="0"/>
                </a:endParaRPr>
              </a:p>
              <a:p>
                <a:endParaRPr lang="es-CO" sz="1600" dirty="0"/>
              </a:p>
            </p:txBody>
          </p:sp>
        </mc:Choice>
        <mc:Fallback xmlns="">
          <p:sp>
            <p:nvSpPr>
              <p:cNvPr id="186" name="Subtítulo 2">
                <a:extLst>
                  <a:ext uri="{FF2B5EF4-FFF2-40B4-BE49-F238E27FC236}">
                    <a16:creationId xmlns:a16="http://schemas.microsoft.com/office/drawing/2014/main" id="{12015CE4-E8CF-48C9-A95C-28DC86EE2EC4}"/>
                  </a:ext>
                </a:extLst>
              </p:cNvPr>
              <p:cNvSpPr txBox="1">
                <a:spLocks noRot="1" noChangeAspect="1" noMove="1" noResize="1" noEditPoints="1" noAdjustHandles="1" noChangeArrowheads="1" noChangeShapeType="1" noTextEdit="1"/>
              </p:cNvSpPr>
              <p:nvPr/>
            </p:nvSpPr>
            <p:spPr>
              <a:xfrm>
                <a:off x="4193588" y="1250427"/>
                <a:ext cx="3666677" cy="519388"/>
              </a:xfrm>
              <a:prstGeom prst="rect">
                <a:avLst/>
              </a:prstGeom>
              <a:blipFill>
                <a:blip r:embed="rId3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7" name="Subtítulo 2">
                <a:extLst>
                  <a:ext uri="{FF2B5EF4-FFF2-40B4-BE49-F238E27FC236}">
                    <a16:creationId xmlns:a16="http://schemas.microsoft.com/office/drawing/2014/main" id="{19A2A7B6-968D-4A1E-8582-E3E8C275678C}"/>
                  </a:ext>
                </a:extLst>
              </p:cNvPr>
              <p:cNvSpPr txBox="1">
                <a:spLocks/>
              </p:cNvSpPr>
              <p:nvPr/>
            </p:nvSpPr>
            <p:spPr>
              <a:xfrm>
                <a:off x="4194953" y="152281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7" name="Subtítulo 2">
                <a:extLst>
                  <a:ext uri="{FF2B5EF4-FFF2-40B4-BE49-F238E27FC236}">
                    <a16:creationId xmlns:a16="http://schemas.microsoft.com/office/drawing/2014/main" id="{19A2A7B6-968D-4A1E-8582-E3E8C275678C}"/>
                  </a:ext>
                </a:extLst>
              </p:cNvPr>
              <p:cNvSpPr txBox="1">
                <a:spLocks noRot="1" noChangeAspect="1" noMove="1" noResize="1" noEditPoints="1" noAdjustHandles="1" noChangeArrowheads="1" noChangeShapeType="1" noTextEdit="1"/>
              </p:cNvSpPr>
              <p:nvPr/>
            </p:nvSpPr>
            <p:spPr>
              <a:xfrm>
                <a:off x="4194953" y="1522815"/>
                <a:ext cx="3666677" cy="519388"/>
              </a:xfrm>
              <a:prstGeom prst="rect">
                <a:avLst/>
              </a:prstGeom>
              <a:blipFill>
                <a:blip r:embed="rId3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8" name="Subtítulo 2">
                <a:extLst>
                  <a:ext uri="{FF2B5EF4-FFF2-40B4-BE49-F238E27FC236}">
                    <a16:creationId xmlns:a16="http://schemas.microsoft.com/office/drawing/2014/main" id="{6D33F730-FEF2-4F8D-B859-8195EDF10257}"/>
                  </a:ext>
                </a:extLst>
              </p:cNvPr>
              <p:cNvSpPr txBox="1">
                <a:spLocks/>
              </p:cNvSpPr>
              <p:nvPr/>
            </p:nvSpPr>
            <p:spPr>
              <a:xfrm>
                <a:off x="4159418" y="179546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8" name="Subtítulo 2">
                <a:extLst>
                  <a:ext uri="{FF2B5EF4-FFF2-40B4-BE49-F238E27FC236}">
                    <a16:creationId xmlns:a16="http://schemas.microsoft.com/office/drawing/2014/main" id="{6D33F730-FEF2-4F8D-B859-8195EDF10257}"/>
                  </a:ext>
                </a:extLst>
              </p:cNvPr>
              <p:cNvSpPr txBox="1">
                <a:spLocks noRot="1" noChangeAspect="1" noMove="1" noResize="1" noEditPoints="1" noAdjustHandles="1" noChangeArrowheads="1" noChangeShapeType="1" noTextEdit="1"/>
              </p:cNvSpPr>
              <p:nvPr/>
            </p:nvSpPr>
            <p:spPr>
              <a:xfrm>
                <a:off x="4159418" y="1795460"/>
                <a:ext cx="3666677" cy="519388"/>
              </a:xfrm>
              <a:prstGeom prst="rect">
                <a:avLst/>
              </a:prstGeom>
              <a:blipFill>
                <a:blip r:embed="rId3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9" name="Subtítulo 2">
                <a:extLst>
                  <a:ext uri="{FF2B5EF4-FFF2-40B4-BE49-F238E27FC236}">
                    <a16:creationId xmlns:a16="http://schemas.microsoft.com/office/drawing/2014/main" id="{4C1B7A14-BE38-41D8-B993-E536EBAF9A8E}"/>
                  </a:ext>
                </a:extLst>
              </p:cNvPr>
              <p:cNvSpPr txBox="1">
                <a:spLocks/>
              </p:cNvSpPr>
              <p:nvPr/>
            </p:nvSpPr>
            <p:spPr>
              <a:xfrm>
                <a:off x="4199039" y="206882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9" name="Subtítulo 2">
                <a:extLst>
                  <a:ext uri="{FF2B5EF4-FFF2-40B4-BE49-F238E27FC236}">
                    <a16:creationId xmlns:a16="http://schemas.microsoft.com/office/drawing/2014/main" id="{4C1B7A14-BE38-41D8-B993-E536EBAF9A8E}"/>
                  </a:ext>
                </a:extLst>
              </p:cNvPr>
              <p:cNvSpPr txBox="1">
                <a:spLocks noRot="1" noChangeAspect="1" noMove="1" noResize="1" noEditPoints="1" noAdjustHandles="1" noChangeArrowheads="1" noChangeShapeType="1" noTextEdit="1"/>
              </p:cNvSpPr>
              <p:nvPr/>
            </p:nvSpPr>
            <p:spPr>
              <a:xfrm>
                <a:off x="4199039" y="2068829"/>
                <a:ext cx="3666677" cy="519388"/>
              </a:xfrm>
              <a:prstGeom prst="rect">
                <a:avLst/>
              </a:prstGeom>
              <a:blipFill>
                <a:blip r:embed="rId3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0" name="Subtítulo 2">
                <a:extLst>
                  <a:ext uri="{FF2B5EF4-FFF2-40B4-BE49-F238E27FC236}">
                    <a16:creationId xmlns:a16="http://schemas.microsoft.com/office/drawing/2014/main" id="{4E61494F-EB76-4C35-BB1C-61BA1FAB6B6E}"/>
                  </a:ext>
                </a:extLst>
              </p:cNvPr>
              <p:cNvSpPr txBox="1">
                <a:spLocks/>
              </p:cNvSpPr>
              <p:nvPr/>
            </p:nvSpPr>
            <p:spPr>
              <a:xfrm>
                <a:off x="4211565" y="235012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𝐸</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0" name="Subtítulo 2">
                <a:extLst>
                  <a:ext uri="{FF2B5EF4-FFF2-40B4-BE49-F238E27FC236}">
                    <a16:creationId xmlns:a16="http://schemas.microsoft.com/office/drawing/2014/main" id="{4E61494F-EB76-4C35-BB1C-61BA1FAB6B6E}"/>
                  </a:ext>
                </a:extLst>
              </p:cNvPr>
              <p:cNvSpPr txBox="1">
                <a:spLocks noRot="1" noChangeAspect="1" noMove="1" noResize="1" noEditPoints="1" noAdjustHandles="1" noChangeArrowheads="1" noChangeShapeType="1" noTextEdit="1"/>
              </p:cNvSpPr>
              <p:nvPr/>
            </p:nvSpPr>
            <p:spPr>
              <a:xfrm>
                <a:off x="4211565" y="2350126"/>
                <a:ext cx="3666677" cy="519388"/>
              </a:xfrm>
              <a:prstGeom prst="rect">
                <a:avLst/>
              </a:prstGeom>
              <a:blipFill>
                <a:blip r:embed="rId3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1" name="Subtítulo 2">
                <a:extLst>
                  <a:ext uri="{FF2B5EF4-FFF2-40B4-BE49-F238E27FC236}">
                    <a16:creationId xmlns:a16="http://schemas.microsoft.com/office/drawing/2014/main" id="{58DC388E-86E8-46BD-ABAD-254F02B06643}"/>
                  </a:ext>
                </a:extLst>
              </p:cNvPr>
              <p:cNvSpPr txBox="1">
                <a:spLocks/>
              </p:cNvSpPr>
              <p:nvPr/>
            </p:nvSpPr>
            <p:spPr>
              <a:xfrm>
                <a:off x="4188313" y="262817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,Ñ,</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1" name="Subtítulo 2">
                <a:extLst>
                  <a:ext uri="{FF2B5EF4-FFF2-40B4-BE49-F238E27FC236}">
                    <a16:creationId xmlns:a16="http://schemas.microsoft.com/office/drawing/2014/main" id="{58DC388E-86E8-46BD-ABAD-254F02B06643}"/>
                  </a:ext>
                </a:extLst>
              </p:cNvPr>
              <p:cNvSpPr txBox="1">
                <a:spLocks noRot="1" noChangeAspect="1" noMove="1" noResize="1" noEditPoints="1" noAdjustHandles="1" noChangeArrowheads="1" noChangeShapeType="1" noTextEdit="1"/>
              </p:cNvSpPr>
              <p:nvPr/>
            </p:nvSpPr>
            <p:spPr>
              <a:xfrm>
                <a:off x="4188313" y="2628173"/>
                <a:ext cx="3666677" cy="519388"/>
              </a:xfrm>
              <a:prstGeom prst="rect">
                <a:avLst/>
              </a:prstGeom>
              <a:blipFill>
                <a:blip r:embed="rId3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2" name="Subtítulo 2">
                <a:extLst>
                  <a:ext uri="{FF2B5EF4-FFF2-40B4-BE49-F238E27FC236}">
                    <a16:creationId xmlns:a16="http://schemas.microsoft.com/office/drawing/2014/main" id="{96CEF6E8-3172-4D02-88D7-252FC7F4B4D3}"/>
                  </a:ext>
                </a:extLst>
              </p:cNvPr>
              <p:cNvSpPr txBox="1">
                <a:spLocks/>
              </p:cNvSpPr>
              <p:nvPr/>
            </p:nvSpPr>
            <p:spPr>
              <a:xfrm>
                <a:off x="4186512" y="2895651"/>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2" name="Subtítulo 2">
                <a:extLst>
                  <a:ext uri="{FF2B5EF4-FFF2-40B4-BE49-F238E27FC236}">
                    <a16:creationId xmlns:a16="http://schemas.microsoft.com/office/drawing/2014/main" id="{96CEF6E8-3172-4D02-88D7-252FC7F4B4D3}"/>
                  </a:ext>
                </a:extLst>
              </p:cNvPr>
              <p:cNvSpPr txBox="1">
                <a:spLocks noRot="1" noChangeAspect="1" noMove="1" noResize="1" noEditPoints="1" noAdjustHandles="1" noChangeArrowheads="1" noChangeShapeType="1" noTextEdit="1"/>
              </p:cNvSpPr>
              <p:nvPr/>
            </p:nvSpPr>
            <p:spPr>
              <a:xfrm>
                <a:off x="4186512" y="2895651"/>
                <a:ext cx="3666677" cy="519388"/>
              </a:xfrm>
              <a:prstGeom prst="rect">
                <a:avLst/>
              </a:prstGeom>
              <a:blipFill>
                <a:blip r:embed="rId3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3" name="Subtítulo 2">
                <a:extLst>
                  <a:ext uri="{FF2B5EF4-FFF2-40B4-BE49-F238E27FC236}">
                    <a16:creationId xmlns:a16="http://schemas.microsoft.com/office/drawing/2014/main" id="{EF93FF80-5EA6-4F61-A38B-4BA8070A19E3}"/>
                  </a:ext>
                </a:extLst>
              </p:cNvPr>
              <p:cNvSpPr txBox="1">
                <a:spLocks/>
              </p:cNvSpPr>
              <p:nvPr/>
            </p:nvSpPr>
            <p:spPr>
              <a:xfrm>
                <a:off x="4186512" y="317064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3" name="Subtítulo 2">
                <a:extLst>
                  <a:ext uri="{FF2B5EF4-FFF2-40B4-BE49-F238E27FC236}">
                    <a16:creationId xmlns:a16="http://schemas.microsoft.com/office/drawing/2014/main" id="{EF93FF80-5EA6-4F61-A38B-4BA8070A19E3}"/>
                  </a:ext>
                </a:extLst>
              </p:cNvPr>
              <p:cNvSpPr txBox="1">
                <a:spLocks noRot="1" noChangeAspect="1" noMove="1" noResize="1" noEditPoints="1" noAdjustHandles="1" noChangeArrowheads="1" noChangeShapeType="1" noTextEdit="1"/>
              </p:cNvSpPr>
              <p:nvPr/>
            </p:nvSpPr>
            <p:spPr>
              <a:xfrm>
                <a:off x="4186512" y="3170640"/>
                <a:ext cx="3666677" cy="519388"/>
              </a:xfrm>
              <a:prstGeom prst="rect">
                <a:avLst/>
              </a:prstGeom>
              <a:blipFill>
                <a:blip r:embed="rId3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4" name="Subtítulo 2">
                <a:extLst>
                  <a:ext uri="{FF2B5EF4-FFF2-40B4-BE49-F238E27FC236}">
                    <a16:creationId xmlns:a16="http://schemas.microsoft.com/office/drawing/2014/main" id="{0522F3A4-401F-4414-88A2-EE6D705C7443}"/>
                  </a:ext>
                </a:extLst>
              </p:cNvPr>
              <p:cNvSpPr txBox="1">
                <a:spLocks/>
              </p:cNvSpPr>
              <p:nvPr/>
            </p:nvSpPr>
            <p:spPr>
              <a:xfrm>
                <a:off x="4120663" y="345553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4" name="Subtítulo 2">
                <a:extLst>
                  <a:ext uri="{FF2B5EF4-FFF2-40B4-BE49-F238E27FC236}">
                    <a16:creationId xmlns:a16="http://schemas.microsoft.com/office/drawing/2014/main" id="{0522F3A4-401F-4414-88A2-EE6D705C7443}"/>
                  </a:ext>
                </a:extLst>
              </p:cNvPr>
              <p:cNvSpPr txBox="1">
                <a:spLocks noRot="1" noChangeAspect="1" noMove="1" noResize="1" noEditPoints="1" noAdjustHandles="1" noChangeArrowheads="1" noChangeShapeType="1" noTextEdit="1"/>
              </p:cNvSpPr>
              <p:nvPr/>
            </p:nvSpPr>
            <p:spPr>
              <a:xfrm>
                <a:off x="4120663" y="3455530"/>
                <a:ext cx="3666677" cy="519388"/>
              </a:xfrm>
              <a:prstGeom prst="rect">
                <a:avLst/>
              </a:prstGeom>
              <a:blipFill>
                <a:blip r:embed="rId4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5" name="Subtítulo 2">
                <a:extLst>
                  <a:ext uri="{FF2B5EF4-FFF2-40B4-BE49-F238E27FC236}">
                    <a16:creationId xmlns:a16="http://schemas.microsoft.com/office/drawing/2014/main" id="{074CC3C5-A985-4365-8FFC-74D8FA882A41}"/>
                  </a:ext>
                </a:extLst>
              </p:cNvPr>
              <p:cNvSpPr txBox="1">
                <a:spLocks/>
              </p:cNvSpPr>
              <p:nvPr/>
            </p:nvSpPr>
            <p:spPr>
              <a:xfrm>
                <a:off x="4129224" y="372373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5" name="Subtítulo 2">
                <a:extLst>
                  <a:ext uri="{FF2B5EF4-FFF2-40B4-BE49-F238E27FC236}">
                    <a16:creationId xmlns:a16="http://schemas.microsoft.com/office/drawing/2014/main" id="{074CC3C5-A985-4365-8FFC-74D8FA882A41}"/>
                  </a:ext>
                </a:extLst>
              </p:cNvPr>
              <p:cNvSpPr txBox="1">
                <a:spLocks noRot="1" noChangeAspect="1" noMove="1" noResize="1" noEditPoints="1" noAdjustHandles="1" noChangeArrowheads="1" noChangeShapeType="1" noTextEdit="1"/>
              </p:cNvSpPr>
              <p:nvPr/>
            </p:nvSpPr>
            <p:spPr>
              <a:xfrm>
                <a:off x="4129224" y="3723730"/>
                <a:ext cx="3666677" cy="519388"/>
              </a:xfrm>
              <a:prstGeom prst="rect">
                <a:avLst/>
              </a:prstGeom>
              <a:blipFill>
                <a:blip r:embed="rId4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6" name="Subtítulo 2">
                <a:extLst>
                  <a:ext uri="{FF2B5EF4-FFF2-40B4-BE49-F238E27FC236}">
                    <a16:creationId xmlns:a16="http://schemas.microsoft.com/office/drawing/2014/main" id="{6A9E7061-0C40-4AFF-A34F-0CC77D42CA87}"/>
                  </a:ext>
                </a:extLst>
              </p:cNvPr>
              <p:cNvSpPr txBox="1">
                <a:spLocks/>
              </p:cNvSpPr>
              <p:nvPr/>
            </p:nvSpPr>
            <p:spPr>
              <a:xfrm>
                <a:off x="4174281" y="399093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6" name="Subtítulo 2">
                <a:extLst>
                  <a:ext uri="{FF2B5EF4-FFF2-40B4-BE49-F238E27FC236}">
                    <a16:creationId xmlns:a16="http://schemas.microsoft.com/office/drawing/2014/main" id="{6A9E7061-0C40-4AFF-A34F-0CC77D42CA87}"/>
                  </a:ext>
                </a:extLst>
              </p:cNvPr>
              <p:cNvSpPr txBox="1">
                <a:spLocks noRot="1" noChangeAspect="1" noMove="1" noResize="1" noEditPoints="1" noAdjustHandles="1" noChangeArrowheads="1" noChangeShapeType="1" noTextEdit="1"/>
              </p:cNvSpPr>
              <p:nvPr/>
            </p:nvSpPr>
            <p:spPr>
              <a:xfrm>
                <a:off x="4174281" y="3990938"/>
                <a:ext cx="3666677" cy="519388"/>
              </a:xfrm>
              <a:prstGeom prst="rect">
                <a:avLst/>
              </a:prstGeom>
              <a:blipFill>
                <a:blip r:embed="rId4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7" name="Subtítulo 2">
                <a:extLst>
                  <a:ext uri="{FF2B5EF4-FFF2-40B4-BE49-F238E27FC236}">
                    <a16:creationId xmlns:a16="http://schemas.microsoft.com/office/drawing/2014/main" id="{D908AAA3-69C5-4A11-9272-56C65E1205CF}"/>
                  </a:ext>
                </a:extLst>
              </p:cNvPr>
              <p:cNvSpPr txBox="1">
                <a:spLocks/>
              </p:cNvSpPr>
              <p:nvPr/>
            </p:nvSpPr>
            <p:spPr>
              <a:xfrm>
                <a:off x="4152775" y="425908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7" name="Subtítulo 2">
                <a:extLst>
                  <a:ext uri="{FF2B5EF4-FFF2-40B4-BE49-F238E27FC236}">
                    <a16:creationId xmlns:a16="http://schemas.microsoft.com/office/drawing/2014/main" id="{D908AAA3-69C5-4A11-9272-56C65E1205CF}"/>
                  </a:ext>
                </a:extLst>
              </p:cNvPr>
              <p:cNvSpPr txBox="1">
                <a:spLocks noRot="1" noChangeAspect="1" noMove="1" noResize="1" noEditPoints="1" noAdjustHandles="1" noChangeArrowheads="1" noChangeShapeType="1" noTextEdit="1"/>
              </p:cNvSpPr>
              <p:nvPr/>
            </p:nvSpPr>
            <p:spPr>
              <a:xfrm>
                <a:off x="4152775" y="4259083"/>
                <a:ext cx="3666677" cy="519388"/>
              </a:xfrm>
              <a:prstGeom prst="rect">
                <a:avLst/>
              </a:prstGeom>
              <a:blipFill>
                <a:blip r:embed="rId4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8" name="Subtítulo 2">
                <a:extLst>
                  <a:ext uri="{FF2B5EF4-FFF2-40B4-BE49-F238E27FC236}">
                    <a16:creationId xmlns:a16="http://schemas.microsoft.com/office/drawing/2014/main" id="{A63FDB35-2523-4F36-8350-138EAA8F9E18}"/>
                  </a:ext>
                </a:extLst>
              </p:cNvPr>
              <p:cNvSpPr txBox="1">
                <a:spLocks/>
              </p:cNvSpPr>
              <p:nvPr/>
            </p:nvSpPr>
            <p:spPr>
              <a:xfrm>
                <a:off x="4186229" y="453909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8" name="Subtítulo 2">
                <a:extLst>
                  <a:ext uri="{FF2B5EF4-FFF2-40B4-BE49-F238E27FC236}">
                    <a16:creationId xmlns:a16="http://schemas.microsoft.com/office/drawing/2014/main" id="{A63FDB35-2523-4F36-8350-138EAA8F9E18}"/>
                  </a:ext>
                </a:extLst>
              </p:cNvPr>
              <p:cNvSpPr txBox="1">
                <a:spLocks noRot="1" noChangeAspect="1" noMove="1" noResize="1" noEditPoints="1" noAdjustHandles="1" noChangeArrowheads="1" noChangeShapeType="1" noTextEdit="1"/>
              </p:cNvSpPr>
              <p:nvPr/>
            </p:nvSpPr>
            <p:spPr>
              <a:xfrm>
                <a:off x="4186229" y="4539096"/>
                <a:ext cx="3666677" cy="519388"/>
              </a:xfrm>
              <a:prstGeom prst="rect">
                <a:avLst/>
              </a:prstGeom>
              <a:blipFill>
                <a:blip r:embed="rId4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9" name="Subtítulo 2">
                <a:extLst>
                  <a:ext uri="{FF2B5EF4-FFF2-40B4-BE49-F238E27FC236}">
                    <a16:creationId xmlns:a16="http://schemas.microsoft.com/office/drawing/2014/main" id="{0C80A716-7104-4395-B2B9-D77CD553A747}"/>
                  </a:ext>
                </a:extLst>
              </p:cNvPr>
              <p:cNvSpPr txBox="1">
                <a:spLocks/>
              </p:cNvSpPr>
              <p:nvPr/>
            </p:nvSpPr>
            <p:spPr>
              <a:xfrm>
                <a:off x="4173241" y="4811301"/>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9" name="Subtítulo 2">
                <a:extLst>
                  <a:ext uri="{FF2B5EF4-FFF2-40B4-BE49-F238E27FC236}">
                    <a16:creationId xmlns:a16="http://schemas.microsoft.com/office/drawing/2014/main" id="{0C80A716-7104-4395-B2B9-D77CD553A747}"/>
                  </a:ext>
                </a:extLst>
              </p:cNvPr>
              <p:cNvSpPr txBox="1">
                <a:spLocks noRot="1" noChangeAspect="1" noMove="1" noResize="1" noEditPoints="1" noAdjustHandles="1" noChangeArrowheads="1" noChangeShapeType="1" noTextEdit="1"/>
              </p:cNvSpPr>
              <p:nvPr/>
            </p:nvSpPr>
            <p:spPr>
              <a:xfrm>
                <a:off x="4173241" y="4811301"/>
                <a:ext cx="3666677" cy="519388"/>
              </a:xfrm>
              <a:prstGeom prst="rect">
                <a:avLst/>
              </a:prstGeom>
              <a:blipFill>
                <a:blip r:embed="rId4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0" name="Subtítulo 2">
                <a:extLst>
                  <a:ext uri="{FF2B5EF4-FFF2-40B4-BE49-F238E27FC236}">
                    <a16:creationId xmlns:a16="http://schemas.microsoft.com/office/drawing/2014/main" id="{53726DF7-14DF-40D6-ADD9-77AEC5036352}"/>
                  </a:ext>
                </a:extLst>
              </p:cNvPr>
              <p:cNvSpPr txBox="1">
                <a:spLocks/>
              </p:cNvSpPr>
              <p:nvPr/>
            </p:nvSpPr>
            <p:spPr>
              <a:xfrm>
                <a:off x="4174280" y="536737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0" name="Subtítulo 2">
                <a:extLst>
                  <a:ext uri="{FF2B5EF4-FFF2-40B4-BE49-F238E27FC236}">
                    <a16:creationId xmlns:a16="http://schemas.microsoft.com/office/drawing/2014/main" id="{53726DF7-14DF-40D6-ADD9-77AEC5036352}"/>
                  </a:ext>
                </a:extLst>
              </p:cNvPr>
              <p:cNvSpPr txBox="1">
                <a:spLocks noRot="1" noChangeAspect="1" noMove="1" noResize="1" noEditPoints="1" noAdjustHandles="1" noChangeArrowheads="1" noChangeShapeType="1" noTextEdit="1"/>
              </p:cNvSpPr>
              <p:nvPr/>
            </p:nvSpPr>
            <p:spPr>
              <a:xfrm>
                <a:off x="4174280" y="5367379"/>
                <a:ext cx="3666677" cy="519388"/>
              </a:xfrm>
              <a:prstGeom prst="rect">
                <a:avLst/>
              </a:prstGeom>
              <a:blipFill>
                <a:blip r:embed="rId4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1" name="Subtítulo 2">
                <a:extLst>
                  <a:ext uri="{FF2B5EF4-FFF2-40B4-BE49-F238E27FC236}">
                    <a16:creationId xmlns:a16="http://schemas.microsoft.com/office/drawing/2014/main" id="{3C8FCA0C-CC67-45DB-A682-F94AE1E20F8E}"/>
                  </a:ext>
                </a:extLst>
              </p:cNvPr>
              <p:cNvSpPr txBox="1">
                <a:spLocks/>
              </p:cNvSpPr>
              <p:nvPr/>
            </p:nvSpPr>
            <p:spPr>
              <a:xfrm>
                <a:off x="4134594" y="562112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1" name="Subtítulo 2">
                <a:extLst>
                  <a:ext uri="{FF2B5EF4-FFF2-40B4-BE49-F238E27FC236}">
                    <a16:creationId xmlns:a16="http://schemas.microsoft.com/office/drawing/2014/main" id="{3C8FCA0C-CC67-45DB-A682-F94AE1E20F8E}"/>
                  </a:ext>
                </a:extLst>
              </p:cNvPr>
              <p:cNvSpPr txBox="1">
                <a:spLocks noRot="1" noChangeAspect="1" noMove="1" noResize="1" noEditPoints="1" noAdjustHandles="1" noChangeArrowheads="1" noChangeShapeType="1" noTextEdit="1"/>
              </p:cNvSpPr>
              <p:nvPr/>
            </p:nvSpPr>
            <p:spPr>
              <a:xfrm>
                <a:off x="4134594" y="5621122"/>
                <a:ext cx="3666677" cy="519388"/>
              </a:xfrm>
              <a:prstGeom prst="rect">
                <a:avLst/>
              </a:prstGeom>
              <a:blipFill>
                <a:blip r:embed="rId4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2" name="Subtítulo 2">
                <a:extLst>
                  <a:ext uri="{FF2B5EF4-FFF2-40B4-BE49-F238E27FC236}">
                    <a16:creationId xmlns:a16="http://schemas.microsoft.com/office/drawing/2014/main" id="{C2009418-3A5A-4372-B272-2CB47B9C3208}"/>
                  </a:ext>
                </a:extLst>
              </p:cNvPr>
              <p:cNvSpPr txBox="1">
                <a:spLocks/>
              </p:cNvSpPr>
              <p:nvPr/>
            </p:nvSpPr>
            <p:spPr>
              <a:xfrm>
                <a:off x="4152775" y="584287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𝑄</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2" name="Subtítulo 2">
                <a:extLst>
                  <a:ext uri="{FF2B5EF4-FFF2-40B4-BE49-F238E27FC236}">
                    <a16:creationId xmlns:a16="http://schemas.microsoft.com/office/drawing/2014/main" id="{C2009418-3A5A-4372-B272-2CB47B9C3208}"/>
                  </a:ext>
                </a:extLst>
              </p:cNvPr>
              <p:cNvSpPr txBox="1">
                <a:spLocks noRot="1" noChangeAspect="1" noMove="1" noResize="1" noEditPoints="1" noAdjustHandles="1" noChangeArrowheads="1" noChangeShapeType="1" noTextEdit="1"/>
              </p:cNvSpPr>
              <p:nvPr/>
            </p:nvSpPr>
            <p:spPr>
              <a:xfrm>
                <a:off x="4152775" y="5842879"/>
                <a:ext cx="3666677" cy="519388"/>
              </a:xfrm>
              <a:prstGeom prst="rect">
                <a:avLst/>
              </a:prstGeom>
              <a:blipFill>
                <a:blip r:embed="rId4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3" name="Subtítulo 2">
                <a:extLst>
                  <a:ext uri="{FF2B5EF4-FFF2-40B4-BE49-F238E27FC236}">
                    <a16:creationId xmlns:a16="http://schemas.microsoft.com/office/drawing/2014/main" id="{FFDF9741-55A6-49AF-9C07-80F2066E1950}"/>
                  </a:ext>
                </a:extLst>
              </p:cNvPr>
              <p:cNvSpPr txBox="1">
                <a:spLocks/>
              </p:cNvSpPr>
              <p:nvPr/>
            </p:nvSpPr>
            <p:spPr>
              <a:xfrm>
                <a:off x="6320639" y="124448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3" name="Subtítulo 2">
                <a:extLst>
                  <a:ext uri="{FF2B5EF4-FFF2-40B4-BE49-F238E27FC236}">
                    <a16:creationId xmlns:a16="http://schemas.microsoft.com/office/drawing/2014/main" id="{FFDF9741-55A6-49AF-9C07-80F2066E1950}"/>
                  </a:ext>
                </a:extLst>
              </p:cNvPr>
              <p:cNvSpPr txBox="1">
                <a:spLocks noRot="1" noChangeAspect="1" noMove="1" noResize="1" noEditPoints="1" noAdjustHandles="1" noChangeArrowheads="1" noChangeShapeType="1" noTextEdit="1"/>
              </p:cNvSpPr>
              <p:nvPr/>
            </p:nvSpPr>
            <p:spPr>
              <a:xfrm>
                <a:off x="6320639" y="1244482"/>
                <a:ext cx="3666677" cy="519388"/>
              </a:xfrm>
              <a:prstGeom prst="rect">
                <a:avLst/>
              </a:prstGeom>
              <a:blipFill>
                <a:blip r:embed="rId4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4" name="Subtítulo 2">
                <a:extLst>
                  <a:ext uri="{FF2B5EF4-FFF2-40B4-BE49-F238E27FC236}">
                    <a16:creationId xmlns:a16="http://schemas.microsoft.com/office/drawing/2014/main" id="{1F789FCD-BA7F-48E7-A45C-3D91425B1ED6}"/>
                  </a:ext>
                </a:extLst>
              </p:cNvPr>
              <p:cNvSpPr txBox="1">
                <a:spLocks/>
              </p:cNvSpPr>
              <p:nvPr/>
            </p:nvSpPr>
            <p:spPr>
              <a:xfrm>
                <a:off x="6304438" y="151681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𝑆</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4" name="Subtítulo 2">
                <a:extLst>
                  <a:ext uri="{FF2B5EF4-FFF2-40B4-BE49-F238E27FC236}">
                    <a16:creationId xmlns:a16="http://schemas.microsoft.com/office/drawing/2014/main" id="{1F789FCD-BA7F-48E7-A45C-3D91425B1ED6}"/>
                  </a:ext>
                </a:extLst>
              </p:cNvPr>
              <p:cNvSpPr txBox="1">
                <a:spLocks noRot="1" noChangeAspect="1" noMove="1" noResize="1" noEditPoints="1" noAdjustHandles="1" noChangeArrowheads="1" noChangeShapeType="1" noTextEdit="1"/>
              </p:cNvSpPr>
              <p:nvPr/>
            </p:nvSpPr>
            <p:spPr>
              <a:xfrm>
                <a:off x="6304438" y="1516812"/>
                <a:ext cx="3666677" cy="519388"/>
              </a:xfrm>
              <a:prstGeom prst="rect">
                <a:avLst/>
              </a:prstGeom>
              <a:blipFill>
                <a:blip r:embed="rId5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5" name="Subtítulo 2">
                <a:extLst>
                  <a:ext uri="{FF2B5EF4-FFF2-40B4-BE49-F238E27FC236}">
                    <a16:creationId xmlns:a16="http://schemas.microsoft.com/office/drawing/2014/main" id="{1EFB7AFA-3475-4A77-B91A-708D8EA3480B}"/>
                  </a:ext>
                </a:extLst>
              </p:cNvPr>
              <p:cNvSpPr txBox="1">
                <a:spLocks/>
              </p:cNvSpPr>
              <p:nvPr/>
            </p:nvSpPr>
            <p:spPr>
              <a:xfrm>
                <a:off x="6304438" y="179272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𝑄</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5" name="Subtítulo 2">
                <a:extLst>
                  <a:ext uri="{FF2B5EF4-FFF2-40B4-BE49-F238E27FC236}">
                    <a16:creationId xmlns:a16="http://schemas.microsoft.com/office/drawing/2014/main" id="{1EFB7AFA-3475-4A77-B91A-708D8EA3480B}"/>
                  </a:ext>
                </a:extLst>
              </p:cNvPr>
              <p:cNvSpPr txBox="1">
                <a:spLocks noRot="1" noChangeAspect="1" noMove="1" noResize="1" noEditPoints="1" noAdjustHandles="1" noChangeArrowheads="1" noChangeShapeType="1" noTextEdit="1"/>
              </p:cNvSpPr>
              <p:nvPr/>
            </p:nvSpPr>
            <p:spPr>
              <a:xfrm>
                <a:off x="6304438" y="1792722"/>
                <a:ext cx="3666677" cy="519388"/>
              </a:xfrm>
              <a:prstGeom prst="rect">
                <a:avLst/>
              </a:prstGeom>
              <a:blipFill>
                <a:blip r:embed="rId5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6" name="Subtítulo 2">
                <a:extLst>
                  <a:ext uri="{FF2B5EF4-FFF2-40B4-BE49-F238E27FC236}">
                    <a16:creationId xmlns:a16="http://schemas.microsoft.com/office/drawing/2014/main" id="{AAC56E5F-6527-4ACD-801C-CCB5BF46B427}"/>
                  </a:ext>
                </a:extLst>
              </p:cNvPr>
              <p:cNvSpPr txBox="1">
                <a:spLocks/>
              </p:cNvSpPr>
              <p:nvPr/>
            </p:nvSpPr>
            <p:spPr>
              <a:xfrm>
                <a:off x="6295587" y="206237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𝑆</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6" name="Subtítulo 2">
                <a:extLst>
                  <a:ext uri="{FF2B5EF4-FFF2-40B4-BE49-F238E27FC236}">
                    <a16:creationId xmlns:a16="http://schemas.microsoft.com/office/drawing/2014/main" id="{AAC56E5F-6527-4ACD-801C-CCB5BF46B427}"/>
                  </a:ext>
                </a:extLst>
              </p:cNvPr>
              <p:cNvSpPr txBox="1">
                <a:spLocks noRot="1" noChangeAspect="1" noMove="1" noResize="1" noEditPoints="1" noAdjustHandles="1" noChangeArrowheads="1" noChangeShapeType="1" noTextEdit="1"/>
              </p:cNvSpPr>
              <p:nvPr/>
            </p:nvSpPr>
            <p:spPr>
              <a:xfrm>
                <a:off x="6295587" y="2062378"/>
                <a:ext cx="3666677" cy="519388"/>
              </a:xfrm>
              <a:prstGeom prst="rect">
                <a:avLst/>
              </a:prstGeom>
              <a:blipFill>
                <a:blip r:embed="rId5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7" name="Subtítulo 2">
                <a:extLst>
                  <a:ext uri="{FF2B5EF4-FFF2-40B4-BE49-F238E27FC236}">
                    <a16:creationId xmlns:a16="http://schemas.microsoft.com/office/drawing/2014/main" id="{D903E0B4-55AC-4540-881D-D0E736F307BA}"/>
                  </a:ext>
                </a:extLst>
              </p:cNvPr>
              <p:cNvSpPr txBox="1">
                <a:spLocks/>
              </p:cNvSpPr>
              <p:nvPr/>
            </p:nvSpPr>
            <p:spPr>
              <a:xfrm>
                <a:off x="6304438" y="2335724"/>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7" name="Subtítulo 2">
                <a:extLst>
                  <a:ext uri="{FF2B5EF4-FFF2-40B4-BE49-F238E27FC236}">
                    <a16:creationId xmlns:a16="http://schemas.microsoft.com/office/drawing/2014/main" id="{D903E0B4-55AC-4540-881D-D0E736F307BA}"/>
                  </a:ext>
                </a:extLst>
              </p:cNvPr>
              <p:cNvSpPr txBox="1">
                <a:spLocks noRot="1" noChangeAspect="1" noMove="1" noResize="1" noEditPoints="1" noAdjustHandles="1" noChangeArrowheads="1" noChangeShapeType="1" noTextEdit="1"/>
              </p:cNvSpPr>
              <p:nvPr/>
            </p:nvSpPr>
            <p:spPr>
              <a:xfrm>
                <a:off x="6304438" y="2335724"/>
                <a:ext cx="3666677" cy="519388"/>
              </a:xfrm>
              <a:prstGeom prst="rect">
                <a:avLst/>
              </a:prstGeom>
              <a:blipFill>
                <a:blip r:embed="rId5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8" name="Subtítulo 2">
                <a:extLst>
                  <a:ext uri="{FF2B5EF4-FFF2-40B4-BE49-F238E27FC236}">
                    <a16:creationId xmlns:a16="http://schemas.microsoft.com/office/drawing/2014/main" id="{8625A3C6-2D17-4E3B-9F90-C2AD867D1716}"/>
                  </a:ext>
                </a:extLst>
              </p:cNvPr>
              <p:cNvSpPr txBox="1">
                <a:spLocks/>
              </p:cNvSpPr>
              <p:nvPr/>
            </p:nvSpPr>
            <p:spPr>
              <a:xfrm>
                <a:off x="4161604" y="5085161"/>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,Ñ</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8" name="Subtítulo 2">
                <a:extLst>
                  <a:ext uri="{FF2B5EF4-FFF2-40B4-BE49-F238E27FC236}">
                    <a16:creationId xmlns:a16="http://schemas.microsoft.com/office/drawing/2014/main" id="{8625A3C6-2D17-4E3B-9F90-C2AD867D1716}"/>
                  </a:ext>
                </a:extLst>
              </p:cNvPr>
              <p:cNvSpPr txBox="1">
                <a:spLocks noRot="1" noChangeAspect="1" noMove="1" noResize="1" noEditPoints="1" noAdjustHandles="1" noChangeArrowheads="1" noChangeShapeType="1" noTextEdit="1"/>
              </p:cNvSpPr>
              <p:nvPr/>
            </p:nvSpPr>
            <p:spPr>
              <a:xfrm>
                <a:off x="4161604" y="5085161"/>
                <a:ext cx="3666677" cy="519388"/>
              </a:xfrm>
              <a:prstGeom prst="rect">
                <a:avLst/>
              </a:prstGeom>
              <a:blipFill>
                <a:blip r:embed="rId5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9" name="Subtítulo 2">
                <a:extLst>
                  <a:ext uri="{FF2B5EF4-FFF2-40B4-BE49-F238E27FC236}">
                    <a16:creationId xmlns:a16="http://schemas.microsoft.com/office/drawing/2014/main" id="{9AD53E83-6A76-415E-BEFB-DE940BEF9FB6}"/>
                  </a:ext>
                </a:extLst>
              </p:cNvPr>
              <p:cNvSpPr txBox="1">
                <a:spLocks/>
              </p:cNvSpPr>
              <p:nvPr/>
            </p:nvSpPr>
            <p:spPr>
              <a:xfrm>
                <a:off x="6371949" y="260076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𝑊</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𝑊</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9" name="Subtítulo 2">
                <a:extLst>
                  <a:ext uri="{FF2B5EF4-FFF2-40B4-BE49-F238E27FC236}">
                    <a16:creationId xmlns:a16="http://schemas.microsoft.com/office/drawing/2014/main" id="{9AD53E83-6A76-415E-BEFB-DE940BEF9FB6}"/>
                  </a:ext>
                </a:extLst>
              </p:cNvPr>
              <p:cNvSpPr txBox="1">
                <a:spLocks noRot="1" noChangeAspect="1" noMove="1" noResize="1" noEditPoints="1" noAdjustHandles="1" noChangeArrowheads="1" noChangeShapeType="1" noTextEdit="1"/>
              </p:cNvSpPr>
              <p:nvPr/>
            </p:nvSpPr>
            <p:spPr>
              <a:xfrm>
                <a:off x="6371949" y="2600765"/>
                <a:ext cx="3666677" cy="519388"/>
              </a:xfrm>
              <a:prstGeom prst="rect">
                <a:avLst/>
              </a:prstGeom>
              <a:blipFill>
                <a:blip r:embed="rId5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0" name="Subtítulo 2">
                <a:extLst>
                  <a:ext uri="{FF2B5EF4-FFF2-40B4-BE49-F238E27FC236}">
                    <a16:creationId xmlns:a16="http://schemas.microsoft.com/office/drawing/2014/main" id="{3F4D2163-442F-4A4C-A037-D3905EC92142}"/>
                  </a:ext>
                </a:extLst>
              </p:cNvPr>
              <p:cNvSpPr txBox="1">
                <a:spLocks/>
              </p:cNvSpPr>
              <p:nvPr/>
            </p:nvSpPr>
            <p:spPr>
              <a:xfrm>
                <a:off x="6302922" y="285957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𝑌</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0" name="Subtítulo 2">
                <a:extLst>
                  <a:ext uri="{FF2B5EF4-FFF2-40B4-BE49-F238E27FC236}">
                    <a16:creationId xmlns:a16="http://schemas.microsoft.com/office/drawing/2014/main" id="{3F4D2163-442F-4A4C-A037-D3905EC92142}"/>
                  </a:ext>
                </a:extLst>
              </p:cNvPr>
              <p:cNvSpPr txBox="1">
                <a:spLocks noRot="1" noChangeAspect="1" noMove="1" noResize="1" noEditPoints="1" noAdjustHandles="1" noChangeArrowheads="1" noChangeShapeType="1" noTextEdit="1"/>
              </p:cNvSpPr>
              <p:nvPr/>
            </p:nvSpPr>
            <p:spPr>
              <a:xfrm>
                <a:off x="6302922" y="2859575"/>
                <a:ext cx="3666677" cy="519388"/>
              </a:xfrm>
              <a:prstGeom prst="rect">
                <a:avLst/>
              </a:prstGeom>
              <a:blipFill>
                <a:blip r:embed="rId5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1" name="Subtítulo 2">
                <a:extLst>
                  <a:ext uri="{FF2B5EF4-FFF2-40B4-BE49-F238E27FC236}">
                    <a16:creationId xmlns:a16="http://schemas.microsoft.com/office/drawing/2014/main" id="{BB29B015-3E1C-45AB-82F8-2D398387C635}"/>
                  </a:ext>
                </a:extLst>
              </p:cNvPr>
              <p:cNvSpPr txBox="1">
                <a:spLocks/>
              </p:cNvSpPr>
              <p:nvPr/>
            </p:nvSpPr>
            <p:spPr>
              <a:xfrm>
                <a:off x="6300995" y="312760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𝑌</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𝐴</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1" name="Subtítulo 2">
                <a:extLst>
                  <a:ext uri="{FF2B5EF4-FFF2-40B4-BE49-F238E27FC236}">
                    <a16:creationId xmlns:a16="http://schemas.microsoft.com/office/drawing/2014/main" id="{BB29B015-3E1C-45AB-82F8-2D398387C635}"/>
                  </a:ext>
                </a:extLst>
              </p:cNvPr>
              <p:cNvSpPr txBox="1">
                <a:spLocks noRot="1" noChangeAspect="1" noMove="1" noResize="1" noEditPoints="1" noAdjustHandles="1" noChangeArrowheads="1" noChangeShapeType="1" noTextEdit="1"/>
              </p:cNvSpPr>
              <p:nvPr/>
            </p:nvSpPr>
            <p:spPr>
              <a:xfrm>
                <a:off x="6300995" y="3127602"/>
                <a:ext cx="3666677" cy="519388"/>
              </a:xfrm>
              <a:prstGeom prst="rect">
                <a:avLst/>
              </a:prstGeom>
              <a:blipFill>
                <a:blip r:embed="rId5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2" name="Subtítulo 2">
                <a:extLst>
                  <a:ext uri="{FF2B5EF4-FFF2-40B4-BE49-F238E27FC236}">
                    <a16:creationId xmlns:a16="http://schemas.microsoft.com/office/drawing/2014/main" id="{3DC6B5A3-5BA9-4E97-B5EE-26082665305B}"/>
                  </a:ext>
                </a:extLst>
              </p:cNvPr>
              <p:cNvSpPr txBox="1">
                <a:spLocks/>
              </p:cNvSpPr>
              <p:nvPr/>
            </p:nvSpPr>
            <p:spPr>
              <a:xfrm>
                <a:off x="6300994" y="339530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2" name="Subtítulo 2">
                <a:extLst>
                  <a:ext uri="{FF2B5EF4-FFF2-40B4-BE49-F238E27FC236}">
                    <a16:creationId xmlns:a16="http://schemas.microsoft.com/office/drawing/2014/main" id="{3DC6B5A3-5BA9-4E97-B5EE-26082665305B}"/>
                  </a:ext>
                </a:extLst>
              </p:cNvPr>
              <p:cNvSpPr txBox="1">
                <a:spLocks noRot="1" noChangeAspect="1" noMove="1" noResize="1" noEditPoints="1" noAdjustHandles="1" noChangeArrowheads="1" noChangeShapeType="1" noTextEdit="1"/>
              </p:cNvSpPr>
              <p:nvPr/>
            </p:nvSpPr>
            <p:spPr>
              <a:xfrm>
                <a:off x="6300994" y="3395305"/>
                <a:ext cx="3666677" cy="519388"/>
              </a:xfrm>
              <a:prstGeom prst="rect">
                <a:avLst/>
              </a:prstGeom>
              <a:blipFill>
                <a:blip r:embed="rId5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3" name="Subtítulo 2">
                <a:extLst>
                  <a:ext uri="{FF2B5EF4-FFF2-40B4-BE49-F238E27FC236}">
                    <a16:creationId xmlns:a16="http://schemas.microsoft.com/office/drawing/2014/main" id="{C8663EF5-DB70-4C2C-93E4-6427A73FF3D6}"/>
                  </a:ext>
                </a:extLst>
              </p:cNvPr>
              <p:cNvSpPr txBox="1">
                <a:spLocks/>
              </p:cNvSpPr>
              <p:nvPr/>
            </p:nvSpPr>
            <p:spPr>
              <a:xfrm>
                <a:off x="6411094" y="368602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  </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,0,</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3" name="Subtítulo 2">
                <a:extLst>
                  <a:ext uri="{FF2B5EF4-FFF2-40B4-BE49-F238E27FC236}">
                    <a16:creationId xmlns:a16="http://schemas.microsoft.com/office/drawing/2014/main" id="{C8663EF5-DB70-4C2C-93E4-6427A73FF3D6}"/>
                  </a:ext>
                </a:extLst>
              </p:cNvPr>
              <p:cNvSpPr txBox="1">
                <a:spLocks noRot="1" noChangeAspect="1" noMove="1" noResize="1" noEditPoints="1" noAdjustHandles="1" noChangeArrowheads="1" noChangeShapeType="1" noTextEdit="1"/>
              </p:cNvSpPr>
              <p:nvPr/>
            </p:nvSpPr>
            <p:spPr>
              <a:xfrm>
                <a:off x="6411094" y="3686028"/>
                <a:ext cx="3666677" cy="519388"/>
              </a:xfrm>
              <a:prstGeom prst="rect">
                <a:avLst/>
              </a:prstGeom>
              <a:blipFill>
                <a:blip r:embed="rId5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4" name="Subtítulo 2">
                <a:extLst>
                  <a:ext uri="{FF2B5EF4-FFF2-40B4-BE49-F238E27FC236}">
                    <a16:creationId xmlns:a16="http://schemas.microsoft.com/office/drawing/2014/main" id="{9471AA71-BF69-4228-BE05-6493D97BF40B}"/>
                  </a:ext>
                </a:extLst>
              </p:cNvPr>
              <p:cNvSpPr txBox="1">
                <a:spLocks/>
              </p:cNvSpPr>
              <p:nvPr/>
            </p:nvSpPr>
            <p:spPr>
              <a:xfrm>
                <a:off x="6302922" y="396456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4" name="Subtítulo 2">
                <a:extLst>
                  <a:ext uri="{FF2B5EF4-FFF2-40B4-BE49-F238E27FC236}">
                    <a16:creationId xmlns:a16="http://schemas.microsoft.com/office/drawing/2014/main" id="{9471AA71-BF69-4228-BE05-6493D97BF40B}"/>
                  </a:ext>
                </a:extLst>
              </p:cNvPr>
              <p:cNvSpPr txBox="1">
                <a:spLocks noRot="1" noChangeAspect="1" noMove="1" noResize="1" noEditPoints="1" noAdjustHandles="1" noChangeArrowheads="1" noChangeShapeType="1" noTextEdit="1"/>
              </p:cNvSpPr>
              <p:nvPr/>
            </p:nvSpPr>
            <p:spPr>
              <a:xfrm>
                <a:off x="6302922" y="3964567"/>
                <a:ext cx="3666677" cy="519388"/>
              </a:xfrm>
              <a:prstGeom prst="rect">
                <a:avLst/>
              </a:prstGeom>
              <a:blipFill>
                <a:blip r:embed="rId6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5" name="Subtítulo 2">
                <a:extLst>
                  <a:ext uri="{FF2B5EF4-FFF2-40B4-BE49-F238E27FC236}">
                    <a16:creationId xmlns:a16="http://schemas.microsoft.com/office/drawing/2014/main" id="{43F53B66-E512-4715-9431-930209871A29}"/>
                  </a:ext>
                </a:extLst>
              </p:cNvPr>
              <p:cNvSpPr txBox="1">
                <a:spLocks/>
              </p:cNvSpPr>
              <p:nvPr/>
            </p:nvSpPr>
            <p:spPr>
              <a:xfrm>
                <a:off x="8408534" y="124548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highlight>
                            <a:srgbClr val="FFFF00"/>
                          </a:highlight>
                          <a:latin typeface="Cambria Math" panose="02040503050406030204" pitchFamily="18" charset="0"/>
                          <a:ea typeface="Cambria Math" panose="02040503050406030204" pitchFamily="18" charset="0"/>
                        </a:rPr>
                        <m:t>𝛿</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smtClean="0">
                                  <a:highlight>
                                    <a:srgbClr val="FFFF00"/>
                                  </a:highlight>
                                  <a:latin typeface="Cambria Math" panose="02040503050406030204" pitchFamily="18" charset="0"/>
                                </a:rPr>
                              </m:ctrlPr>
                            </m:sSubPr>
                            <m:e>
                              <m:r>
                                <a:rPr lang="es-CO" sz="1600" b="0" i="1" dirty="0" smtClean="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2</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𝐴</m:t>
                          </m:r>
                        </m:e>
                      </m:d>
                      <m:r>
                        <a:rPr lang="es-CO" sz="1600" b="0" i="1" smtClean="0">
                          <a:highlight>
                            <a:srgbClr val="FFFF00"/>
                          </a:highlight>
                          <a:latin typeface="Cambria Math" panose="02040503050406030204" pitchFamily="18" charset="0"/>
                          <a:ea typeface="Cambria Math" panose="02040503050406030204" pitchFamily="18" charset="0"/>
                        </a:rPr>
                        <m:t>=</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2</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𝐸</m:t>
                          </m:r>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𝑅</m:t>
                          </m:r>
                        </m:e>
                      </m:d>
                    </m:oMath>
                  </m:oMathPara>
                </a14:m>
                <a:endParaRPr lang="es-CO" sz="1600" b="0" dirty="0">
                  <a:highlight>
                    <a:srgbClr val="FFFF00"/>
                  </a:highlight>
                  <a:ea typeface="Cambria Math" panose="02040503050406030204" pitchFamily="18" charset="0"/>
                </a:endParaRPr>
              </a:p>
              <a:p>
                <a:endParaRPr lang="es-CO" sz="1600" dirty="0"/>
              </a:p>
            </p:txBody>
          </p:sp>
        </mc:Choice>
        <mc:Fallback xmlns="">
          <p:sp>
            <p:nvSpPr>
              <p:cNvPr id="215" name="Subtítulo 2">
                <a:extLst>
                  <a:ext uri="{FF2B5EF4-FFF2-40B4-BE49-F238E27FC236}">
                    <a16:creationId xmlns:a16="http://schemas.microsoft.com/office/drawing/2014/main" id="{43F53B66-E512-4715-9431-930209871A29}"/>
                  </a:ext>
                </a:extLst>
              </p:cNvPr>
              <p:cNvSpPr txBox="1">
                <a:spLocks noRot="1" noChangeAspect="1" noMove="1" noResize="1" noEditPoints="1" noAdjustHandles="1" noChangeArrowheads="1" noChangeShapeType="1" noTextEdit="1"/>
              </p:cNvSpPr>
              <p:nvPr/>
            </p:nvSpPr>
            <p:spPr>
              <a:xfrm>
                <a:off x="8408534" y="1245480"/>
                <a:ext cx="3666677" cy="519388"/>
              </a:xfrm>
              <a:prstGeom prst="rect">
                <a:avLst/>
              </a:prstGeom>
              <a:blipFill>
                <a:blip r:embed="rId6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6" name="Subtítulo 2">
                <a:extLst>
                  <a:ext uri="{FF2B5EF4-FFF2-40B4-BE49-F238E27FC236}">
                    <a16:creationId xmlns:a16="http://schemas.microsoft.com/office/drawing/2014/main" id="{4FAC8637-3F77-44A5-B99A-D233D79B6CB5}"/>
                  </a:ext>
                </a:extLst>
              </p:cNvPr>
              <p:cNvSpPr txBox="1">
                <a:spLocks/>
              </p:cNvSpPr>
              <p:nvPr/>
            </p:nvSpPr>
            <p:spPr>
              <a:xfrm>
                <a:off x="8421060" y="150121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6" name="Subtítulo 2">
                <a:extLst>
                  <a:ext uri="{FF2B5EF4-FFF2-40B4-BE49-F238E27FC236}">
                    <a16:creationId xmlns:a16="http://schemas.microsoft.com/office/drawing/2014/main" id="{4FAC8637-3F77-44A5-B99A-D233D79B6CB5}"/>
                  </a:ext>
                </a:extLst>
              </p:cNvPr>
              <p:cNvSpPr txBox="1">
                <a:spLocks noRot="1" noChangeAspect="1" noMove="1" noResize="1" noEditPoints="1" noAdjustHandles="1" noChangeArrowheads="1" noChangeShapeType="1" noTextEdit="1"/>
              </p:cNvSpPr>
              <p:nvPr/>
            </p:nvSpPr>
            <p:spPr>
              <a:xfrm>
                <a:off x="8421060" y="1501218"/>
                <a:ext cx="3666677" cy="519388"/>
              </a:xfrm>
              <a:prstGeom prst="rect">
                <a:avLst/>
              </a:prstGeom>
              <a:blipFill>
                <a:blip r:embed="rId6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7" name="Subtítulo 2">
                <a:extLst>
                  <a:ext uri="{FF2B5EF4-FFF2-40B4-BE49-F238E27FC236}">
                    <a16:creationId xmlns:a16="http://schemas.microsoft.com/office/drawing/2014/main" id="{7FCACA57-0370-4782-92B7-18F992136AE1}"/>
                  </a:ext>
                </a:extLst>
              </p:cNvPr>
              <p:cNvSpPr txBox="1">
                <a:spLocks/>
              </p:cNvSpPr>
              <p:nvPr/>
            </p:nvSpPr>
            <p:spPr>
              <a:xfrm>
                <a:off x="8381409" y="177531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7" name="Subtítulo 2">
                <a:extLst>
                  <a:ext uri="{FF2B5EF4-FFF2-40B4-BE49-F238E27FC236}">
                    <a16:creationId xmlns:a16="http://schemas.microsoft.com/office/drawing/2014/main" id="{7FCACA57-0370-4782-92B7-18F992136AE1}"/>
                  </a:ext>
                </a:extLst>
              </p:cNvPr>
              <p:cNvSpPr txBox="1">
                <a:spLocks noRot="1" noChangeAspect="1" noMove="1" noResize="1" noEditPoints="1" noAdjustHandles="1" noChangeArrowheads="1" noChangeShapeType="1" noTextEdit="1"/>
              </p:cNvSpPr>
              <p:nvPr/>
            </p:nvSpPr>
            <p:spPr>
              <a:xfrm>
                <a:off x="8381409" y="1775319"/>
                <a:ext cx="3666677" cy="519388"/>
              </a:xfrm>
              <a:prstGeom prst="rect">
                <a:avLst/>
              </a:prstGeom>
              <a:blipFill>
                <a:blip r:embed="rId6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8" name="Subtítulo 2">
                <a:extLst>
                  <a:ext uri="{FF2B5EF4-FFF2-40B4-BE49-F238E27FC236}">
                    <a16:creationId xmlns:a16="http://schemas.microsoft.com/office/drawing/2014/main" id="{2680CCAB-EC0C-4FFD-82EA-7C5271F1EAE8}"/>
                  </a:ext>
                </a:extLst>
              </p:cNvPr>
              <p:cNvSpPr txBox="1">
                <a:spLocks/>
              </p:cNvSpPr>
              <p:nvPr/>
            </p:nvSpPr>
            <p:spPr>
              <a:xfrm>
                <a:off x="8423776" y="205007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8" name="Subtítulo 2">
                <a:extLst>
                  <a:ext uri="{FF2B5EF4-FFF2-40B4-BE49-F238E27FC236}">
                    <a16:creationId xmlns:a16="http://schemas.microsoft.com/office/drawing/2014/main" id="{2680CCAB-EC0C-4FFD-82EA-7C5271F1EAE8}"/>
                  </a:ext>
                </a:extLst>
              </p:cNvPr>
              <p:cNvSpPr txBox="1">
                <a:spLocks noRot="1" noChangeAspect="1" noMove="1" noResize="1" noEditPoints="1" noAdjustHandles="1" noChangeArrowheads="1" noChangeShapeType="1" noTextEdit="1"/>
              </p:cNvSpPr>
              <p:nvPr/>
            </p:nvSpPr>
            <p:spPr>
              <a:xfrm>
                <a:off x="8423776" y="2050073"/>
                <a:ext cx="3666677" cy="519388"/>
              </a:xfrm>
              <a:prstGeom prst="rect">
                <a:avLst/>
              </a:prstGeom>
              <a:blipFill>
                <a:blip r:embed="rId6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9" name="Subtítulo 2">
                <a:extLst>
                  <a:ext uri="{FF2B5EF4-FFF2-40B4-BE49-F238E27FC236}">
                    <a16:creationId xmlns:a16="http://schemas.microsoft.com/office/drawing/2014/main" id="{311D8DDB-6944-4D58-8B0C-ABC7EA8BEC16}"/>
                  </a:ext>
                </a:extLst>
              </p:cNvPr>
              <p:cNvSpPr txBox="1">
                <a:spLocks/>
              </p:cNvSpPr>
              <p:nvPr/>
            </p:nvSpPr>
            <p:spPr>
              <a:xfrm>
                <a:off x="8425819" y="231782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𝐸</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9" name="Subtítulo 2">
                <a:extLst>
                  <a:ext uri="{FF2B5EF4-FFF2-40B4-BE49-F238E27FC236}">
                    <a16:creationId xmlns:a16="http://schemas.microsoft.com/office/drawing/2014/main" id="{311D8DDB-6944-4D58-8B0C-ABC7EA8BEC16}"/>
                  </a:ext>
                </a:extLst>
              </p:cNvPr>
              <p:cNvSpPr txBox="1">
                <a:spLocks noRot="1" noChangeAspect="1" noMove="1" noResize="1" noEditPoints="1" noAdjustHandles="1" noChangeArrowheads="1" noChangeShapeType="1" noTextEdit="1"/>
              </p:cNvSpPr>
              <p:nvPr/>
            </p:nvSpPr>
            <p:spPr>
              <a:xfrm>
                <a:off x="8425819" y="2317823"/>
                <a:ext cx="3666677" cy="519388"/>
              </a:xfrm>
              <a:prstGeom prst="rect">
                <a:avLst/>
              </a:prstGeom>
              <a:blipFill>
                <a:blip r:embed="rId6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0" name="Subtítulo 2">
                <a:extLst>
                  <a:ext uri="{FF2B5EF4-FFF2-40B4-BE49-F238E27FC236}">
                    <a16:creationId xmlns:a16="http://schemas.microsoft.com/office/drawing/2014/main" id="{E64CE21A-E6E9-4102-A313-CBA6027C50D6}"/>
                  </a:ext>
                </a:extLst>
              </p:cNvPr>
              <p:cNvSpPr txBox="1">
                <a:spLocks/>
              </p:cNvSpPr>
              <p:nvPr/>
            </p:nvSpPr>
            <p:spPr>
              <a:xfrm>
                <a:off x="8406560" y="259774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,Ñ,</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0" name="Subtítulo 2">
                <a:extLst>
                  <a:ext uri="{FF2B5EF4-FFF2-40B4-BE49-F238E27FC236}">
                    <a16:creationId xmlns:a16="http://schemas.microsoft.com/office/drawing/2014/main" id="{E64CE21A-E6E9-4102-A313-CBA6027C50D6}"/>
                  </a:ext>
                </a:extLst>
              </p:cNvPr>
              <p:cNvSpPr txBox="1">
                <a:spLocks noRot="1" noChangeAspect="1" noMove="1" noResize="1" noEditPoints="1" noAdjustHandles="1" noChangeArrowheads="1" noChangeShapeType="1" noTextEdit="1"/>
              </p:cNvSpPr>
              <p:nvPr/>
            </p:nvSpPr>
            <p:spPr>
              <a:xfrm>
                <a:off x="8406560" y="2597746"/>
                <a:ext cx="3666677" cy="519388"/>
              </a:xfrm>
              <a:prstGeom prst="rect">
                <a:avLst/>
              </a:prstGeom>
              <a:blipFill>
                <a:blip r:embed="rId6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1" name="Subtítulo 2">
                <a:extLst>
                  <a:ext uri="{FF2B5EF4-FFF2-40B4-BE49-F238E27FC236}">
                    <a16:creationId xmlns:a16="http://schemas.microsoft.com/office/drawing/2014/main" id="{5CC928C5-09D1-45D5-A402-8F95157A6952}"/>
                  </a:ext>
                </a:extLst>
              </p:cNvPr>
              <p:cNvSpPr txBox="1">
                <a:spLocks/>
              </p:cNvSpPr>
              <p:nvPr/>
            </p:nvSpPr>
            <p:spPr>
              <a:xfrm>
                <a:off x="8416965" y="286723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1" name="Subtítulo 2">
                <a:extLst>
                  <a:ext uri="{FF2B5EF4-FFF2-40B4-BE49-F238E27FC236}">
                    <a16:creationId xmlns:a16="http://schemas.microsoft.com/office/drawing/2014/main" id="{5CC928C5-09D1-45D5-A402-8F95157A6952}"/>
                  </a:ext>
                </a:extLst>
              </p:cNvPr>
              <p:cNvSpPr txBox="1">
                <a:spLocks noRot="1" noChangeAspect="1" noMove="1" noResize="1" noEditPoints="1" noAdjustHandles="1" noChangeArrowheads="1" noChangeShapeType="1" noTextEdit="1"/>
              </p:cNvSpPr>
              <p:nvPr/>
            </p:nvSpPr>
            <p:spPr>
              <a:xfrm>
                <a:off x="8416965" y="2867237"/>
                <a:ext cx="3666677" cy="519388"/>
              </a:xfrm>
              <a:prstGeom prst="rect">
                <a:avLst/>
              </a:prstGeom>
              <a:blipFill>
                <a:blip r:embed="rId6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2" name="Subtítulo 2">
                <a:extLst>
                  <a:ext uri="{FF2B5EF4-FFF2-40B4-BE49-F238E27FC236}">
                    <a16:creationId xmlns:a16="http://schemas.microsoft.com/office/drawing/2014/main" id="{5ECBC95B-E8B0-43D3-A08D-7457765F945B}"/>
                  </a:ext>
                </a:extLst>
              </p:cNvPr>
              <p:cNvSpPr txBox="1">
                <a:spLocks/>
              </p:cNvSpPr>
              <p:nvPr/>
            </p:nvSpPr>
            <p:spPr>
              <a:xfrm>
                <a:off x="8425993" y="313346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2" name="Subtítulo 2">
                <a:extLst>
                  <a:ext uri="{FF2B5EF4-FFF2-40B4-BE49-F238E27FC236}">
                    <a16:creationId xmlns:a16="http://schemas.microsoft.com/office/drawing/2014/main" id="{5ECBC95B-E8B0-43D3-A08D-7457765F945B}"/>
                  </a:ext>
                </a:extLst>
              </p:cNvPr>
              <p:cNvSpPr txBox="1">
                <a:spLocks noRot="1" noChangeAspect="1" noMove="1" noResize="1" noEditPoints="1" noAdjustHandles="1" noChangeArrowheads="1" noChangeShapeType="1" noTextEdit="1"/>
              </p:cNvSpPr>
              <p:nvPr/>
            </p:nvSpPr>
            <p:spPr>
              <a:xfrm>
                <a:off x="8425993" y="3133460"/>
                <a:ext cx="3666677" cy="519388"/>
              </a:xfrm>
              <a:prstGeom prst="rect">
                <a:avLst/>
              </a:prstGeom>
              <a:blipFill>
                <a:blip r:embed="rId6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3" name="Subtítulo 2">
                <a:extLst>
                  <a:ext uri="{FF2B5EF4-FFF2-40B4-BE49-F238E27FC236}">
                    <a16:creationId xmlns:a16="http://schemas.microsoft.com/office/drawing/2014/main" id="{DA8994F3-A39C-4F4E-A4D5-AC7902EFBDD5}"/>
                  </a:ext>
                </a:extLst>
              </p:cNvPr>
              <p:cNvSpPr txBox="1">
                <a:spLocks/>
              </p:cNvSpPr>
              <p:nvPr/>
            </p:nvSpPr>
            <p:spPr>
              <a:xfrm>
                <a:off x="8376371" y="340241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3" name="Subtítulo 2">
                <a:extLst>
                  <a:ext uri="{FF2B5EF4-FFF2-40B4-BE49-F238E27FC236}">
                    <a16:creationId xmlns:a16="http://schemas.microsoft.com/office/drawing/2014/main" id="{DA8994F3-A39C-4F4E-A4D5-AC7902EFBDD5}"/>
                  </a:ext>
                </a:extLst>
              </p:cNvPr>
              <p:cNvSpPr txBox="1">
                <a:spLocks noRot="1" noChangeAspect="1" noMove="1" noResize="1" noEditPoints="1" noAdjustHandles="1" noChangeArrowheads="1" noChangeShapeType="1" noTextEdit="1"/>
              </p:cNvSpPr>
              <p:nvPr/>
            </p:nvSpPr>
            <p:spPr>
              <a:xfrm>
                <a:off x="8376371" y="3402417"/>
                <a:ext cx="3666677" cy="519388"/>
              </a:xfrm>
              <a:prstGeom prst="rect">
                <a:avLst/>
              </a:prstGeom>
              <a:blipFill>
                <a:blip r:embed="rId6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4" name="Subtítulo 2">
                <a:extLst>
                  <a:ext uri="{FF2B5EF4-FFF2-40B4-BE49-F238E27FC236}">
                    <a16:creationId xmlns:a16="http://schemas.microsoft.com/office/drawing/2014/main" id="{DD70BB7A-2E19-4217-A0D9-C4CA3A743F74}"/>
                  </a:ext>
                </a:extLst>
              </p:cNvPr>
              <p:cNvSpPr txBox="1">
                <a:spLocks/>
              </p:cNvSpPr>
              <p:nvPr/>
            </p:nvSpPr>
            <p:spPr>
              <a:xfrm>
                <a:off x="8374207" y="367891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4" name="Subtítulo 2">
                <a:extLst>
                  <a:ext uri="{FF2B5EF4-FFF2-40B4-BE49-F238E27FC236}">
                    <a16:creationId xmlns:a16="http://schemas.microsoft.com/office/drawing/2014/main" id="{DD70BB7A-2E19-4217-A0D9-C4CA3A743F74}"/>
                  </a:ext>
                </a:extLst>
              </p:cNvPr>
              <p:cNvSpPr txBox="1">
                <a:spLocks noRot="1" noChangeAspect="1" noMove="1" noResize="1" noEditPoints="1" noAdjustHandles="1" noChangeArrowheads="1" noChangeShapeType="1" noTextEdit="1"/>
              </p:cNvSpPr>
              <p:nvPr/>
            </p:nvSpPr>
            <p:spPr>
              <a:xfrm>
                <a:off x="8374207" y="3678916"/>
                <a:ext cx="3666677" cy="519388"/>
              </a:xfrm>
              <a:prstGeom prst="rect">
                <a:avLst/>
              </a:prstGeom>
              <a:blipFill>
                <a:blip r:embed="rId7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5" name="Subtítulo 2">
                <a:extLst>
                  <a:ext uri="{FF2B5EF4-FFF2-40B4-BE49-F238E27FC236}">
                    <a16:creationId xmlns:a16="http://schemas.microsoft.com/office/drawing/2014/main" id="{EAD83889-33F1-4073-8987-B5E710533559}"/>
                  </a:ext>
                </a:extLst>
              </p:cNvPr>
              <p:cNvSpPr txBox="1">
                <a:spLocks/>
              </p:cNvSpPr>
              <p:nvPr/>
            </p:nvSpPr>
            <p:spPr>
              <a:xfrm>
                <a:off x="8406518" y="393421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5" name="Subtítulo 2">
                <a:extLst>
                  <a:ext uri="{FF2B5EF4-FFF2-40B4-BE49-F238E27FC236}">
                    <a16:creationId xmlns:a16="http://schemas.microsoft.com/office/drawing/2014/main" id="{EAD83889-33F1-4073-8987-B5E710533559}"/>
                  </a:ext>
                </a:extLst>
              </p:cNvPr>
              <p:cNvSpPr txBox="1">
                <a:spLocks noRot="1" noChangeAspect="1" noMove="1" noResize="1" noEditPoints="1" noAdjustHandles="1" noChangeArrowheads="1" noChangeShapeType="1" noTextEdit="1"/>
              </p:cNvSpPr>
              <p:nvPr/>
            </p:nvSpPr>
            <p:spPr>
              <a:xfrm>
                <a:off x="8406518" y="3934212"/>
                <a:ext cx="3666677" cy="519388"/>
              </a:xfrm>
              <a:prstGeom prst="rect">
                <a:avLst/>
              </a:prstGeom>
              <a:blipFill>
                <a:blip r:embed="rId7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6" name="Subtítulo 2">
                <a:extLst>
                  <a:ext uri="{FF2B5EF4-FFF2-40B4-BE49-F238E27FC236}">
                    <a16:creationId xmlns:a16="http://schemas.microsoft.com/office/drawing/2014/main" id="{981316A4-6876-482F-8B98-C5CB13197DB1}"/>
                  </a:ext>
                </a:extLst>
              </p:cNvPr>
              <p:cNvSpPr txBox="1">
                <a:spLocks/>
              </p:cNvSpPr>
              <p:nvPr/>
            </p:nvSpPr>
            <p:spPr>
              <a:xfrm>
                <a:off x="8369694" y="419425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6" name="Subtítulo 2">
                <a:extLst>
                  <a:ext uri="{FF2B5EF4-FFF2-40B4-BE49-F238E27FC236}">
                    <a16:creationId xmlns:a16="http://schemas.microsoft.com/office/drawing/2014/main" id="{981316A4-6876-482F-8B98-C5CB13197DB1}"/>
                  </a:ext>
                </a:extLst>
              </p:cNvPr>
              <p:cNvSpPr txBox="1">
                <a:spLocks noRot="1" noChangeAspect="1" noMove="1" noResize="1" noEditPoints="1" noAdjustHandles="1" noChangeArrowheads="1" noChangeShapeType="1" noTextEdit="1"/>
              </p:cNvSpPr>
              <p:nvPr/>
            </p:nvSpPr>
            <p:spPr>
              <a:xfrm>
                <a:off x="8369694" y="4194255"/>
                <a:ext cx="3666677" cy="519388"/>
              </a:xfrm>
              <a:prstGeom prst="rect">
                <a:avLst/>
              </a:prstGeom>
              <a:blipFill>
                <a:blip r:embed="rId7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7" name="Subtítulo 2">
                <a:extLst>
                  <a:ext uri="{FF2B5EF4-FFF2-40B4-BE49-F238E27FC236}">
                    <a16:creationId xmlns:a16="http://schemas.microsoft.com/office/drawing/2014/main" id="{B76D5DEB-D0EA-486A-A1F9-2EC6E4BB3893}"/>
                  </a:ext>
                </a:extLst>
              </p:cNvPr>
              <p:cNvSpPr txBox="1">
                <a:spLocks/>
              </p:cNvSpPr>
              <p:nvPr/>
            </p:nvSpPr>
            <p:spPr>
              <a:xfrm>
                <a:off x="8407272" y="446628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7" name="Subtítulo 2">
                <a:extLst>
                  <a:ext uri="{FF2B5EF4-FFF2-40B4-BE49-F238E27FC236}">
                    <a16:creationId xmlns:a16="http://schemas.microsoft.com/office/drawing/2014/main" id="{B76D5DEB-D0EA-486A-A1F9-2EC6E4BB3893}"/>
                  </a:ext>
                </a:extLst>
              </p:cNvPr>
              <p:cNvSpPr txBox="1">
                <a:spLocks noRot="1" noChangeAspect="1" noMove="1" noResize="1" noEditPoints="1" noAdjustHandles="1" noChangeArrowheads="1" noChangeShapeType="1" noTextEdit="1"/>
              </p:cNvSpPr>
              <p:nvPr/>
            </p:nvSpPr>
            <p:spPr>
              <a:xfrm>
                <a:off x="8407272" y="4466289"/>
                <a:ext cx="3666677" cy="519388"/>
              </a:xfrm>
              <a:prstGeom prst="rect">
                <a:avLst/>
              </a:prstGeom>
              <a:blipFill>
                <a:blip r:embed="rId7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8" name="Subtítulo 2">
                <a:extLst>
                  <a:ext uri="{FF2B5EF4-FFF2-40B4-BE49-F238E27FC236}">
                    <a16:creationId xmlns:a16="http://schemas.microsoft.com/office/drawing/2014/main" id="{46DE5C9D-BBDF-496C-A5E6-32CDD48683EC}"/>
                  </a:ext>
                </a:extLst>
              </p:cNvPr>
              <p:cNvSpPr txBox="1">
                <a:spLocks/>
              </p:cNvSpPr>
              <p:nvPr/>
            </p:nvSpPr>
            <p:spPr>
              <a:xfrm>
                <a:off x="8394923" y="474226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8" name="Subtítulo 2">
                <a:extLst>
                  <a:ext uri="{FF2B5EF4-FFF2-40B4-BE49-F238E27FC236}">
                    <a16:creationId xmlns:a16="http://schemas.microsoft.com/office/drawing/2014/main" id="{46DE5C9D-BBDF-496C-A5E6-32CDD48683EC}"/>
                  </a:ext>
                </a:extLst>
              </p:cNvPr>
              <p:cNvSpPr txBox="1">
                <a:spLocks noRot="1" noChangeAspect="1" noMove="1" noResize="1" noEditPoints="1" noAdjustHandles="1" noChangeArrowheads="1" noChangeShapeType="1" noTextEdit="1"/>
              </p:cNvSpPr>
              <p:nvPr/>
            </p:nvSpPr>
            <p:spPr>
              <a:xfrm>
                <a:off x="8394923" y="4742263"/>
                <a:ext cx="3666677" cy="519388"/>
              </a:xfrm>
              <a:prstGeom prst="rect">
                <a:avLst/>
              </a:prstGeom>
              <a:blipFill>
                <a:blip r:embed="rId7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9" name="Subtítulo 2">
                <a:extLst>
                  <a:ext uri="{FF2B5EF4-FFF2-40B4-BE49-F238E27FC236}">
                    <a16:creationId xmlns:a16="http://schemas.microsoft.com/office/drawing/2014/main" id="{3253C9B3-FF41-4B96-8871-351E314EB903}"/>
                  </a:ext>
                </a:extLst>
              </p:cNvPr>
              <p:cNvSpPr txBox="1">
                <a:spLocks/>
              </p:cNvSpPr>
              <p:nvPr/>
            </p:nvSpPr>
            <p:spPr>
              <a:xfrm>
                <a:off x="8386942" y="501401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,Ñ</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9" name="Subtítulo 2">
                <a:extLst>
                  <a:ext uri="{FF2B5EF4-FFF2-40B4-BE49-F238E27FC236}">
                    <a16:creationId xmlns:a16="http://schemas.microsoft.com/office/drawing/2014/main" id="{3253C9B3-FF41-4B96-8871-351E314EB903}"/>
                  </a:ext>
                </a:extLst>
              </p:cNvPr>
              <p:cNvSpPr txBox="1">
                <a:spLocks noRot="1" noChangeAspect="1" noMove="1" noResize="1" noEditPoints="1" noAdjustHandles="1" noChangeArrowheads="1" noChangeShapeType="1" noTextEdit="1"/>
              </p:cNvSpPr>
              <p:nvPr/>
            </p:nvSpPr>
            <p:spPr>
              <a:xfrm>
                <a:off x="8386942" y="5014018"/>
                <a:ext cx="3666677" cy="519388"/>
              </a:xfrm>
              <a:prstGeom prst="rect">
                <a:avLst/>
              </a:prstGeom>
              <a:blipFill>
                <a:blip r:embed="rId7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0" name="Subtítulo 2">
                <a:extLst>
                  <a:ext uri="{FF2B5EF4-FFF2-40B4-BE49-F238E27FC236}">
                    <a16:creationId xmlns:a16="http://schemas.microsoft.com/office/drawing/2014/main" id="{E1EC465C-4B8D-4A5E-B14C-62B17B5B751C}"/>
                  </a:ext>
                </a:extLst>
              </p:cNvPr>
              <p:cNvSpPr txBox="1">
                <a:spLocks/>
              </p:cNvSpPr>
              <p:nvPr/>
            </p:nvSpPr>
            <p:spPr>
              <a:xfrm>
                <a:off x="8399468" y="530137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30" name="Subtítulo 2">
                <a:extLst>
                  <a:ext uri="{FF2B5EF4-FFF2-40B4-BE49-F238E27FC236}">
                    <a16:creationId xmlns:a16="http://schemas.microsoft.com/office/drawing/2014/main" id="{E1EC465C-4B8D-4A5E-B14C-62B17B5B751C}"/>
                  </a:ext>
                </a:extLst>
              </p:cNvPr>
              <p:cNvSpPr txBox="1">
                <a:spLocks noRot="1" noChangeAspect="1" noMove="1" noResize="1" noEditPoints="1" noAdjustHandles="1" noChangeArrowheads="1" noChangeShapeType="1" noTextEdit="1"/>
              </p:cNvSpPr>
              <p:nvPr/>
            </p:nvSpPr>
            <p:spPr>
              <a:xfrm>
                <a:off x="8399468" y="5301379"/>
                <a:ext cx="3666677" cy="519388"/>
              </a:xfrm>
              <a:prstGeom prst="rect">
                <a:avLst/>
              </a:prstGeom>
              <a:blipFill>
                <a:blip r:embed="rId7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8" name="Subtítulo 2">
                <a:extLst>
                  <a:ext uri="{FF2B5EF4-FFF2-40B4-BE49-F238E27FC236}">
                    <a16:creationId xmlns:a16="http://schemas.microsoft.com/office/drawing/2014/main" id="{6A958ABB-50C4-40CD-9481-FE75CBB9A679}"/>
                  </a:ext>
                </a:extLst>
              </p:cNvPr>
              <p:cNvSpPr txBox="1">
                <a:spLocks/>
              </p:cNvSpPr>
              <p:nvPr/>
            </p:nvSpPr>
            <p:spPr>
              <a:xfrm>
                <a:off x="9035898" y="554205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𝑃</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𝐽</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38" name="Subtítulo 2">
                <a:extLst>
                  <a:ext uri="{FF2B5EF4-FFF2-40B4-BE49-F238E27FC236}">
                    <a16:creationId xmlns:a16="http://schemas.microsoft.com/office/drawing/2014/main" id="{6A958ABB-50C4-40CD-9481-FE75CBB9A679}"/>
                  </a:ext>
                </a:extLst>
              </p:cNvPr>
              <p:cNvSpPr txBox="1">
                <a:spLocks noRot="1" noChangeAspect="1" noMove="1" noResize="1" noEditPoints="1" noAdjustHandles="1" noChangeArrowheads="1" noChangeShapeType="1" noTextEdit="1"/>
              </p:cNvSpPr>
              <p:nvPr/>
            </p:nvSpPr>
            <p:spPr>
              <a:xfrm>
                <a:off x="9035898" y="5542058"/>
                <a:ext cx="2335182" cy="419613"/>
              </a:xfrm>
              <a:prstGeom prst="rect">
                <a:avLst/>
              </a:prstGeom>
              <a:blipFill>
                <a:blip r:embed="rId7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9" name="Subtítulo 2">
                <a:extLst>
                  <a:ext uri="{FF2B5EF4-FFF2-40B4-BE49-F238E27FC236}">
                    <a16:creationId xmlns:a16="http://schemas.microsoft.com/office/drawing/2014/main" id="{BF65FF6A-3D0B-4853-B10B-8AF11544C6CD}"/>
                  </a:ext>
                </a:extLst>
              </p:cNvPr>
              <p:cNvSpPr txBox="1">
                <a:spLocks/>
              </p:cNvSpPr>
              <p:nvPr/>
            </p:nvSpPr>
            <p:spPr>
              <a:xfrm>
                <a:off x="9072265" y="581706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𝑄</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𝐿</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39" name="Subtítulo 2">
                <a:extLst>
                  <a:ext uri="{FF2B5EF4-FFF2-40B4-BE49-F238E27FC236}">
                    <a16:creationId xmlns:a16="http://schemas.microsoft.com/office/drawing/2014/main" id="{BF65FF6A-3D0B-4853-B10B-8AF11544C6CD}"/>
                  </a:ext>
                </a:extLst>
              </p:cNvPr>
              <p:cNvSpPr txBox="1">
                <a:spLocks noRot="1" noChangeAspect="1" noMove="1" noResize="1" noEditPoints="1" noAdjustHandles="1" noChangeArrowheads="1" noChangeShapeType="1" noTextEdit="1"/>
              </p:cNvSpPr>
              <p:nvPr/>
            </p:nvSpPr>
            <p:spPr>
              <a:xfrm>
                <a:off x="9072265" y="5817069"/>
                <a:ext cx="2335182" cy="419613"/>
              </a:xfrm>
              <a:prstGeom prst="rect">
                <a:avLst/>
              </a:prstGeom>
              <a:blipFill>
                <a:blip r:embed="rId78"/>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872396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67C92F-654F-446B-8347-9FF2DAF66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555A4C0-F746-4932-ABD3-024F4B23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F35A770-A6E8-46AC-9EE7-604C01D7F42B}"/>
              </a:ext>
            </a:extLst>
          </p:cNvPr>
          <p:cNvSpPr>
            <a:spLocks noGrp="1"/>
          </p:cNvSpPr>
          <p:nvPr>
            <p:ph type="title"/>
          </p:nvPr>
        </p:nvSpPr>
        <p:spPr>
          <a:xfrm>
            <a:off x="2281790" y="195686"/>
            <a:ext cx="7619999" cy="1100905"/>
          </a:xfrm>
        </p:spPr>
        <p:txBody>
          <a:bodyPr vert="horz" lIns="91440" tIns="45720" rIns="91440" bIns="45720" rtlCol="0" anchor="b">
            <a:normAutofit/>
          </a:bodyPr>
          <a:lstStyle/>
          <a:p>
            <a:pPr algn="ctr"/>
            <a:r>
              <a:rPr lang="es-CO" dirty="0"/>
              <a:t>Definición</a:t>
            </a:r>
          </a:p>
        </p:txBody>
      </p:sp>
      <p:cxnSp>
        <p:nvCxnSpPr>
          <p:cNvPr id="16" name="Straight Connector 15">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2EBE9F34-70A1-4E97-832C-08293EBB7D88}"/>
              </a:ext>
            </a:extLst>
          </p:cNvPr>
          <p:cNvPicPr>
            <a:picLocks noChangeAspect="1"/>
          </p:cNvPicPr>
          <p:nvPr/>
        </p:nvPicPr>
        <p:blipFill>
          <a:blip r:embed="rId2"/>
          <a:stretch>
            <a:fillRect/>
          </a:stretch>
        </p:blipFill>
        <p:spPr>
          <a:xfrm>
            <a:off x="2949923" y="2834762"/>
            <a:ext cx="5531215" cy="2101862"/>
          </a:xfrm>
          <a:prstGeom prst="rect">
            <a:avLst/>
          </a:prstGeom>
        </p:spPr>
      </p:pic>
      <mc:AlternateContent xmlns:mc="http://schemas.openxmlformats.org/markup-compatibility/2006" xmlns:a14="http://schemas.microsoft.com/office/drawing/2010/main">
        <mc:Choice Requires="a14">
          <p:sp>
            <p:nvSpPr>
              <p:cNvPr id="15" name="Subtítulo 2">
                <a:extLst>
                  <a:ext uri="{FF2B5EF4-FFF2-40B4-BE49-F238E27FC236}">
                    <a16:creationId xmlns:a16="http://schemas.microsoft.com/office/drawing/2014/main" id="{EA7F5C49-8921-4A5E-A437-CD037039FD3D}"/>
                  </a:ext>
                </a:extLst>
              </p:cNvPr>
              <p:cNvSpPr txBox="1">
                <a:spLocks/>
              </p:cNvSpPr>
              <p:nvPr/>
            </p:nvSpPr>
            <p:spPr>
              <a:xfrm>
                <a:off x="1760727" y="127736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𝑅</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𝑁</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15" name="Subtítulo 2">
                <a:extLst>
                  <a:ext uri="{FF2B5EF4-FFF2-40B4-BE49-F238E27FC236}">
                    <a16:creationId xmlns:a16="http://schemas.microsoft.com/office/drawing/2014/main" id="{EA7F5C49-8921-4A5E-A437-CD037039FD3D}"/>
                  </a:ext>
                </a:extLst>
              </p:cNvPr>
              <p:cNvSpPr txBox="1">
                <a:spLocks noRot="1" noChangeAspect="1" noMove="1" noResize="1" noEditPoints="1" noAdjustHandles="1" noChangeArrowheads="1" noChangeShapeType="1" noTextEdit="1"/>
              </p:cNvSpPr>
              <p:nvPr/>
            </p:nvSpPr>
            <p:spPr>
              <a:xfrm>
                <a:off x="1760727" y="1277369"/>
                <a:ext cx="2335182" cy="419613"/>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 name="Subtítulo 2">
                <a:extLst>
                  <a:ext uri="{FF2B5EF4-FFF2-40B4-BE49-F238E27FC236}">
                    <a16:creationId xmlns:a16="http://schemas.microsoft.com/office/drawing/2014/main" id="{1727FDD0-E567-4BA2-9185-0059CE7EEC2B}"/>
                  </a:ext>
                </a:extLst>
              </p:cNvPr>
              <p:cNvSpPr txBox="1">
                <a:spLocks/>
              </p:cNvSpPr>
              <p:nvPr/>
            </p:nvSpPr>
            <p:spPr>
              <a:xfrm>
                <a:off x="1748201" y="1583017"/>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𝑆</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𝑂</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17" name="Subtítulo 2">
                <a:extLst>
                  <a:ext uri="{FF2B5EF4-FFF2-40B4-BE49-F238E27FC236}">
                    <a16:creationId xmlns:a16="http://schemas.microsoft.com/office/drawing/2014/main" id="{1727FDD0-E567-4BA2-9185-0059CE7EEC2B}"/>
                  </a:ext>
                </a:extLst>
              </p:cNvPr>
              <p:cNvSpPr txBox="1">
                <a:spLocks noRot="1" noChangeAspect="1" noMove="1" noResize="1" noEditPoints="1" noAdjustHandles="1" noChangeArrowheads="1" noChangeShapeType="1" noTextEdit="1"/>
              </p:cNvSpPr>
              <p:nvPr/>
            </p:nvSpPr>
            <p:spPr>
              <a:xfrm>
                <a:off x="1748201" y="1583017"/>
                <a:ext cx="2335182" cy="419613"/>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 name="Subtítulo 2">
                <a:extLst>
                  <a:ext uri="{FF2B5EF4-FFF2-40B4-BE49-F238E27FC236}">
                    <a16:creationId xmlns:a16="http://schemas.microsoft.com/office/drawing/2014/main" id="{7C7CC70B-BD55-4D83-8214-BF3F0CA23F62}"/>
                  </a:ext>
                </a:extLst>
              </p:cNvPr>
              <p:cNvSpPr txBox="1">
                <a:spLocks/>
              </p:cNvSpPr>
              <p:nvPr/>
            </p:nvSpPr>
            <p:spPr>
              <a:xfrm>
                <a:off x="1760727" y="188730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𝑇</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𝑄</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18" name="Subtítulo 2">
                <a:extLst>
                  <a:ext uri="{FF2B5EF4-FFF2-40B4-BE49-F238E27FC236}">
                    <a16:creationId xmlns:a16="http://schemas.microsoft.com/office/drawing/2014/main" id="{7C7CC70B-BD55-4D83-8214-BF3F0CA23F62}"/>
                  </a:ext>
                </a:extLst>
              </p:cNvPr>
              <p:cNvSpPr txBox="1">
                <a:spLocks noRot="1" noChangeAspect="1" noMove="1" noResize="1" noEditPoints="1" noAdjustHandles="1" noChangeArrowheads="1" noChangeShapeType="1" noTextEdit="1"/>
              </p:cNvSpPr>
              <p:nvPr/>
            </p:nvSpPr>
            <p:spPr>
              <a:xfrm>
                <a:off x="1760727" y="1887306"/>
                <a:ext cx="2335182" cy="419613"/>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 name="Subtítulo 2">
                <a:extLst>
                  <a:ext uri="{FF2B5EF4-FFF2-40B4-BE49-F238E27FC236}">
                    <a16:creationId xmlns:a16="http://schemas.microsoft.com/office/drawing/2014/main" id="{0CECA0DB-2331-4119-B335-171828ED752B}"/>
                  </a:ext>
                </a:extLst>
              </p:cNvPr>
              <p:cNvSpPr txBox="1">
                <a:spLocks/>
              </p:cNvSpPr>
              <p:nvPr/>
            </p:nvSpPr>
            <p:spPr>
              <a:xfrm>
                <a:off x="1748201" y="2205480"/>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𝑈</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𝑆</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19" name="Subtítulo 2">
                <a:extLst>
                  <a:ext uri="{FF2B5EF4-FFF2-40B4-BE49-F238E27FC236}">
                    <a16:creationId xmlns:a16="http://schemas.microsoft.com/office/drawing/2014/main" id="{0CECA0DB-2331-4119-B335-171828ED752B}"/>
                  </a:ext>
                </a:extLst>
              </p:cNvPr>
              <p:cNvSpPr txBox="1">
                <a:spLocks noRot="1" noChangeAspect="1" noMove="1" noResize="1" noEditPoints="1" noAdjustHandles="1" noChangeArrowheads="1" noChangeShapeType="1" noTextEdit="1"/>
              </p:cNvSpPr>
              <p:nvPr/>
            </p:nvSpPr>
            <p:spPr>
              <a:xfrm>
                <a:off x="1748201" y="2205480"/>
                <a:ext cx="2335182" cy="419613"/>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 name="Subtítulo 2">
                <a:extLst>
                  <a:ext uri="{FF2B5EF4-FFF2-40B4-BE49-F238E27FC236}">
                    <a16:creationId xmlns:a16="http://schemas.microsoft.com/office/drawing/2014/main" id="{2797B1AC-805D-4982-B515-873E9E18D1F7}"/>
                  </a:ext>
                </a:extLst>
              </p:cNvPr>
              <p:cNvSpPr txBox="1">
                <a:spLocks/>
              </p:cNvSpPr>
              <p:nvPr/>
            </p:nvSpPr>
            <p:spPr>
              <a:xfrm>
                <a:off x="1760727" y="250976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𝑉</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𝑈</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0" name="Subtítulo 2">
                <a:extLst>
                  <a:ext uri="{FF2B5EF4-FFF2-40B4-BE49-F238E27FC236}">
                    <a16:creationId xmlns:a16="http://schemas.microsoft.com/office/drawing/2014/main" id="{2797B1AC-805D-4982-B515-873E9E18D1F7}"/>
                  </a:ext>
                </a:extLst>
              </p:cNvPr>
              <p:cNvSpPr txBox="1">
                <a:spLocks noRot="1" noChangeAspect="1" noMove="1" noResize="1" noEditPoints="1" noAdjustHandles="1" noChangeArrowheads="1" noChangeShapeType="1" noTextEdit="1"/>
              </p:cNvSpPr>
              <p:nvPr/>
            </p:nvSpPr>
            <p:spPr>
              <a:xfrm>
                <a:off x="1760727" y="2509769"/>
                <a:ext cx="2335182" cy="419613"/>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 name="Subtítulo 2">
                <a:extLst>
                  <a:ext uri="{FF2B5EF4-FFF2-40B4-BE49-F238E27FC236}">
                    <a16:creationId xmlns:a16="http://schemas.microsoft.com/office/drawing/2014/main" id="{20DC207E-FB6C-4F34-8C32-1081C715673D}"/>
                  </a:ext>
                </a:extLst>
              </p:cNvPr>
              <p:cNvSpPr txBox="1">
                <a:spLocks/>
              </p:cNvSpPr>
              <p:nvPr/>
            </p:nvSpPr>
            <p:spPr>
              <a:xfrm>
                <a:off x="1823357" y="2815417"/>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𝑊</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𝑊</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1" name="Subtítulo 2">
                <a:extLst>
                  <a:ext uri="{FF2B5EF4-FFF2-40B4-BE49-F238E27FC236}">
                    <a16:creationId xmlns:a16="http://schemas.microsoft.com/office/drawing/2014/main" id="{20DC207E-FB6C-4F34-8C32-1081C715673D}"/>
                  </a:ext>
                </a:extLst>
              </p:cNvPr>
              <p:cNvSpPr txBox="1">
                <a:spLocks noRot="1" noChangeAspect="1" noMove="1" noResize="1" noEditPoints="1" noAdjustHandles="1" noChangeArrowheads="1" noChangeShapeType="1" noTextEdit="1"/>
              </p:cNvSpPr>
              <p:nvPr/>
            </p:nvSpPr>
            <p:spPr>
              <a:xfrm>
                <a:off x="1823357" y="2815417"/>
                <a:ext cx="2335182" cy="419613"/>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 name="Subtítulo 2">
                <a:extLst>
                  <a:ext uri="{FF2B5EF4-FFF2-40B4-BE49-F238E27FC236}">
                    <a16:creationId xmlns:a16="http://schemas.microsoft.com/office/drawing/2014/main" id="{4CBEB149-1B77-46F8-8365-1A5200FB2E66}"/>
                  </a:ext>
                </a:extLst>
              </p:cNvPr>
              <p:cNvSpPr txBox="1">
                <a:spLocks/>
              </p:cNvSpPr>
              <p:nvPr/>
            </p:nvSpPr>
            <p:spPr>
              <a:xfrm>
                <a:off x="1760727" y="3110994"/>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𝑋</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𝑌</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2" name="Subtítulo 2">
                <a:extLst>
                  <a:ext uri="{FF2B5EF4-FFF2-40B4-BE49-F238E27FC236}">
                    <a16:creationId xmlns:a16="http://schemas.microsoft.com/office/drawing/2014/main" id="{4CBEB149-1B77-46F8-8365-1A5200FB2E66}"/>
                  </a:ext>
                </a:extLst>
              </p:cNvPr>
              <p:cNvSpPr txBox="1">
                <a:spLocks noRot="1" noChangeAspect="1" noMove="1" noResize="1" noEditPoints="1" noAdjustHandles="1" noChangeArrowheads="1" noChangeShapeType="1" noTextEdit="1"/>
              </p:cNvSpPr>
              <p:nvPr/>
            </p:nvSpPr>
            <p:spPr>
              <a:xfrm>
                <a:off x="1760727" y="3110994"/>
                <a:ext cx="2335182" cy="419613"/>
              </a:xfrm>
              <a:prstGeom prst="rect">
                <a:avLst/>
              </a:prstGeom>
              <a:blipFill>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 name="Subtítulo 2">
                <a:extLst>
                  <a:ext uri="{FF2B5EF4-FFF2-40B4-BE49-F238E27FC236}">
                    <a16:creationId xmlns:a16="http://schemas.microsoft.com/office/drawing/2014/main" id="{F1BE2ACC-DE72-439E-87D0-2A19564C6F1C}"/>
                  </a:ext>
                </a:extLst>
              </p:cNvPr>
              <p:cNvSpPr txBox="1">
                <a:spLocks/>
              </p:cNvSpPr>
              <p:nvPr/>
            </p:nvSpPr>
            <p:spPr>
              <a:xfrm>
                <a:off x="1760727" y="342916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𝑌</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𝐴</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3" name="Subtítulo 2">
                <a:extLst>
                  <a:ext uri="{FF2B5EF4-FFF2-40B4-BE49-F238E27FC236}">
                    <a16:creationId xmlns:a16="http://schemas.microsoft.com/office/drawing/2014/main" id="{F1BE2ACC-DE72-439E-87D0-2A19564C6F1C}"/>
                  </a:ext>
                </a:extLst>
              </p:cNvPr>
              <p:cNvSpPr txBox="1">
                <a:spLocks noRot="1" noChangeAspect="1" noMove="1" noResize="1" noEditPoints="1" noAdjustHandles="1" noChangeArrowheads="1" noChangeShapeType="1" noTextEdit="1"/>
              </p:cNvSpPr>
              <p:nvPr/>
            </p:nvSpPr>
            <p:spPr>
              <a:xfrm>
                <a:off x="1760727" y="3429168"/>
                <a:ext cx="2335182" cy="419613"/>
              </a:xfrm>
              <a:prstGeom prst="rect">
                <a:avLst/>
              </a:prstGeom>
              <a:blipFill>
                <a:blip r:embed="rId1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4" name="Subtítulo 2">
                <a:extLst>
                  <a:ext uri="{FF2B5EF4-FFF2-40B4-BE49-F238E27FC236}">
                    <a16:creationId xmlns:a16="http://schemas.microsoft.com/office/drawing/2014/main" id="{BC2CFD61-221E-4FAC-A3B9-9F95B605828D}"/>
                  </a:ext>
                </a:extLst>
              </p:cNvPr>
              <p:cNvSpPr txBox="1">
                <a:spLocks/>
              </p:cNvSpPr>
              <p:nvPr/>
            </p:nvSpPr>
            <p:spPr>
              <a:xfrm>
                <a:off x="1760727" y="3737271"/>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𝑍</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𝐶</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4" name="Subtítulo 2">
                <a:extLst>
                  <a:ext uri="{FF2B5EF4-FFF2-40B4-BE49-F238E27FC236}">
                    <a16:creationId xmlns:a16="http://schemas.microsoft.com/office/drawing/2014/main" id="{BC2CFD61-221E-4FAC-A3B9-9F95B605828D}"/>
                  </a:ext>
                </a:extLst>
              </p:cNvPr>
              <p:cNvSpPr txBox="1">
                <a:spLocks noRot="1" noChangeAspect="1" noMove="1" noResize="1" noEditPoints="1" noAdjustHandles="1" noChangeArrowheads="1" noChangeShapeType="1" noTextEdit="1"/>
              </p:cNvSpPr>
              <p:nvPr/>
            </p:nvSpPr>
            <p:spPr>
              <a:xfrm>
                <a:off x="1760727" y="3737271"/>
                <a:ext cx="2335182" cy="419613"/>
              </a:xfrm>
              <a:prstGeom prst="rect">
                <a:avLst/>
              </a:prstGeom>
              <a:blipFill>
                <a:blip r:embed="rId1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5" name="Subtítulo 2">
                <a:extLst>
                  <a:ext uri="{FF2B5EF4-FFF2-40B4-BE49-F238E27FC236}">
                    <a16:creationId xmlns:a16="http://schemas.microsoft.com/office/drawing/2014/main" id="{39356A15-E4FF-44A3-B1F7-5710FE56A660}"/>
                  </a:ext>
                </a:extLst>
              </p:cNvPr>
              <p:cNvSpPr txBox="1">
                <a:spLocks/>
              </p:cNvSpPr>
              <p:nvPr/>
            </p:nvSpPr>
            <p:spPr>
              <a:xfrm>
                <a:off x="1873461" y="4055445"/>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  </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0</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5" name="Subtítulo 2">
                <a:extLst>
                  <a:ext uri="{FF2B5EF4-FFF2-40B4-BE49-F238E27FC236}">
                    <a16:creationId xmlns:a16="http://schemas.microsoft.com/office/drawing/2014/main" id="{39356A15-E4FF-44A3-B1F7-5710FE56A660}"/>
                  </a:ext>
                </a:extLst>
              </p:cNvPr>
              <p:cNvSpPr txBox="1">
                <a:spLocks noRot="1" noChangeAspect="1" noMove="1" noResize="1" noEditPoints="1" noAdjustHandles="1" noChangeArrowheads="1" noChangeShapeType="1" noTextEdit="1"/>
              </p:cNvSpPr>
              <p:nvPr/>
            </p:nvSpPr>
            <p:spPr>
              <a:xfrm>
                <a:off x="1873461" y="4055445"/>
                <a:ext cx="2335182" cy="419613"/>
              </a:xfrm>
              <a:prstGeom prst="rect">
                <a:avLst/>
              </a:prstGeom>
              <a:blipFill>
                <a:blip r:embed="rId1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6" name="Subtítulo 2">
                <a:extLst>
                  <a:ext uri="{FF2B5EF4-FFF2-40B4-BE49-F238E27FC236}">
                    <a16:creationId xmlns:a16="http://schemas.microsoft.com/office/drawing/2014/main" id="{6A7861A8-807B-4413-99C1-7BA215799171}"/>
                  </a:ext>
                </a:extLst>
              </p:cNvPr>
              <p:cNvSpPr txBox="1">
                <a:spLocks/>
              </p:cNvSpPr>
              <p:nvPr/>
            </p:nvSpPr>
            <p:spPr>
              <a:xfrm>
                <a:off x="1760727" y="4361690"/>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4</m:t>
                              </m:r>
                            </m:sub>
                          </m:sSub>
                          <m:r>
                            <a:rPr lang="es-CO" sz="1600" i="1" dirty="0">
                              <a:latin typeface="Cambria Math" panose="02040503050406030204" pitchFamily="18" charset="0"/>
                            </a:rPr>
                            <m:t>,</m:t>
                          </m:r>
                          <m:r>
                            <a:rPr lang="es-CO" sz="1600" b="0" i="1" dirty="0" smtClean="0">
                              <a:latin typeface="Cambria Math" panose="02040503050406030204" pitchFamily="18" charset="0"/>
                            </a:rPr>
                            <m:t>−</m:t>
                          </m:r>
                          <m:r>
                            <a:rPr lang="es-CO" sz="1600" i="1" dirty="0">
                              <a:latin typeface="Cambria Math" panose="02040503050406030204" pitchFamily="18" charset="0"/>
                            </a:rPr>
                            <m:t>,</m:t>
                          </m:r>
                          <m:r>
                            <a:rPr lang="es-CO" sz="1600" b="0" i="1" dirty="0" smtClean="0">
                              <a:latin typeface="Cambria Math" panose="02040503050406030204" pitchFamily="18" charset="0"/>
                            </a:rPr>
                            <m:t>𝐿</m:t>
                          </m:r>
                        </m:e>
                      </m:d>
                    </m:oMath>
                  </m:oMathPara>
                </a14:m>
                <a:endParaRPr lang="es-CO" sz="1600" dirty="0">
                  <a:ea typeface="Cambria Math" panose="02040503050406030204" pitchFamily="18" charset="0"/>
                </a:endParaRPr>
              </a:p>
              <a:p>
                <a:endParaRPr lang="es-CO" sz="1600" dirty="0"/>
              </a:p>
            </p:txBody>
          </p:sp>
        </mc:Choice>
        <mc:Fallback xmlns="">
          <p:sp>
            <p:nvSpPr>
              <p:cNvPr id="26" name="Subtítulo 2">
                <a:extLst>
                  <a:ext uri="{FF2B5EF4-FFF2-40B4-BE49-F238E27FC236}">
                    <a16:creationId xmlns:a16="http://schemas.microsoft.com/office/drawing/2014/main" id="{6A7861A8-807B-4413-99C1-7BA215799171}"/>
                  </a:ext>
                </a:extLst>
              </p:cNvPr>
              <p:cNvSpPr txBox="1">
                <a:spLocks noRot="1" noChangeAspect="1" noMove="1" noResize="1" noEditPoints="1" noAdjustHandles="1" noChangeArrowheads="1" noChangeShapeType="1" noTextEdit="1"/>
              </p:cNvSpPr>
              <p:nvPr/>
            </p:nvSpPr>
            <p:spPr>
              <a:xfrm>
                <a:off x="1760727" y="4361690"/>
                <a:ext cx="2335182" cy="419613"/>
              </a:xfrm>
              <a:prstGeom prst="rect">
                <a:avLst/>
              </a:prstGeom>
              <a:blipFill>
                <a:blip r:embed="rId1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7" name="Subtítulo 2">
                <a:extLst>
                  <a:ext uri="{FF2B5EF4-FFF2-40B4-BE49-F238E27FC236}">
                    <a16:creationId xmlns:a16="http://schemas.microsoft.com/office/drawing/2014/main" id="{63135202-E596-4A68-9673-C800D1636660}"/>
                  </a:ext>
                </a:extLst>
              </p:cNvPr>
              <p:cNvSpPr txBox="1">
                <a:spLocks/>
              </p:cNvSpPr>
              <p:nvPr/>
            </p:nvSpPr>
            <p:spPr>
              <a:xfrm>
                <a:off x="4753204" y="1287440"/>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highlight>
                            <a:srgbClr val="FFFF00"/>
                          </a:highlight>
                          <a:latin typeface="Cambria Math" panose="02040503050406030204" pitchFamily="18" charset="0"/>
                          <a:ea typeface="Cambria Math" panose="02040503050406030204" pitchFamily="18" charset="0"/>
                        </a:rPr>
                        <m:t>𝛿</m:t>
                      </m:r>
                      <m:d>
                        <m:dPr>
                          <m:ctrlPr>
                            <a:rPr lang="es-CO" sz="1600" i="1">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3</m:t>
                              </m:r>
                            </m:sub>
                          </m:sSub>
                          <m:r>
                            <a:rPr lang="es-CO" sz="1600" i="1" dirty="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m:t>
                          </m:r>
                        </m:e>
                      </m:d>
                      <m:r>
                        <a:rPr lang="es-CO" sz="1600" i="1">
                          <a:highlight>
                            <a:srgbClr val="FFFF00"/>
                          </a:highlight>
                          <a:latin typeface="Cambria Math" panose="02040503050406030204" pitchFamily="18" charset="0"/>
                          <a:ea typeface="Cambria Math" panose="02040503050406030204" pitchFamily="18" charset="0"/>
                        </a:rPr>
                        <m:t>=</m:t>
                      </m:r>
                      <m:d>
                        <m:dPr>
                          <m:ctrlPr>
                            <a:rPr lang="es-CO" sz="1600" i="1">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4</m:t>
                              </m:r>
                            </m:sub>
                          </m:sSub>
                          <m:r>
                            <a:rPr lang="es-CO" sz="1600" i="1" dirty="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m:t>
                          </m:r>
                          <m:r>
                            <a:rPr lang="es-CO" sz="1600" i="1" dirty="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𝐿</m:t>
                          </m:r>
                        </m:e>
                      </m:d>
                    </m:oMath>
                  </m:oMathPara>
                </a14:m>
                <a:endParaRPr lang="es-CO" sz="1600" dirty="0">
                  <a:highlight>
                    <a:srgbClr val="FFFF00"/>
                  </a:highlight>
                  <a:ea typeface="Cambria Math" panose="02040503050406030204" pitchFamily="18" charset="0"/>
                </a:endParaRPr>
              </a:p>
              <a:p>
                <a:endParaRPr lang="es-CO" sz="1600" dirty="0"/>
              </a:p>
            </p:txBody>
          </p:sp>
        </mc:Choice>
        <mc:Fallback xmlns="">
          <p:sp>
            <p:nvSpPr>
              <p:cNvPr id="27" name="Subtítulo 2">
                <a:extLst>
                  <a:ext uri="{FF2B5EF4-FFF2-40B4-BE49-F238E27FC236}">
                    <a16:creationId xmlns:a16="http://schemas.microsoft.com/office/drawing/2014/main" id="{63135202-E596-4A68-9673-C800D1636660}"/>
                  </a:ext>
                </a:extLst>
              </p:cNvPr>
              <p:cNvSpPr txBox="1">
                <a:spLocks noRot="1" noChangeAspect="1" noMove="1" noResize="1" noEditPoints="1" noAdjustHandles="1" noChangeArrowheads="1" noChangeShapeType="1" noTextEdit="1"/>
              </p:cNvSpPr>
              <p:nvPr/>
            </p:nvSpPr>
            <p:spPr>
              <a:xfrm>
                <a:off x="4753204" y="1287440"/>
                <a:ext cx="2335182" cy="419613"/>
              </a:xfrm>
              <a:prstGeom prst="rect">
                <a:avLst/>
              </a:prstGeom>
              <a:blipFill>
                <a:blip r:embed="rId1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8" name="Subtítulo 2">
                <a:extLst>
                  <a:ext uri="{FF2B5EF4-FFF2-40B4-BE49-F238E27FC236}">
                    <a16:creationId xmlns:a16="http://schemas.microsoft.com/office/drawing/2014/main" id="{8149C573-DDED-4555-9238-3105A2747ECD}"/>
                  </a:ext>
                </a:extLst>
              </p:cNvPr>
              <p:cNvSpPr txBox="1">
                <a:spLocks/>
              </p:cNvSpPr>
              <p:nvPr/>
            </p:nvSpPr>
            <p:spPr>
              <a:xfrm>
                <a:off x="4753372" y="1594142"/>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𝐴</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𝑌</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8" name="Subtítulo 2">
                <a:extLst>
                  <a:ext uri="{FF2B5EF4-FFF2-40B4-BE49-F238E27FC236}">
                    <a16:creationId xmlns:a16="http://schemas.microsoft.com/office/drawing/2014/main" id="{8149C573-DDED-4555-9238-3105A2747ECD}"/>
                  </a:ext>
                </a:extLst>
              </p:cNvPr>
              <p:cNvSpPr txBox="1">
                <a:spLocks noRot="1" noChangeAspect="1" noMove="1" noResize="1" noEditPoints="1" noAdjustHandles="1" noChangeArrowheads="1" noChangeShapeType="1" noTextEdit="1"/>
              </p:cNvSpPr>
              <p:nvPr/>
            </p:nvSpPr>
            <p:spPr>
              <a:xfrm>
                <a:off x="4753372" y="1594142"/>
                <a:ext cx="2335182" cy="419613"/>
              </a:xfrm>
              <a:prstGeom prst="rect">
                <a:avLst/>
              </a:prstGeom>
              <a:blipFill>
                <a:blip r:embed="rId1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9" name="Subtítulo 2">
                <a:extLst>
                  <a:ext uri="{FF2B5EF4-FFF2-40B4-BE49-F238E27FC236}">
                    <a16:creationId xmlns:a16="http://schemas.microsoft.com/office/drawing/2014/main" id="{BD5F9220-A4BC-47D8-9BDC-F736D7DB6CFF}"/>
                  </a:ext>
                </a:extLst>
              </p:cNvPr>
              <p:cNvSpPr txBox="1">
                <a:spLocks/>
              </p:cNvSpPr>
              <p:nvPr/>
            </p:nvSpPr>
            <p:spPr>
              <a:xfrm>
                <a:off x="4753372" y="192077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𝐵</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𝐿</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9" name="Subtítulo 2">
                <a:extLst>
                  <a:ext uri="{FF2B5EF4-FFF2-40B4-BE49-F238E27FC236}">
                    <a16:creationId xmlns:a16="http://schemas.microsoft.com/office/drawing/2014/main" id="{BD5F9220-A4BC-47D8-9BDC-F736D7DB6CFF}"/>
                  </a:ext>
                </a:extLst>
              </p:cNvPr>
              <p:cNvSpPr txBox="1">
                <a:spLocks noRot="1" noChangeAspect="1" noMove="1" noResize="1" noEditPoints="1" noAdjustHandles="1" noChangeArrowheads="1" noChangeShapeType="1" noTextEdit="1"/>
              </p:cNvSpPr>
              <p:nvPr/>
            </p:nvSpPr>
            <p:spPr>
              <a:xfrm>
                <a:off x="4753372" y="1920773"/>
                <a:ext cx="2335182" cy="419613"/>
              </a:xfrm>
              <a:prstGeom prst="rect">
                <a:avLst/>
              </a:prstGeom>
              <a:blipFill>
                <a:blip r:embed="rId1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0" name="Subtítulo 2">
                <a:extLst>
                  <a:ext uri="{FF2B5EF4-FFF2-40B4-BE49-F238E27FC236}">
                    <a16:creationId xmlns:a16="http://schemas.microsoft.com/office/drawing/2014/main" id="{985CF78A-9EDF-429E-B023-8833ABF70A89}"/>
                  </a:ext>
                </a:extLst>
              </p:cNvPr>
              <p:cNvSpPr txBox="1">
                <a:spLocks/>
              </p:cNvSpPr>
              <p:nvPr/>
            </p:nvSpPr>
            <p:spPr>
              <a:xfrm>
                <a:off x="4740846" y="222759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𝐶</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𝑍</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0" name="Subtítulo 2">
                <a:extLst>
                  <a:ext uri="{FF2B5EF4-FFF2-40B4-BE49-F238E27FC236}">
                    <a16:creationId xmlns:a16="http://schemas.microsoft.com/office/drawing/2014/main" id="{985CF78A-9EDF-429E-B023-8833ABF70A89}"/>
                  </a:ext>
                </a:extLst>
              </p:cNvPr>
              <p:cNvSpPr txBox="1">
                <a:spLocks noRot="1" noChangeAspect="1" noMove="1" noResize="1" noEditPoints="1" noAdjustHandles="1" noChangeArrowheads="1" noChangeShapeType="1" noTextEdit="1"/>
              </p:cNvSpPr>
              <p:nvPr/>
            </p:nvSpPr>
            <p:spPr>
              <a:xfrm>
                <a:off x="4740846" y="2227599"/>
                <a:ext cx="2335182" cy="419613"/>
              </a:xfrm>
              <a:prstGeom prst="rect">
                <a:avLst/>
              </a:prstGeom>
              <a:blipFill>
                <a:blip r:embed="rId1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1" name="Subtítulo 2">
                <a:extLst>
                  <a:ext uri="{FF2B5EF4-FFF2-40B4-BE49-F238E27FC236}">
                    <a16:creationId xmlns:a16="http://schemas.microsoft.com/office/drawing/2014/main" id="{98AC1C81-71AA-40BB-94BE-97546FC32B83}"/>
                  </a:ext>
                </a:extLst>
              </p:cNvPr>
              <p:cNvSpPr txBox="1">
                <a:spLocks/>
              </p:cNvSpPr>
              <p:nvPr/>
            </p:nvSpPr>
            <p:spPr>
              <a:xfrm>
                <a:off x="4773887" y="2530454"/>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𝐷</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𝑀</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1" name="Subtítulo 2">
                <a:extLst>
                  <a:ext uri="{FF2B5EF4-FFF2-40B4-BE49-F238E27FC236}">
                    <a16:creationId xmlns:a16="http://schemas.microsoft.com/office/drawing/2014/main" id="{98AC1C81-71AA-40BB-94BE-97546FC32B83}"/>
                  </a:ext>
                </a:extLst>
              </p:cNvPr>
              <p:cNvSpPr txBox="1">
                <a:spLocks noRot="1" noChangeAspect="1" noMove="1" noResize="1" noEditPoints="1" noAdjustHandles="1" noChangeArrowheads="1" noChangeShapeType="1" noTextEdit="1"/>
              </p:cNvSpPr>
              <p:nvPr/>
            </p:nvSpPr>
            <p:spPr>
              <a:xfrm>
                <a:off x="4773887" y="2530454"/>
                <a:ext cx="2335182" cy="419613"/>
              </a:xfrm>
              <a:prstGeom prst="rect">
                <a:avLst/>
              </a:prstGeom>
              <a:blipFill>
                <a:blip r:embed="rId1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2" name="Subtítulo 2">
                <a:extLst>
                  <a:ext uri="{FF2B5EF4-FFF2-40B4-BE49-F238E27FC236}">
                    <a16:creationId xmlns:a16="http://schemas.microsoft.com/office/drawing/2014/main" id="{3AFA11F8-D384-41FB-A4AC-1A82C72D2B5D}"/>
                  </a:ext>
                </a:extLst>
              </p:cNvPr>
              <p:cNvSpPr txBox="1">
                <a:spLocks/>
              </p:cNvSpPr>
              <p:nvPr/>
            </p:nvSpPr>
            <p:spPr>
              <a:xfrm>
                <a:off x="4748835" y="2835542"/>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𝐸</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𝐴</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2" name="Subtítulo 2">
                <a:extLst>
                  <a:ext uri="{FF2B5EF4-FFF2-40B4-BE49-F238E27FC236}">
                    <a16:creationId xmlns:a16="http://schemas.microsoft.com/office/drawing/2014/main" id="{3AFA11F8-D384-41FB-A4AC-1A82C72D2B5D}"/>
                  </a:ext>
                </a:extLst>
              </p:cNvPr>
              <p:cNvSpPr txBox="1">
                <a:spLocks noRot="1" noChangeAspect="1" noMove="1" noResize="1" noEditPoints="1" noAdjustHandles="1" noChangeArrowheads="1" noChangeShapeType="1" noTextEdit="1"/>
              </p:cNvSpPr>
              <p:nvPr/>
            </p:nvSpPr>
            <p:spPr>
              <a:xfrm>
                <a:off x="4748835" y="2835542"/>
                <a:ext cx="2335182" cy="419613"/>
              </a:xfrm>
              <a:prstGeom prst="rect">
                <a:avLst/>
              </a:prstGeom>
              <a:blipFill>
                <a:blip r:embed="rId1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3" name="Subtítulo 2">
                <a:extLst>
                  <a:ext uri="{FF2B5EF4-FFF2-40B4-BE49-F238E27FC236}">
                    <a16:creationId xmlns:a16="http://schemas.microsoft.com/office/drawing/2014/main" id="{5BE58900-7307-46E6-96A9-69FBE836D082}"/>
                  </a:ext>
                </a:extLst>
              </p:cNvPr>
              <p:cNvSpPr txBox="1">
                <a:spLocks/>
              </p:cNvSpPr>
              <p:nvPr/>
            </p:nvSpPr>
            <p:spPr>
              <a:xfrm>
                <a:off x="4761361" y="314696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𝐹</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𝑁</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3" name="Subtítulo 2">
                <a:extLst>
                  <a:ext uri="{FF2B5EF4-FFF2-40B4-BE49-F238E27FC236}">
                    <a16:creationId xmlns:a16="http://schemas.microsoft.com/office/drawing/2014/main" id="{5BE58900-7307-46E6-96A9-69FBE836D082}"/>
                  </a:ext>
                </a:extLst>
              </p:cNvPr>
              <p:cNvSpPr txBox="1">
                <a:spLocks noRot="1" noChangeAspect="1" noMove="1" noResize="1" noEditPoints="1" noAdjustHandles="1" noChangeArrowheads="1" noChangeShapeType="1" noTextEdit="1"/>
              </p:cNvSpPr>
              <p:nvPr/>
            </p:nvSpPr>
            <p:spPr>
              <a:xfrm>
                <a:off x="4761361" y="3146963"/>
                <a:ext cx="2335182" cy="419613"/>
              </a:xfrm>
              <a:prstGeom prst="rect">
                <a:avLst/>
              </a:prstGeom>
              <a:blipFill>
                <a:blip r:embed="rId2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4" name="Subtítulo 2">
                <a:extLst>
                  <a:ext uri="{FF2B5EF4-FFF2-40B4-BE49-F238E27FC236}">
                    <a16:creationId xmlns:a16="http://schemas.microsoft.com/office/drawing/2014/main" id="{00215207-F3F9-4BA7-84BE-65752CBC66B5}"/>
                  </a:ext>
                </a:extLst>
              </p:cNvPr>
              <p:cNvSpPr txBox="1">
                <a:spLocks/>
              </p:cNvSpPr>
              <p:nvPr/>
            </p:nvSpPr>
            <p:spPr>
              <a:xfrm>
                <a:off x="4761361" y="345636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𝐺</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𝐵</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4" name="Subtítulo 2">
                <a:extLst>
                  <a:ext uri="{FF2B5EF4-FFF2-40B4-BE49-F238E27FC236}">
                    <a16:creationId xmlns:a16="http://schemas.microsoft.com/office/drawing/2014/main" id="{00215207-F3F9-4BA7-84BE-65752CBC66B5}"/>
                  </a:ext>
                </a:extLst>
              </p:cNvPr>
              <p:cNvSpPr txBox="1">
                <a:spLocks noRot="1" noChangeAspect="1" noMove="1" noResize="1" noEditPoints="1" noAdjustHandles="1" noChangeArrowheads="1" noChangeShapeType="1" noTextEdit="1"/>
              </p:cNvSpPr>
              <p:nvPr/>
            </p:nvSpPr>
            <p:spPr>
              <a:xfrm>
                <a:off x="4761361" y="3456366"/>
                <a:ext cx="2335182" cy="419613"/>
              </a:xfrm>
              <a:prstGeom prst="rect">
                <a:avLst/>
              </a:prstGeom>
              <a:blipFill>
                <a:blip r:embed="rId2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5" name="Subtítulo 2">
                <a:extLst>
                  <a:ext uri="{FF2B5EF4-FFF2-40B4-BE49-F238E27FC236}">
                    <a16:creationId xmlns:a16="http://schemas.microsoft.com/office/drawing/2014/main" id="{FE744425-36A0-4FF7-85C6-B52519829E30}"/>
                  </a:ext>
                </a:extLst>
              </p:cNvPr>
              <p:cNvSpPr txBox="1">
                <a:spLocks/>
              </p:cNvSpPr>
              <p:nvPr/>
            </p:nvSpPr>
            <p:spPr>
              <a:xfrm>
                <a:off x="4773887" y="3767577"/>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𝐻</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𝑂</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5" name="Subtítulo 2">
                <a:extLst>
                  <a:ext uri="{FF2B5EF4-FFF2-40B4-BE49-F238E27FC236}">
                    <a16:creationId xmlns:a16="http://schemas.microsoft.com/office/drawing/2014/main" id="{FE744425-36A0-4FF7-85C6-B52519829E30}"/>
                  </a:ext>
                </a:extLst>
              </p:cNvPr>
              <p:cNvSpPr txBox="1">
                <a:spLocks noRot="1" noChangeAspect="1" noMove="1" noResize="1" noEditPoints="1" noAdjustHandles="1" noChangeArrowheads="1" noChangeShapeType="1" noTextEdit="1"/>
              </p:cNvSpPr>
              <p:nvPr/>
            </p:nvSpPr>
            <p:spPr>
              <a:xfrm>
                <a:off x="4773887" y="3767577"/>
                <a:ext cx="2335182" cy="419613"/>
              </a:xfrm>
              <a:prstGeom prst="rect">
                <a:avLst/>
              </a:prstGeom>
              <a:blipFill>
                <a:blip r:embed="rId2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6" name="Subtítulo 2">
                <a:extLst>
                  <a:ext uri="{FF2B5EF4-FFF2-40B4-BE49-F238E27FC236}">
                    <a16:creationId xmlns:a16="http://schemas.microsoft.com/office/drawing/2014/main" id="{B0339AEE-8E2C-4D38-8150-B08D90ED2BCE}"/>
                  </a:ext>
                </a:extLst>
              </p:cNvPr>
              <p:cNvSpPr txBox="1">
                <a:spLocks/>
              </p:cNvSpPr>
              <p:nvPr/>
            </p:nvSpPr>
            <p:spPr>
              <a:xfrm>
                <a:off x="4723783" y="4064454"/>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𝐼</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𝐶</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6" name="Subtítulo 2">
                <a:extLst>
                  <a:ext uri="{FF2B5EF4-FFF2-40B4-BE49-F238E27FC236}">
                    <a16:creationId xmlns:a16="http://schemas.microsoft.com/office/drawing/2014/main" id="{B0339AEE-8E2C-4D38-8150-B08D90ED2BCE}"/>
                  </a:ext>
                </a:extLst>
              </p:cNvPr>
              <p:cNvSpPr txBox="1">
                <a:spLocks noRot="1" noChangeAspect="1" noMove="1" noResize="1" noEditPoints="1" noAdjustHandles="1" noChangeArrowheads="1" noChangeShapeType="1" noTextEdit="1"/>
              </p:cNvSpPr>
              <p:nvPr/>
            </p:nvSpPr>
            <p:spPr>
              <a:xfrm>
                <a:off x="4723783" y="4064454"/>
                <a:ext cx="2335182" cy="419613"/>
              </a:xfrm>
              <a:prstGeom prst="rect">
                <a:avLst/>
              </a:prstGeom>
              <a:blipFill>
                <a:blip r:embed="rId2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7" name="Subtítulo 2">
                <a:extLst>
                  <a:ext uri="{FF2B5EF4-FFF2-40B4-BE49-F238E27FC236}">
                    <a16:creationId xmlns:a16="http://schemas.microsoft.com/office/drawing/2014/main" id="{0AF5254F-0F6C-4ED6-ABCA-145BBFC2AB48}"/>
                  </a:ext>
                </a:extLst>
              </p:cNvPr>
              <p:cNvSpPr txBox="1">
                <a:spLocks/>
              </p:cNvSpPr>
              <p:nvPr/>
            </p:nvSpPr>
            <p:spPr>
              <a:xfrm>
                <a:off x="4723783" y="437178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𝐽</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𝑃</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p>
              <a:p>
                <a:endParaRPr lang="es-CO" sz="1600" dirty="0"/>
              </a:p>
            </p:txBody>
          </p:sp>
        </mc:Choice>
        <mc:Fallback xmlns="">
          <p:sp>
            <p:nvSpPr>
              <p:cNvPr id="37" name="Subtítulo 2">
                <a:extLst>
                  <a:ext uri="{FF2B5EF4-FFF2-40B4-BE49-F238E27FC236}">
                    <a16:creationId xmlns:a16="http://schemas.microsoft.com/office/drawing/2014/main" id="{0AF5254F-0F6C-4ED6-ABCA-145BBFC2AB48}"/>
                  </a:ext>
                </a:extLst>
              </p:cNvPr>
              <p:cNvSpPr txBox="1">
                <a:spLocks noRot="1" noChangeAspect="1" noMove="1" noResize="1" noEditPoints="1" noAdjustHandles="1" noChangeArrowheads="1" noChangeShapeType="1" noTextEdit="1"/>
              </p:cNvSpPr>
              <p:nvPr/>
            </p:nvSpPr>
            <p:spPr>
              <a:xfrm>
                <a:off x="4723783" y="4371788"/>
                <a:ext cx="2335182" cy="419613"/>
              </a:xfrm>
              <a:prstGeom prst="rect">
                <a:avLst/>
              </a:prstGeom>
              <a:blipFill>
                <a:blip r:embed="rId2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8" name="Subtítulo 2">
                <a:extLst>
                  <a:ext uri="{FF2B5EF4-FFF2-40B4-BE49-F238E27FC236}">
                    <a16:creationId xmlns:a16="http://schemas.microsoft.com/office/drawing/2014/main" id="{CB08536F-8A8A-435D-BE83-FC73C00290B7}"/>
                  </a:ext>
                </a:extLst>
              </p:cNvPr>
              <p:cNvSpPr txBox="1">
                <a:spLocks/>
              </p:cNvSpPr>
              <p:nvPr/>
            </p:nvSpPr>
            <p:spPr>
              <a:xfrm>
                <a:off x="4761361" y="468366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𝐾</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𝐷</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8" name="Subtítulo 2">
                <a:extLst>
                  <a:ext uri="{FF2B5EF4-FFF2-40B4-BE49-F238E27FC236}">
                    <a16:creationId xmlns:a16="http://schemas.microsoft.com/office/drawing/2014/main" id="{CB08536F-8A8A-435D-BE83-FC73C00290B7}"/>
                  </a:ext>
                </a:extLst>
              </p:cNvPr>
              <p:cNvSpPr txBox="1">
                <a:spLocks noRot="1" noChangeAspect="1" noMove="1" noResize="1" noEditPoints="1" noAdjustHandles="1" noChangeArrowheads="1" noChangeShapeType="1" noTextEdit="1"/>
              </p:cNvSpPr>
              <p:nvPr/>
            </p:nvSpPr>
            <p:spPr>
              <a:xfrm>
                <a:off x="4761361" y="4683666"/>
                <a:ext cx="2335182" cy="419613"/>
              </a:xfrm>
              <a:prstGeom prst="rect">
                <a:avLst/>
              </a:prstGeom>
              <a:blipFill>
                <a:blip r:embed="rId2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9" name="Subtítulo 2">
                <a:extLst>
                  <a:ext uri="{FF2B5EF4-FFF2-40B4-BE49-F238E27FC236}">
                    <a16:creationId xmlns:a16="http://schemas.microsoft.com/office/drawing/2014/main" id="{BB7C41B4-A5F5-4179-962E-BD0246F0AA3F}"/>
                  </a:ext>
                </a:extLst>
              </p:cNvPr>
              <p:cNvSpPr txBox="1">
                <a:spLocks/>
              </p:cNvSpPr>
              <p:nvPr/>
            </p:nvSpPr>
            <p:spPr>
              <a:xfrm>
                <a:off x="4744814" y="500341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𝐿</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𝑄</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9" name="Subtítulo 2">
                <a:extLst>
                  <a:ext uri="{FF2B5EF4-FFF2-40B4-BE49-F238E27FC236}">
                    <a16:creationId xmlns:a16="http://schemas.microsoft.com/office/drawing/2014/main" id="{BB7C41B4-A5F5-4179-962E-BD0246F0AA3F}"/>
                  </a:ext>
                </a:extLst>
              </p:cNvPr>
              <p:cNvSpPr txBox="1">
                <a:spLocks noRot="1" noChangeAspect="1" noMove="1" noResize="1" noEditPoints="1" noAdjustHandles="1" noChangeArrowheads="1" noChangeShapeType="1" noTextEdit="1"/>
              </p:cNvSpPr>
              <p:nvPr/>
            </p:nvSpPr>
            <p:spPr>
              <a:xfrm>
                <a:off x="4744814" y="5003413"/>
                <a:ext cx="2335182" cy="419613"/>
              </a:xfrm>
              <a:prstGeom prst="rect">
                <a:avLst/>
              </a:prstGeom>
              <a:blipFill>
                <a:blip r:embed="rId2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0" name="Subtítulo 2">
                <a:extLst>
                  <a:ext uri="{FF2B5EF4-FFF2-40B4-BE49-F238E27FC236}">
                    <a16:creationId xmlns:a16="http://schemas.microsoft.com/office/drawing/2014/main" id="{2B592C76-2161-46A0-BFCB-E046D2136E62}"/>
                  </a:ext>
                </a:extLst>
              </p:cNvPr>
              <p:cNvSpPr txBox="1">
                <a:spLocks/>
              </p:cNvSpPr>
              <p:nvPr/>
            </p:nvSpPr>
            <p:spPr>
              <a:xfrm>
                <a:off x="4773887" y="5310522"/>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𝑀</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𝐸</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0" name="Subtítulo 2">
                <a:extLst>
                  <a:ext uri="{FF2B5EF4-FFF2-40B4-BE49-F238E27FC236}">
                    <a16:creationId xmlns:a16="http://schemas.microsoft.com/office/drawing/2014/main" id="{2B592C76-2161-46A0-BFCB-E046D2136E62}"/>
                  </a:ext>
                </a:extLst>
              </p:cNvPr>
              <p:cNvSpPr txBox="1">
                <a:spLocks noRot="1" noChangeAspect="1" noMove="1" noResize="1" noEditPoints="1" noAdjustHandles="1" noChangeArrowheads="1" noChangeShapeType="1" noTextEdit="1"/>
              </p:cNvSpPr>
              <p:nvPr/>
            </p:nvSpPr>
            <p:spPr>
              <a:xfrm>
                <a:off x="4773887" y="5310522"/>
                <a:ext cx="2335182" cy="419613"/>
              </a:xfrm>
              <a:prstGeom prst="rect">
                <a:avLst/>
              </a:prstGeom>
              <a:blipFill>
                <a:blip r:embed="rId2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1" name="Subtítulo 2">
                <a:extLst>
                  <a:ext uri="{FF2B5EF4-FFF2-40B4-BE49-F238E27FC236}">
                    <a16:creationId xmlns:a16="http://schemas.microsoft.com/office/drawing/2014/main" id="{F3D89DB9-D9A8-4882-ADC1-82720925BEE0}"/>
                  </a:ext>
                </a:extLst>
              </p:cNvPr>
              <p:cNvSpPr txBox="1">
                <a:spLocks/>
              </p:cNvSpPr>
              <p:nvPr/>
            </p:nvSpPr>
            <p:spPr>
              <a:xfrm>
                <a:off x="7903493" y="128391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𝑁</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𝑅</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1" name="Subtítulo 2">
                <a:extLst>
                  <a:ext uri="{FF2B5EF4-FFF2-40B4-BE49-F238E27FC236}">
                    <a16:creationId xmlns:a16="http://schemas.microsoft.com/office/drawing/2014/main" id="{F3D89DB9-D9A8-4882-ADC1-82720925BEE0}"/>
                  </a:ext>
                </a:extLst>
              </p:cNvPr>
              <p:cNvSpPr txBox="1">
                <a:spLocks noRot="1" noChangeAspect="1" noMove="1" noResize="1" noEditPoints="1" noAdjustHandles="1" noChangeArrowheads="1" noChangeShapeType="1" noTextEdit="1"/>
              </p:cNvSpPr>
              <p:nvPr/>
            </p:nvSpPr>
            <p:spPr>
              <a:xfrm>
                <a:off x="7903493" y="1283919"/>
                <a:ext cx="2335182" cy="419613"/>
              </a:xfrm>
              <a:prstGeom prst="rect">
                <a:avLst/>
              </a:prstGeom>
              <a:blipFill>
                <a:blip r:embed="rId2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2" name="Subtítulo 2">
                <a:extLst>
                  <a:ext uri="{FF2B5EF4-FFF2-40B4-BE49-F238E27FC236}">
                    <a16:creationId xmlns:a16="http://schemas.microsoft.com/office/drawing/2014/main" id="{CBF3BDA3-8BF2-4BBA-8FCD-D8922368F19D}"/>
                  </a:ext>
                </a:extLst>
              </p:cNvPr>
              <p:cNvSpPr txBox="1">
                <a:spLocks/>
              </p:cNvSpPr>
              <p:nvPr/>
            </p:nvSpPr>
            <p:spPr>
              <a:xfrm>
                <a:off x="7891270" y="159315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Ñ</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𝐹</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2" name="Subtítulo 2">
                <a:extLst>
                  <a:ext uri="{FF2B5EF4-FFF2-40B4-BE49-F238E27FC236}">
                    <a16:creationId xmlns:a16="http://schemas.microsoft.com/office/drawing/2014/main" id="{CBF3BDA3-8BF2-4BBA-8FCD-D8922368F19D}"/>
                  </a:ext>
                </a:extLst>
              </p:cNvPr>
              <p:cNvSpPr txBox="1">
                <a:spLocks noRot="1" noChangeAspect="1" noMove="1" noResize="1" noEditPoints="1" noAdjustHandles="1" noChangeArrowheads="1" noChangeShapeType="1" noTextEdit="1"/>
              </p:cNvSpPr>
              <p:nvPr/>
            </p:nvSpPr>
            <p:spPr>
              <a:xfrm>
                <a:off x="7891270" y="1593159"/>
                <a:ext cx="2335182" cy="419613"/>
              </a:xfrm>
              <a:prstGeom prst="rect">
                <a:avLst/>
              </a:prstGeom>
              <a:blipFill>
                <a:blip r:embed="rId2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3" name="Subtítulo 2">
                <a:extLst>
                  <a:ext uri="{FF2B5EF4-FFF2-40B4-BE49-F238E27FC236}">
                    <a16:creationId xmlns:a16="http://schemas.microsoft.com/office/drawing/2014/main" id="{7607B2FB-272E-4C2C-BB9A-20A4BB17CA6C}"/>
                  </a:ext>
                </a:extLst>
              </p:cNvPr>
              <p:cNvSpPr txBox="1">
                <a:spLocks/>
              </p:cNvSpPr>
              <p:nvPr/>
            </p:nvSpPr>
            <p:spPr>
              <a:xfrm>
                <a:off x="7891270" y="1890734"/>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𝑂</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𝑆</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3" name="Subtítulo 2">
                <a:extLst>
                  <a:ext uri="{FF2B5EF4-FFF2-40B4-BE49-F238E27FC236}">
                    <a16:creationId xmlns:a16="http://schemas.microsoft.com/office/drawing/2014/main" id="{7607B2FB-272E-4C2C-BB9A-20A4BB17CA6C}"/>
                  </a:ext>
                </a:extLst>
              </p:cNvPr>
              <p:cNvSpPr txBox="1">
                <a:spLocks noRot="1" noChangeAspect="1" noMove="1" noResize="1" noEditPoints="1" noAdjustHandles="1" noChangeArrowheads="1" noChangeShapeType="1" noTextEdit="1"/>
              </p:cNvSpPr>
              <p:nvPr/>
            </p:nvSpPr>
            <p:spPr>
              <a:xfrm>
                <a:off x="7891270" y="1890734"/>
                <a:ext cx="2335182" cy="419613"/>
              </a:xfrm>
              <a:prstGeom prst="rect">
                <a:avLst/>
              </a:prstGeom>
              <a:blipFill>
                <a:blip r:embed="rId3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4" name="Subtítulo 2">
                <a:extLst>
                  <a:ext uri="{FF2B5EF4-FFF2-40B4-BE49-F238E27FC236}">
                    <a16:creationId xmlns:a16="http://schemas.microsoft.com/office/drawing/2014/main" id="{2C32AC00-D2E4-4F4B-8982-F9D7C1BE6C25}"/>
                  </a:ext>
                </a:extLst>
              </p:cNvPr>
              <p:cNvSpPr txBox="1">
                <a:spLocks/>
              </p:cNvSpPr>
              <p:nvPr/>
            </p:nvSpPr>
            <p:spPr>
              <a:xfrm>
                <a:off x="7891270" y="220110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𝑃</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𝐺</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4" name="Subtítulo 2">
                <a:extLst>
                  <a:ext uri="{FF2B5EF4-FFF2-40B4-BE49-F238E27FC236}">
                    <a16:creationId xmlns:a16="http://schemas.microsoft.com/office/drawing/2014/main" id="{2C32AC00-D2E4-4F4B-8982-F9D7C1BE6C25}"/>
                  </a:ext>
                </a:extLst>
              </p:cNvPr>
              <p:cNvSpPr txBox="1">
                <a:spLocks noRot="1" noChangeAspect="1" noMove="1" noResize="1" noEditPoints="1" noAdjustHandles="1" noChangeArrowheads="1" noChangeShapeType="1" noTextEdit="1"/>
              </p:cNvSpPr>
              <p:nvPr/>
            </p:nvSpPr>
            <p:spPr>
              <a:xfrm>
                <a:off x="7891270" y="2201103"/>
                <a:ext cx="2335182" cy="419613"/>
              </a:xfrm>
              <a:prstGeom prst="rect">
                <a:avLst/>
              </a:prstGeom>
              <a:blipFill>
                <a:blip r:embed="rId3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5" name="Subtítulo 2">
                <a:extLst>
                  <a:ext uri="{FF2B5EF4-FFF2-40B4-BE49-F238E27FC236}">
                    <a16:creationId xmlns:a16="http://schemas.microsoft.com/office/drawing/2014/main" id="{91F74707-D158-47FA-A63D-313F0D85FD21}"/>
                  </a:ext>
                </a:extLst>
              </p:cNvPr>
              <p:cNvSpPr txBox="1">
                <a:spLocks/>
              </p:cNvSpPr>
              <p:nvPr/>
            </p:nvSpPr>
            <p:spPr>
              <a:xfrm>
                <a:off x="7891270" y="2507982"/>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𝑄</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𝑇</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5" name="Subtítulo 2">
                <a:extLst>
                  <a:ext uri="{FF2B5EF4-FFF2-40B4-BE49-F238E27FC236}">
                    <a16:creationId xmlns:a16="http://schemas.microsoft.com/office/drawing/2014/main" id="{91F74707-D158-47FA-A63D-313F0D85FD21}"/>
                  </a:ext>
                </a:extLst>
              </p:cNvPr>
              <p:cNvSpPr txBox="1">
                <a:spLocks noRot="1" noChangeAspect="1" noMove="1" noResize="1" noEditPoints="1" noAdjustHandles="1" noChangeArrowheads="1" noChangeShapeType="1" noTextEdit="1"/>
              </p:cNvSpPr>
              <p:nvPr/>
            </p:nvSpPr>
            <p:spPr>
              <a:xfrm>
                <a:off x="7891270" y="2507982"/>
                <a:ext cx="2335182" cy="419613"/>
              </a:xfrm>
              <a:prstGeom prst="rect">
                <a:avLst/>
              </a:prstGeom>
              <a:blipFill>
                <a:blip r:embed="rId3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6" name="Subtítulo 2">
                <a:extLst>
                  <a:ext uri="{FF2B5EF4-FFF2-40B4-BE49-F238E27FC236}">
                    <a16:creationId xmlns:a16="http://schemas.microsoft.com/office/drawing/2014/main" id="{E09E074A-C02C-4FA2-82FE-36B6B79C8D3E}"/>
                  </a:ext>
                </a:extLst>
              </p:cNvPr>
              <p:cNvSpPr txBox="1">
                <a:spLocks/>
              </p:cNvSpPr>
              <p:nvPr/>
            </p:nvSpPr>
            <p:spPr>
              <a:xfrm>
                <a:off x="7898382" y="280507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𝑅</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𝐻</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6" name="Subtítulo 2">
                <a:extLst>
                  <a:ext uri="{FF2B5EF4-FFF2-40B4-BE49-F238E27FC236}">
                    <a16:creationId xmlns:a16="http://schemas.microsoft.com/office/drawing/2014/main" id="{E09E074A-C02C-4FA2-82FE-36B6B79C8D3E}"/>
                  </a:ext>
                </a:extLst>
              </p:cNvPr>
              <p:cNvSpPr txBox="1">
                <a:spLocks noRot="1" noChangeAspect="1" noMove="1" noResize="1" noEditPoints="1" noAdjustHandles="1" noChangeArrowheads="1" noChangeShapeType="1" noTextEdit="1"/>
              </p:cNvSpPr>
              <p:nvPr/>
            </p:nvSpPr>
            <p:spPr>
              <a:xfrm>
                <a:off x="7898382" y="2805078"/>
                <a:ext cx="2335182" cy="419613"/>
              </a:xfrm>
              <a:prstGeom prst="rect">
                <a:avLst/>
              </a:prstGeom>
              <a:blipFill>
                <a:blip r:embed="rId3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7" name="Subtítulo 2">
                <a:extLst>
                  <a:ext uri="{FF2B5EF4-FFF2-40B4-BE49-F238E27FC236}">
                    <a16:creationId xmlns:a16="http://schemas.microsoft.com/office/drawing/2014/main" id="{8F76CBDC-A839-4B5A-93D1-2E4D9CFE7826}"/>
                  </a:ext>
                </a:extLst>
              </p:cNvPr>
              <p:cNvSpPr txBox="1">
                <a:spLocks/>
              </p:cNvSpPr>
              <p:nvPr/>
            </p:nvSpPr>
            <p:spPr>
              <a:xfrm>
                <a:off x="7885856" y="3103481"/>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𝑆</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𝑈</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7" name="Subtítulo 2">
                <a:extLst>
                  <a:ext uri="{FF2B5EF4-FFF2-40B4-BE49-F238E27FC236}">
                    <a16:creationId xmlns:a16="http://schemas.microsoft.com/office/drawing/2014/main" id="{8F76CBDC-A839-4B5A-93D1-2E4D9CFE7826}"/>
                  </a:ext>
                </a:extLst>
              </p:cNvPr>
              <p:cNvSpPr txBox="1">
                <a:spLocks noRot="1" noChangeAspect="1" noMove="1" noResize="1" noEditPoints="1" noAdjustHandles="1" noChangeArrowheads="1" noChangeShapeType="1" noTextEdit="1"/>
              </p:cNvSpPr>
              <p:nvPr/>
            </p:nvSpPr>
            <p:spPr>
              <a:xfrm>
                <a:off x="7885856" y="3103481"/>
                <a:ext cx="2335182" cy="419613"/>
              </a:xfrm>
              <a:prstGeom prst="rect">
                <a:avLst/>
              </a:prstGeom>
              <a:blipFill>
                <a:blip r:embed="rId3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8" name="Subtítulo 2">
                <a:extLst>
                  <a:ext uri="{FF2B5EF4-FFF2-40B4-BE49-F238E27FC236}">
                    <a16:creationId xmlns:a16="http://schemas.microsoft.com/office/drawing/2014/main" id="{6571F339-8233-4310-9B20-25DF5A51F7B1}"/>
                  </a:ext>
                </a:extLst>
              </p:cNvPr>
              <p:cNvSpPr txBox="1">
                <a:spLocks/>
              </p:cNvSpPr>
              <p:nvPr/>
            </p:nvSpPr>
            <p:spPr>
              <a:xfrm>
                <a:off x="7860804" y="340899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𝑇</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𝐼</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8" name="Subtítulo 2">
                <a:extLst>
                  <a:ext uri="{FF2B5EF4-FFF2-40B4-BE49-F238E27FC236}">
                    <a16:creationId xmlns:a16="http://schemas.microsoft.com/office/drawing/2014/main" id="{6571F339-8233-4310-9B20-25DF5A51F7B1}"/>
                  </a:ext>
                </a:extLst>
              </p:cNvPr>
              <p:cNvSpPr txBox="1">
                <a:spLocks noRot="1" noChangeAspect="1" noMove="1" noResize="1" noEditPoints="1" noAdjustHandles="1" noChangeArrowheads="1" noChangeShapeType="1" noTextEdit="1"/>
              </p:cNvSpPr>
              <p:nvPr/>
            </p:nvSpPr>
            <p:spPr>
              <a:xfrm>
                <a:off x="7860804" y="3408996"/>
                <a:ext cx="2335182" cy="419613"/>
              </a:xfrm>
              <a:prstGeom prst="rect">
                <a:avLst/>
              </a:prstGeom>
              <a:blipFill>
                <a:blip r:embed="rId3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9" name="Subtítulo 2">
                <a:extLst>
                  <a:ext uri="{FF2B5EF4-FFF2-40B4-BE49-F238E27FC236}">
                    <a16:creationId xmlns:a16="http://schemas.microsoft.com/office/drawing/2014/main" id="{2FC705DB-AA8B-4EE9-A14E-43B87AC627EE}"/>
                  </a:ext>
                </a:extLst>
              </p:cNvPr>
              <p:cNvSpPr txBox="1">
                <a:spLocks/>
              </p:cNvSpPr>
              <p:nvPr/>
            </p:nvSpPr>
            <p:spPr>
              <a:xfrm>
                <a:off x="7898382" y="371108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𝑈</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𝑉</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9" name="Subtítulo 2">
                <a:extLst>
                  <a:ext uri="{FF2B5EF4-FFF2-40B4-BE49-F238E27FC236}">
                    <a16:creationId xmlns:a16="http://schemas.microsoft.com/office/drawing/2014/main" id="{2FC705DB-AA8B-4EE9-A14E-43B87AC627EE}"/>
                  </a:ext>
                </a:extLst>
              </p:cNvPr>
              <p:cNvSpPr txBox="1">
                <a:spLocks noRot="1" noChangeAspect="1" noMove="1" noResize="1" noEditPoints="1" noAdjustHandles="1" noChangeArrowheads="1" noChangeShapeType="1" noTextEdit="1"/>
              </p:cNvSpPr>
              <p:nvPr/>
            </p:nvSpPr>
            <p:spPr>
              <a:xfrm>
                <a:off x="7898382" y="3711089"/>
                <a:ext cx="2335182" cy="419613"/>
              </a:xfrm>
              <a:prstGeom prst="rect">
                <a:avLst/>
              </a:prstGeom>
              <a:blipFill>
                <a:blip r:embed="rId3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0" name="Subtítulo 2">
                <a:extLst>
                  <a:ext uri="{FF2B5EF4-FFF2-40B4-BE49-F238E27FC236}">
                    <a16:creationId xmlns:a16="http://schemas.microsoft.com/office/drawing/2014/main" id="{B90E7FFA-4326-4F00-A89A-5AD0068388F9}"/>
                  </a:ext>
                </a:extLst>
              </p:cNvPr>
              <p:cNvSpPr txBox="1">
                <a:spLocks/>
              </p:cNvSpPr>
              <p:nvPr/>
            </p:nvSpPr>
            <p:spPr>
              <a:xfrm>
                <a:off x="7861243" y="4020435"/>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𝑉</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𝐽</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0" name="Subtítulo 2">
                <a:extLst>
                  <a:ext uri="{FF2B5EF4-FFF2-40B4-BE49-F238E27FC236}">
                    <a16:creationId xmlns:a16="http://schemas.microsoft.com/office/drawing/2014/main" id="{B90E7FFA-4326-4F00-A89A-5AD0068388F9}"/>
                  </a:ext>
                </a:extLst>
              </p:cNvPr>
              <p:cNvSpPr txBox="1">
                <a:spLocks noRot="1" noChangeAspect="1" noMove="1" noResize="1" noEditPoints="1" noAdjustHandles="1" noChangeArrowheads="1" noChangeShapeType="1" noTextEdit="1"/>
              </p:cNvSpPr>
              <p:nvPr/>
            </p:nvSpPr>
            <p:spPr>
              <a:xfrm>
                <a:off x="7861243" y="4020435"/>
                <a:ext cx="2335182" cy="419613"/>
              </a:xfrm>
              <a:prstGeom prst="rect">
                <a:avLst/>
              </a:prstGeom>
              <a:blipFill>
                <a:blip r:embed="rId3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1" name="Subtítulo 2">
                <a:extLst>
                  <a:ext uri="{FF2B5EF4-FFF2-40B4-BE49-F238E27FC236}">
                    <a16:creationId xmlns:a16="http://schemas.microsoft.com/office/drawing/2014/main" id="{0697985B-EA01-46C7-8502-C5CE0A12E11E}"/>
                  </a:ext>
                </a:extLst>
              </p:cNvPr>
              <p:cNvSpPr txBox="1">
                <a:spLocks/>
              </p:cNvSpPr>
              <p:nvPr/>
            </p:nvSpPr>
            <p:spPr>
              <a:xfrm>
                <a:off x="7961451" y="4325751"/>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𝑊</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𝑊</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1" name="Subtítulo 2">
                <a:extLst>
                  <a:ext uri="{FF2B5EF4-FFF2-40B4-BE49-F238E27FC236}">
                    <a16:creationId xmlns:a16="http://schemas.microsoft.com/office/drawing/2014/main" id="{0697985B-EA01-46C7-8502-C5CE0A12E11E}"/>
                  </a:ext>
                </a:extLst>
              </p:cNvPr>
              <p:cNvSpPr txBox="1">
                <a:spLocks noRot="1" noChangeAspect="1" noMove="1" noResize="1" noEditPoints="1" noAdjustHandles="1" noChangeArrowheads="1" noChangeShapeType="1" noTextEdit="1"/>
              </p:cNvSpPr>
              <p:nvPr/>
            </p:nvSpPr>
            <p:spPr>
              <a:xfrm>
                <a:off x="7961451" y="4325751"/>
                <a:ext cx="2335182" cy="419613"/>
              </a:xfrm>
              <a:prstGeom prst="rect">
                <a:avLst/>
              </a:prstGeom>
              <a:blipFill>
                <a:blip r:embed="rId3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2" name="Subtítulo 2">
                <a:extLst>
                  <a:ext uri="{FF2B5EF4-FFF2-40B4-BE49-F238E27FC236}">
                    <a16:creationId xmlns:a16="http://schemas.microsoft.com/office/drawing/2014/main" id="{4B829E9E-E195-4908-86FF-196CD69D63E1}"/>
                  </a:ext>
                </a:extLst>
              </p:cNvPr>
              <p:cNvSpPr txBox="1">
                <a:spLocks/>
              </p:cNvSpPr>
              <p:nvPr/>
            </p:nvSpPr>
            <p:spPr>
              <a:xfrm>
                <a:off x="7898821" y="463950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𝑋</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𝐾</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2" name="Subtítulo 2">
                <a:extLst>
                  <a:ext uri="{FF2B5EF4-FFF2-40B4-BE49-F238E27FC236}">
                    <a16:creationId xmlns:a16="http://schemas.microsoft.com/office/drawing/2014/main" id="{4B829E9E-E195-4908-86FF-196CD69D63E1}"/>
                  </a:ext>
                </a:extLst>
              </p:cNvPr>
              <p:cNvSpPr txBox="1">
                <a:spLocks noRot="1" noChangeAspect="1" noMove="1" noResize="1" noEditPoints="1" noAdjustHandles="1" noChangeArrowheads="1" noChangeShapeType="1" noTextEdit="1"/>
              </p:cNvSpPr>
              <p:nvPr/>
            </p:nvSpPr>
            <p:spPr>
              <a:xfrm>
                <a:off x="7898821" y="4639506"/>
                <a:ext cx="2335182" cy="419613"/>
              </a:xfrm>
              <a:prstGeom prst="rect">
                <a:avLst/>
              </a:prstGeom>
              <a:blipFill>
                <a:blip r:embed="rId3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3" name="Subtítulo 2">
                <a:extLst>
                  <a:ext uri="{FF2B5EF4-FFF2-40B4-BE49-F238E27FC236}">
                    <a16:creationId xmlns:a16="http://schemas.microsoft.com/office/drawing/2014/main" id="{8258FF75-9FA9-4AE9-986A-DF4DBE9E35A9}"/>
                  </a:ext>
                </a:extLst>
              </p:cNvPr>
              <p:cNvSpPr txBox="1">
                <a:spLocks/>
              </p:cNvSpPr>
              <p:nvPr/>
            </p:nvSpPr>
            <p:spPr>
              <a:xfrm>
                <a:off x="7898821" y="494860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𝑌</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𝑋</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3" name="Subtítulo 2">
                <a:extLst>
                  <a:ext uri="{FF2B5EF4-FFF2-40B4-BE49-F238E27FC236}">
                    <a16:creationId xmlns:a16="http://schemas.microsoft.com/office/drawing/2014/main" id="{8258FF75-9FA9-4AE9-986A-DF4DBE9E35A9}"/>
                  </a:ext>
                </a:extLst>
              </p:cNvPr>
              <p:cNvSpPr txBox="1">
                <a:spLocks noRot="1" noChangeAspect="1" noMove="1" noResize="1" noEditPoints="1" noAdjustHandles="1" noChangeArrowheads="1" noChangeShapeType="1" noTextEdit="1"/>
              </p:cNvSpPr>
              <p:nvPr/>
            </p:nvSpPr>
            <p:spPr>
              <a:xfrm>
                <a:off x="7898821" y="4948603"/>
                <a:ext cx="2335182" cy="419613"/>
              </a:xfrm>
              <a:prstGeom prst="rect">
                <a:avLst/>
              </a:prstGeom>
              <a:blipFill>
                <a:blip r:embed="rId4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4" name="Subtítulo 2">
                <a:extLst>
                  <a:ext uri="{FF2B5EF4-FFF2-40B4-BE49-F238E27FC236}">
                    <a16:creationId xmlns:a16="http://schemas.microsoft.com/office/drawing/2014/main" id="{9B305F39-33C1-4307-B5EE-9EB55A4FFC08}"/>
                  </a:ext>
                </a:extLst>
              </p:cNvPr>
              <p:cNvSpPr txBox="1">
                <a:spLocks/>
              </p:cNvSpPr>
              <p:nvPr/>
            </p:nvSpPr>
            <p:spPr>
              <a:xfrm>
                <a:off x="7898821" y="5258577"/>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𝑍</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𝐷</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4" name="Subtítulo 2">
                <a:extLst>
                  <a:ext uri="{FF2B5EF4-FFF2-40B4-BE49-F238E27FC236}">
                    <a16:creationId xmlns:a16="http://schemas.microsoft.com/office/drawing/2014/main" id="{9B305F39-33C1-4307-B5EE-9EB55A4FFC08}"/>
                  </a:ext>
                </a:extLst>
              </p:cNvPr>
              <p:cNvSpPr txBox="1">
                <a:spLocks noRot="1" noChangeAspect="1" noMove="1" noResize="1" noEditPoints="1" noAdjustHandles="1" noChangeArrowheads="1" noChangeShapeType="1" noTextEdit="1"/>
              </p:cNvSpPr>
              <p:nvPr/>
            </p:nvSpPr>
            <p:spPr>
              <a:xfrm>
                <a:off x="7898821" y="5258577"/>
                <a:ext cx="2335182" cy="419613"/>
              </a:xfrm>
              <a:prstGeom prst="rect">
                <a:avLst/>
              </a:prstGeom>
              <a:blipFill>
                <a:blip r:embed="rId41"/>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2457701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532</TotalTime>
  <Words>817</Words>
  <Application>Microsoft Office PowerPoint</Application>
  <PresentationFormat>Panorámica</PresentationFormat>
  <Paragraphs>141</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Cambria Math</vt:lpstr>
      <vt:lpstr>Trade Gothic Next Cond</vt:lpstr>
      <vt:lpstr>Trade Gothic Next Light</vt:lpstr>
      <vt:lpstr>PortalVTI</vt:lpstr>
      <vt:lpstr>Cifrado de texto mediante el método afín</vt:lpstr>
      <vt:lpstr>Cifrar o encriptar</vt:lpstr>
      <vt:lpstr>¿Para que sirve?</vt:lpstr>
      <vt:lpstr>Cifrado afín</vt:lpstr>
      <vt:lpstr>Maquina de Turing</vt:lpstr>
      <vt:lpstr>Presentación de PowerPoint</vt:lpstr>
      <vt:lpstr>Definición</vt:lpstr>
      <vt:lpstr>Definición</vt:lpstr>
      <vt:lpstr>Definición</vt:lpstr>
      <vt:lpstr>¿Cómo funcióna?</vt:lpstr>
      <vt:lpstr>Conclusión</vt:lpstr>
      <vt:lpstr>Gracias por su atención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Cifrado de texto mediante el método afín</dc:title>
  <dc:creator>DANIEL COBOS</dc:creator>
  <cp:lastModifiedBy>DANIEL COBOS</cp:lastModifiedBy>
  <cp:revision>15</cp:revision>
  <dcterms:created xsi:type="dcterms:W3CDTF">2021-10-22T02:56:42Z</dcterms:created>
  <dcterms:modified xsi:type="dcterms:W3CDTF">2021-10-22T13:03:40Z</dcterms:modified>
</cp:coreProperties>
</file>