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1" r:id="rId7"/>
    <p:sldId id="263" r:id="rId8"/>
    <p:sldId id="264" r:id="rId9"/>
    <p:sldId id="265" r:id="rId10"/>
    <p:sldId id="262" r:id="rId11"/>
    <p:sldId id="267" r:id="rId12"/>
    <p:sldId id="266" r:id="rId13"/>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0F8CF-692C-4963-8B5E-D1C0928CF160}"/>
              </a:ext>
            </a:extLst>
          </p:cNvPr>
          <p:cNvSpPr>
            <a:spLocks noGrp="1"/>
          </p:cNvSpPr>
          <p:nvPr>
            <p:ph type="ctrTitle"/>
          </p:nvPr>
        </p:nvSpPr>
        <p:spPr>
          <a:xfrm>
            <a:off x="1429612" y="1013984"/>
            <a:ext cx="7714388" cy="3260635"/>
          </a:xfrm>
        </p:spPr>
        <p:txBody>
          <a:bodyPr anchor="b"/>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9F419655-1613-4CC0-BBE9-BD2CB2C3C766}"/>
              </a:ext>
            </a:extLst>
          </p:cNvPr>
          <p:cNvSpPr>
            <a:spLocks noGrp="1"/>
          </p:cNvSpPr>
          <p:nvPr>
            <p:ph type="subTitle" idx="1"/>
          </p:nvPr>
        </p:nvSpPr>
        <p:spPr>
          <a:xfrm>
            <a:off x="1429612" y="4848464"/>
            <a:ext cx="7714388" cy="1085849"/>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0267FFF-6BC4-4DF0-BC55-B2C3BFD8ED12}"/>
              </a:ext>
            </a:extLst>
          </p:cNvPr>
          <p:cNvSpPr>
            <a:spLocks noGrp="1"/>
          </p:cNvSpPr>
          <p:nvPr>
            <p:ph type="dt" sz="half" idx="10"/>
          </p:nvPr>
        </p:nvSpPr>
        <p:spPr/>
        <p:txBody>
          <a:bodyPr/>
          <a:lstStyle/>
          <a:p>
            <a:fld id="{3C2B07E4-CDF9-4C88-A2F3-04620E58224D}" type="datetimeFigureOut">
              <a:rPr lang="en-US" smtClean="0"/>
              <a:t>10/22/2021</a:t>
            </a:fld>
            <a:endParaRPr lang="en-US"/>
          </a:p>
        </p:txBody>
      </p:sp>
      <p:sp>
        <p:nvSpPr>
          <p:cNvPr id="5" name="Footer Placeholder 4">
            <a:extLst>
              <a:ext uri="{FF2B5EF4-FFF2-40B4-BE49-F238E27FC236}">
                <a16:creationId xmlns:a16="http://schemas.microsoft.com/office/drawing/2014/main" id="{D6389830-A1B7-484B-832C-F64A558BDF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A8F727-72C8-47A9-8E54-AD84590286F9}"/>
              </a:ext>
            </a:extLst>
          </p:cNvPr>
          <p:cNvSpPr>
            <a:spLocks noGrp="1"/>
          </p:cNvSpPr>
          <p:nvPr>
            <p:ph type="sldNum" sz="quarter" idx="12"/>
          </p:nvPr>
        </p:nvSpPr>
        <p:spPr/>
        <p:txBody>
          <a:bodyPr/>
          <a:lstStyle/>
          <a:p>
            <a:fld id="{EFE71E98-A417-4ECC-ACEB-C0490C20DB04}" type="slidenum">
              <a:rPr lang="en-US" smtClean="0"/>
              <a:t>‹Nº›</a:t>
            </a:fld>
            <a:endParaRPr lang="en-US"/>
          </a:p>
        </p:txBody>
      </p:sp>
      <p:cxnSp>
        <p:nvCxnSpPr>
          <p:cNvPr id="7" name="Straight Connector 6">
            <a:extLst>
              <a:ext uri="{FF2B5EF4-FFF2-40B4-BE49-F238E27FC236}">
                <a16:creationId xmlns:a16="http://schemas.microsoft.com/office/drawing/2014/main" id="{AEED5540-64E5-4258-ABA4-753F07B71B38}"/>
              </a:ext>
            </a:extLst>
          </p:cNvPr>
          <p:cNvCxnSpPr>
            <a:cxnSpLocks/>
          </p:cNvCxnSpPr>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6674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8A5DE-E5C6-4DB9-AD28-8F1EAC6F5513}"/>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4363E08E-9B2D-4740-9AC6-D5E1CFB95FC6}"/>
              </a:ext>
            </a:extLst>
          </p:cNvPr>
          <p:cNvSpPr>
            <a:spLocks noGrp="1"/>
          </p:cNvSpPr>
          <p:nvPr>
            <p:ph type="body" orient="vert" idx="1"/>
          </p:nvPr>
        </p:nvSpPr>
        <p:spPr>
          <a:xfrm>
            <a:off x="1429566" y="2229957"/>
            <a:ext cx="9238434" cy="3866043"/>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E4E3736-E8AA-4F58-9D3A-27050B287F9D}"/>
              </a:ext>
            </a:extLst>
          </p:cNvPr>
          <p:cNvSpPr>
            <a:spLocks noGrp="1"/>
          </p:cNvSpPr>
          <p:nvPr>
            <p:ph type="dt" sz="half" idx="10"/>
          </p:nvPr>
        </p:nvSpPr>
        <p:spPr/>
        <p:txBody>
          <a:bodyPr/>
          <a:lstStyle/>
          <a:p>
            <a:fld id="{3C2B07E4-CDF9-4C88-A2F3-04620E58224D}" type="datetimeFigureOut">
              <a:rPr lang="en-US" smtClean="0"/>
              <a:t>10/22/2021</a:t>
            </a:fld>
            <a:endParaRPr lang="en-US"/>
          </a:p>
        </p:txBody>
      </p:sp>
      <p:sp>
        <p:nvSpPr>
          <p:cNvPr id="5" name="Footer Placeholder 4">
            <a:extLst>
              <a:ext uri="{FF2B5EF4-FFF2-40B4-BE49-F238E27FC236}">
                <a16:creationId xmlns:a16="http://schemas.microsoft.com/office/drawing/2014/main" id="{1DE95E84-15BC-478B-9DAB-15025867BB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E9D98F-E0A8-4254-A957-7F17811D017E}"/>
              </a:ext>
            </a:extLst>
          </p:cNvPr>
          <p:cNvSpPr>
            <a:spLocks noGrp="1"/>
          </p:cNvSpPr>
          <p:nvPr>
            <p:ph type="sldNum" sz="quarter" idx="12"/>
          </p:nvPr>
        </p:nvSpPr>
        <p:spPr/>
        <p:txBody>
          <a:bodyPr/>
          <a:lstStyle/>
          <a:p>
            <a:fld id="{EFE71E98-A417-4ECC-ACEB-C0490C20DB04}" type="slidenum">
              <a:rPr lang="en-US" smtClean="0"/>
              <a:t>‹Nº›</a:t>
            </a:fld>
            <a:endParaRPr lang="en-US"/>
          </a:p>
        </p:txBody>
      </p:sp>
    </p:spTree>
    <p:extLst>
      <p:ext uri="{BB962C8B-B14F-4D97-AF65-F5344CB8AC3E}">
        <p14:creationId xmlns:p14="http://schemas.microsoft.com/office/powerpoint/2010/main" val="3938960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DE70F5-2276-4F91-9FC2-8DA4B528814A}"/>
              </a:ext>
            </a:extLst>
          </p:cNvPr>
          <p:cNvSpPr>
            <a:spLocks noGrp="1"/>
          </p:cNvSpPr>
          <p:nvPr>
            <p:ph type="title" orient="vert"/>
          </p:nvPr>
        </p:nvSpPr>
        <p:spPr>
          <a:xfrm>
            <a:off x="9144000" y="1467699"/>
            <a:ext cx="1758461" cy="4628301"/>
          </a:xfrm>
        </p:spPr>
        <p:txBody>
          <a:bodyPr vert="eaVert"/>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D21856C5-C2FD-45E4-A631-AC06B5495BEA}"/>
              </a:ext>
            </a:extLst>
          </p:cNvPr>
          <p:cNvSpPr>
            <a:spLocks noGrp="1"/>
          </p:cNvSpPr>
          <p:nvPr>
            <p:ph type="body" orient="vert" idx="1"/>
          </p:nvPr>
        </p:nvSpPr>
        <p:spPr>
          <a:xfrm>
            <a:off x="1182312" y="1467699"/>
            <a:ext cx="7839379" cy="4628301"/>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EE336EA-B6DD-4115-9C67-79A24C866ED4}"/>
              </a:ext>
            </a:extLst>
          </p:cNvPr>
          <p:cNvSpPr>
            <a:spLocks noGrp="1"/>
          </p:cNvSpPr>
          <p:nvPr>
            <p:ph type="dt" sz="half" idx="10"/>
          </p:nvPr>
        </p:nvSpPr>
        <p:spPr/>
        <p:txBody>
          <a:bodyPr/>
          <a:lstStyle/>
          <a:p>
            <a:fld id="{3C2B07E4-CDF9-4C88-A2F3-04620E58224D}" type="datetimeFigureOut">
              <a:rPr lang="en-US" smtClean="0"/>
              <a:t>10/22/2021</a:t>
            </a:fld>
            <a:endParaRPr lang="en-US"/>
          </a:p>
        </p:txBody>
      </p:sp>
      <p:sp>
        <p:nvSpPr>
          <p:cNvPr id="5" name="Footer Placeholder 4">
            <a:extLst>
              <a:ext uri="{FF2B5EF4-FFF2-40B4-BE49-F238E27FC236}">
                <a16:creationId xmlns:a16="http://schemas.microsoft.com/office/drawing/2014/main" id="{C2EA668B-1DAB-449C-9BA4-7B1572A22B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C6567E-119D-4C98-93FF-73A332803A13}"/>
              </a:ext>
            </a:extLst>
          </p:cNvPr>
          <p:cNvSpPr>
            <a:spLocks noGrp="1"/>
          </p:cNvSpPr>
          <p:nvPr>
            <p:ph type="sldNum" sz="quarter" idx="12"/>
          </p:nvPr>
        </p:nvSpPr>
        <p:spPr/>
        <p:txBody>
          <a:bodyPr/>
          <a:lstStyle/>
          <a:p>
            <a:fld id="{EFE71E98-A417-4ECC-ACEB-C0490C20DB04}" type="slidenum">
              <a:rPr lang="en-US" smtClean="0"/>
              <a:t>‹Nº›</a:t>
            </a:fld>
            <a:endParaRPr lang="en-US"/>
          </a:p>
        </p:txBody>
      </p:sp>
    </p:spTree>
    <p:extLst>
      <p:ext uri="{BB962C8B-B14F-4D97-AF65-F5344CB8AC3E}">
        <p14:creationId xmlns:p14="http://schemas.microsoft.com/office/powerpoint/2010/main" val="1745888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EF94C-BCB1-4F4C-AF70-DD2A5C4E3318}"/>
              </a:ext>
            </a:extLst>
          </p:cNvPr>
          <p:cNvSpPr>
            <a:spLocks noGrp="1"/>
          </p:cNvSpPr>
          <p:nvPr>
            <p:ph type="title"/>
          </p:nvPr>
        </p:nvSpPr>
        <p:spPr>
          <a:xfrm>
            <a:off x="1429566" y="1045445"/>
            <a:ext cx="9238434" cy="857559"/>
          </a:xfrm>
        </p:spPr>
        <p:txBody>
          <a:bodyPr anchor="b"/>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8A909B75-A057-44B5-872F-DF01BDC8EA07}"/>
              </a:ext>
            </a:extLst>
          </p:cNvPr>
          <p:cNvSpPr>
            <a:spLocks noGrp="1"/>
          </p:cNvSpPr>
          <p:nvPr>
            <p:ph idx="1"/>
          </p:nvPr>
        </p:nvSpPr>
        <p:spPr>
          <a:xfrm>
            <a:off x="1429566" y="2286000"/>
            <a:ext cx="9238434" cy="3810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806260C-3219-4812-88F2-3162D37F293B}"/>
              </a:ext>
            </a:extLst>
          </p:cNvPr>
          <p:cNvSpPr>
            <a:spLocks noGrp="1"/>
          </p:cNvSpPr>
          <p:nvPr>
            <p:ph type="dt" sz="half" idx="10"/>
          </p:nvPr>
        </p:nvSpPr>
        <p:spPr/>
        <p:txBody>
          <a:bodyPr/>
          <a:lstStyle/>
          <a:p>
            <a:fld id="{3C2B07E4-CDF9-4C88-A2F3-04620E58224D}" type="datetimeFigureOut">
              <a:rPr lang="en-US" smtClean="0"/>
              <a:t>10/22/2021</a:t>
            </a:fld>
            <a:endParaRPr lang="en-US"/>
          </a:p>
        </p:txBody>
      </p:sp>
      <p:sp>
        <p:nvSpPr>
          <p:cNvPr id="5" name="Footer Placeholder 4">
            <a:extLst>
              <a:ext uri="{FF2B5EF4-FFF2-40B4-BE49-F238E27FC236}">
                <a16:creationId xmlns:a16="http://schemas.microsoft.com/office/drawing/2014/main" id="{F2762B73-9C01-4BE3-A199-782BE6EBA6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761492-EB56-4454-9D2A-8BB94AACB899}"/>
              </a:ext>
            </a:extLst>
          </p:cNvPr>
          <p:cNvSpPr>
            <a:spLocks noGrp="1"/>
          </p:cNvSpPr>
          <p:nvPr>
            <p:ph type="sldNum" sz="quarter" idx="12"/>
          </p:nvPr>
        </p:nvSpPr>
        <p:spPr/>
        <p:txBody>
          <a:bodyPr/>
          <a:lstStyle/>
          <a:p>
            <a:fld id="{EFE71E98-A417-4ECC-ACEB-C0490C20DB04}" type="slidenum">
              <a:rPr lang="en-US" smtClean="0"/>
              <a:t>‹Nº›</a:t>
            </a:fld>
            <a:endParaRPr lang="en-US"/>
          </a:p>
        </p:txBody>
      </p:sp>
    </p:spTree>
    <p:extLst>
      <p:ext uri="{BB962C8B-B14F-4D97-AF65-F5344CB8AC3E}">
        <p14:creationId xmlns:p14="http://schemas.microsoft.com/office/powerpoint/2010/main" val="248582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980A128-A52A-402C-865B-1BF08D7F0458}"/>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900447-3778-4AB7-ACB3-7C2313FE9A47}"/>
              </a:ext>
            </a:extLst>
          </p:cNvPr>
          <p:cNvSpPr>
            <a:spLocks noGrp="1"/>
          </p:cNvSpPr>
          <p:nvPr>
            <p:ph type="title"/>
          </p:nvPr>
        </p:nvSpPr>
        <p:spPr>
          <a:xfrm>
            <a:off x="1421745" y="1287554"/>
            <a:ext cx="8284963" cy="3113064"/>
          </a:xfrm>
        </p:spPr>
        <p:txBody>
          <a:bodyPr anchor="t"/>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F9B910C9-BA3C-4D31-9C62-2C2408591FF2}"/>
              </a:ext>
            </a:extLst>
          </p:cNvPr>
          <p:cNvSpPr>
            <a:spLocks noGrp="1"/>
          </p:cNvSpPr>
          <p:nvPr>
            <p:ph type="body" idx="1"/>
          </p:nvPr>
        </p:nvSpPr>
        <p:spPr>
          <a:xfrm>
            <a:off x="1421744" y="4619707"/>
            <a:ext cx="7722256" cy="1476293"/>
          </a:xfrm>
        </p:spPr>
        <p:txBody>
          <a:bodyPr anchor="b">
            <a:norm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8742E8A-6B69-406B-A3DF-0A1B76832E0A}"/>
              </a:ext>
            </a:extLst>
          </p:cNvPr>
          <p:cNvSpPr>
            <a:spLocks noGrp="1"/>
          </p:cNvSpPr>
          <p:nvPr>
            <p:ph type="dt" sz="half" idx="10"/>
          </p:nvPr>
        </p:nvSpPr>
        <p:spPr/>
        <p:txBody>
          <a:bodyPr/>
          <a:lstStyle/>
          <a:p>
            <a:fld id="{3C2B07E4-CDF9-4C88-A2F3-04620E58224D}" type="datetimeFigureOut">
              <a:rPr lang="en-US" smtClean="0"/>
              <a:t>10/22/2021</a:t>
            </a:fld>
            <a:endParaRPr lang="en-US"/>
          </a:p>
        </p:txBody>
      </p:sp>
      <p:sp>
        <p:nvSpPr>
          <p:cNvPr id="5" name="Footer Placeholder 4">
            <a:extLst>
              <a:ext uri="{FF2B5EF4-FFF2-40B4-BE49-F238E27FC236}">
                <a16:creationId xmlns:a16="http://schemas.microsoft.com/office/drawing/2014/main" id="{64D665CF-4461-4BB8-8F3A-ED1CB1084C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898B27-5EF3-49F4-B3CE-F3CF419AE06E}"/>
              </a:ext>
            </a:extLst>
          </p:cNvPr>
          <p:cNvSpPr>
            <a:spLocks noGrp="1"/>
          </p:cNvSpPr>
          <p:nvPr>
            <p:ph type="sldNum" sz="quarter" idx="12"/>
          </p:nvPr>
        </p:nvSpPr>
        <p:spPr/>
        <p:txBody>
          <a:bodyPr/>
          <a:lstStyle/>
          <a:p>
            <a:fld id="{EFE71E98-A417-4ECC-ACEB-C0490C20DB04}" type="slidenum">
              <a:rPr lang="en-US" smtClean="0"/>
              <a:t>‹Nº›</a:t>
            </a:fld>
            <a:endParaRPr lang="en-US"/>
          </a:p>
        </p:txBody>
      </p:sp>
    </p:spTree>
    <p:extLst>
      <p:ext uri="{BB962C8B-B14F-4D97-AF65-F5344CB8AC3E}">
        <p14:creationId xmlns:p14="http://schemas.microsoft.com/office/powerpoint/2010/main" val="526024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3F3BA-5AD5-4F15-97B2-E4652D1D4E15}"/>
              </a:ext>
            </a:extLst>
          </p:cNvPr>
          <p:cNvSpPr>
            <a:spLocks noGrp="1"/>
          </p:cNvSpPr>
          <p:nvPr>
            <p:ph type="title"/>
          </p:nvPr>
        </p:nvSpPr>
        <p:spPr>
          <a:xfrm>
            <a:off x="1429566" y="1013411"/>
            <a:ext cx="9238434" cy="889592"/>
          </a:xfrm>
        </p:spPr>
        <p:txBody>
          <a:bodyPr/>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7EA997B8-1FD3-40E6-A486-256EB41DB70A}"/>
              </a:ext>
            </a:extLst>
          </p:cNvPr>
          <p:cNvSpPr>
            <a:spLocks noGrp="1"/>
          </p:cNvSpPr>
          <p:nvPr>
            <p:ph sz="half" idx="1"/>
          </p:nvPr>
        </p:nvSpPr>
        <p:spPr>
          <a:xfrm>
            <a:off x="1429566"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4183F4D8-AA9A-4AF7-86EA-E4D797B98CE9}"/>
              </a:ext>
            </a:extLst>
          </p:cNvPr>
          <p:cNvSpPr>
            <a:spLocks noGrp="1"/>
          </p:cNvSpPr>
          <p:nvPr>
            <p:ph sz="half" idx="2"/>
          </p:nvPr>
        </p:nvSpPr>
        <p:spPr>
          <a:xfrm>
            <a:off x="6172200"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A08823E-BC08-4810-9BFF-35D2EA2AE729}"/>
              </a:ext>
            </a:extLst>
          </p:cNvPr>
          <p:cNvSpPr>
            <a:spLocks noGrp="1"/>
          </p:cNvSpPr>
          <p:nvPr>
            <p:ph type="dt" sz="half" idx="10"/>
          </p:nvPr>
        </p:nvSpPr>
        <p:spPr/>
        <p:txBody>
          <a:bodyPr/>
          <a:lstStyle/>
          <a:p>
            <a:fld id="{3C2B07E4-CDF9-4C88-A2F3-04620E58224D}" type="datetimeFigureOut">
              <a:rPr lang="en-US" smtClean="0"/>
              <a:t>10/22/2021</a:t>
            </a:fld>
            <a:endParaRPr lang="en-US"/>
          </a:p>
        </p:txBody>
      </p:sp>
      <p:sp>
        <p:nvSpPr>
          <p:cNvPr id="6" name="Footer Placeholder 5">
            <a:extLst>
              <a:ext uri="{FF2B5EF4-FFF2-40B4-BE49-F238E27FC236}">
                <a16:creationId xmlns:a16="http://schemas.microsoft.com/office/drawing/2014/main" id="{2FDD2BFB-BB2C-4C4A-A6E1-DD223C2BE0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D369B2-12F8-4583-8A7F-523C9A3EF09B}"/>
              </a:ext>
            </a:extLst>
          </p:cNvPr>
          <p:cNvSpPr>
            <a:spLocks noGrp="1"/>
          </p:cNvSpPr>
          <p:nvPr>
            <p:ph type="sldNum" sz="quarter" idx="12"/>
          </p:nvPr>
        </p:nvSpPr>
        <p:spPr/>
        <p:txBody>
          <a:bodyPr/>
          <a:lstStyle/>
          <a:p>
            <a:fld id="{EFE71E98-A417-4ECC-ACEB-C0490C20DB04}" type="slidenum">
              <a:rPr lang="en-US" smtClean="0"/>
              <a:t>‹Nº›</a:t>
            </a:fld>
            <a:endParaRPr lang="en-US"/>
          </a:p>
        </p:txBody>
      </p:sp>
    </p:spTree>
    <p:extLst>
      <p:ext uri="{BB962C8B-B14F-4D97-AF65-F5344CB8AC3E}">
        <p14:creationId xmlns:p14="http://schemas.microsoft.com/office/powerpoint/2010/main" val="3505162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C717F-84B9-44BA-8DD6-680394AB193E}"/>
              </a:ext>
            </a:extLst>
          </p:cNvPr>
          <p:cNvSpPr>
            <a:spLocks noGrp="1"/>
          </p:cNvSpPr>
          <p:nvPr>
            <p:ph type="title"/>
          </p:nvPr>
        </p:nvSpPr>
        <p:spPr>
          <a:xfrm>
            <a:off x="1429566" y="1079150"/>
            <a:ext cx="9238434" cy="823912"/>
          </a:xfrm>
        </p:spPr>
        <p:txBody>
          <a:bodyPr/>
          <a:lstStyle>
            <a:lvl1pPr>
              <a:defRPr>
                <a:solidFill>
                  <a:schemeClr val="tx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2A1217D6-7448-4625-964F-5D82F65F11F7}"/>
              </a:ext>
            </a:extLst>
          </p:cNvPr>
          <p:cNvSpPr>
            <a:spLocks noGrp="1"/>
          </p:cNvSpPr>
          <p:nvPr>
            <p:ph type="body" idx="1"/>
          </p:nvPr>
        </p:nvSpPr>
        <p:spPr>
          <a:xfrm>
            <a:off x="1429567" y="2013217"/>
            <a:ext cx="4495799" cy="704232"/>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53A534C-0B54-4327-99C0-4F0019FD21F6}"/>
              </a:ext>
            </a:extLst>
          </p:cNvPr>
          <p:cNvSpPr>
            <a:spLocks noGrp="1"/>
          </p:cNvSpPr>
          <p:nvPr>
            <p:ph sz="half" idx="2"/>
          </p:nvPr>
        </p:nvSpPr>
        <p:spPr>
          <a:xfrm>
            <a:off x="1429567"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89D4A63-0795-4B74-8C11-5FE7944118C7}"/>
              </a:ext>
            </a:extLst>
          </p:cNvPr>
          <p:cNvSpPr>
            <a:spLocks noGrp="1"/>
          </p:cNvSpPr>
          <p:nvPr>
            <p:ph type="body" sz="quarter" idx="3"/>
          </p:nvPr>
        </p:nvSpPr>
        <p:spPr>
          <a:xfrm>
            <a:off x="6172200" y="2013215"/>
            <a:ext cx="4495800" cy="704233"/>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823D16F3-F747-441B-9854-27225954DEC4}"/>
              </a:ext>
            </a:extLst>
          </p:cNvPr>
          <p:cNvSpPr>
            <a:spLocks noGrp="1"/>
          </p:cNvSpPr>
          <p:nvPr>
            <p:ph sz="quarter" idx="4"/>
          </p:nvPr>
        </p:nvSpPr>
        <p:spPr>
          <a:xfrm>
            <a:off x="6172200"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0E8168E2-6B97-486E-B0E4-4E7F5CDBB5B1}"/>
              </a:ext>
            </a:extLst>
          </p:cNvPr>
          <p:cNvSpPr>
            <a:spLocks noGrp="1"/>
          </p:cNvSpPr>
          <p:nvPr>
            <p:ph type="dt" sz="half" idx="10"/>
          </p:nvPr>
        </p:nvSpPr>
        <p:spPr/>
        <p:txBody>
          <a:bodyPr/>
          <a:lstStyle/>
          <a:p>
            <a:fld id="{3C2B07E4-CDF9-4C88-A2F3-04620E58224D}" type="datetimeFigureOut">
              <a:rPr lang="en-US" smtClean="0"/>
              <a:t>10/22/2021</a:t>
            </a:fld>
            <a:endParaRPr lang="en-US"/>
          </a:p>
        </p:txBody>
      </p:sp>
      <p:sp>
        <p:nvSpPr>
          <p:cNvPr id="8" name="Footer Placeholder 7">
            <a:extLst>
              <a:ext uri="{FF2B5EF4-FFF2-40B4-BE49-F238E27FC236}">
                <a16:creationId xmlns:a16="http://schemas.microsoft.com/office/drawing/2014/main" id="{D05D3E2B-2F4E-4347-A8E9-27EB7D0359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1FC4F5-6876-414E-9E30-84706A3F528C}"/>
              </a:ext>
            </a:extLst>
          </p:cNvPr>
          <p:cNvSpPr>
            <a:spLocks noGrp="1"/>
          </p:cNvSpPr>
          <p:nvPr>
            <p:ph type="sldNum" sz="quarter" idx="12"/>
          </p:nvPr>
        </p:nvSpPr>
        <p:spPr/>
        <p:txBody>
          <a:bodyPr/>
          <a:lstStyle/>
          <a:p>
            <a:fld id="{EFE71E98-A417-4ECC-ACEB-C0490C20DB04}" type="slidenum">
              <a:rPr lang="en-US" smtClean="0"/>
              <a:t>‹Nº›</a:t>
            </a:fld>
            <a:endParaRPr lang="en-US"/>
          </a:p>
        </p:txBody>
      </p:sp>
      <p:cxnSp>
        <p:nvCxnSpPr>
          <p:cNvPr id="11" name="Straight Connector 10">
            <a:extLst>
              <a:ext uri="{FF2B5EF4-FFF2-40B4-BE49-F238E27FC236}">
                <a16:creationId xmlns:a16="http://schemas.microsoft.com/office/drawing/2014/main" id="{A70D2F04-5474-46B9-B838-858CDF4AB2D2}"/>
              </a:ext>
            </a:extLst>
          </p:cNvPr>
          <p:cNvCxnSpPr>
            <a:cxnSpLocks/>
          </p:cNvCxnSpPr>
          <p:nvPr/>
        </p:nvCxnSpPr>
        <p:spPr>
          <a:xfrm>
            <a:off x="6270727"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ADEE893-BE45-47F3-BCF0-02424B3503CC}"/>
              </a:ext>
            </a:extLst>
          </p:cNvPr>
          <p:cNvSpPr/>
          <p:nvPr/>
        </p:nvSpPr>
        <p:spPr>
          <a:xfrm>
            <a:off x="-1171838" y="4592406"/>
            <a:ext cx="808262" cy="3897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3FB5178A-4501-4B56-8BF1-D083D7B021CE}"/>
              </a:ext>
            </a:extLst>
          </p:cNvPr>
          <p:cNvCxnSpPr>
            <a:cxnSpLocks/>
          </p:cNvCxnSpPr>
          <p:nvPr/>
        </p:nvCxnSpPr>
        <p:spPr>
          <a:xfrm>
            <a:off x="1524000"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6228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2109C6-041C-42BA-B507-8EA298046EDD}"/>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7BF877-20DD-40F4-AEA8-E1B6D5350D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7DC874-15B5-4338-B7D1-8E393AB4C16E}"/>
              </a:ext>
            </a:extLst>
          </p:cNvPr>
          <p:cNvSpPr>
            <a:spLocks noGrp="1"/>
          </p:cNvSpPr>
          <p:nvPr>
            <p:ph type="dt" sz="half" idx="10"/>
          </p:nvPr>
        </p:nvSpPr>
        <p:spPr/>
        <p:txBody>
          <a:bodyPr/>
          <a:lstStyle/>
          <a:p>
            <a:fld id="{3C2B07E4-CDF9-4C88-A2F3-04620E58224D}" type="datetimeFigureOut">
              <a:rPr lang="en-US" smtClean="0"/>
              <a:t>10/22/2021</a:t>
            </a:fld>
            <a:endParaRPr lang="en-US"/>
          </a:p>
        </p:txBody>
      </p:sp>
      <p:sp>
        <p:nvSpPr>
          <p:cNvPr id="4" name="Footer Placeholder 3">
            <a:extLst>
              <a:ext uri="{FF2B5EF4-FFF2-40B4-BE49-F238E27FC236}">
                <a16:creationId xmlns:a16="http://schemas.microsoft.com/office/drawing/2014/main" id="{7E66BAE3-24C5-483F-9141-D860A265E7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9AEEB4-66F8-4008-B616-804FB9D91CF9}"/>
              </a:ext>
            </a:extLst>
          </p:cNvPr>
          <p:cNvSpPr>
            <a:spLocks noGrp="1"/>
          </p:cNvSpPr>
          <p:nvPr>
            <p:ph type="sldNum" sz="quarter" idx="12"/>
          </p:nvPr>
        </p:nvSpPr>
        <p:spPr/>
        <p:txBody>
          <a:bodyPr/>
          <a:lstStyle/>
          <a:p>
            <a:fld id="{EFE71E98-A417-4ECC-ACEB-C0490C20DB04}" type="slidenum">
              <a:rPr lang="en-US" smtClean="0"/>
              <a:t>‹Nº›</a:t>
            </a:fld>
            <a:endParaRPr lang="en-US"/>
          </a:p>
        </p:txBody>
      </p:sp>
    </p:spTree>
    <p:extLst>
      <p:ext uri="{BB962C8B-B14F-4D97-AF65-F5344CB8AC3E}">
        <p14:creationId xmlns:p14="http://schemas.microsoft.com/office/powerpoint/2010/main" val="3593184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46C975-8FFB-4A4B-9213-774EE3901DE9}"/>
              </a:ext>
            </a:extLst>
          </p:cNvPr>
          <p:cNvSpPr>
            <a:spLocks noGrp="1"/>
          </p:cNvSpPr>
          <p:nvPr>
            <p:ph type="dt" sz="half" idx="10"/>
          </p:nvPr>
        </p:nvSpPr>
        <p:spPr/>
        <p:txBody>
          <a:bodyPr/>
          <a:lstStyle/>
          <a:p>
            <a:fld id="{3C2B07E4-CDF9-4C88-A2F3-04620E58224D}" type="datetimeFigureOut">
              <a:rPr lang="en-US" smtClean="0"/>
              <a:t>10/22/2021</a:t>
            </a:fld>
            <a:endParaRPr lang="en-US"/>
          </a:p>
        </p:txBody>
      </p:sp>
      <p:sp>
        <p:nvSpPr>
          <p:cNvPr id="3" name="Footer Placeholder 2">
            <a:extLst>
              <a:ext uri="{FF2B5EF4-FFF2-40B4-BE49-F238E27FC236}">
                <a16:creationId xmlns:a16="http://schemas.microsoft.com/office/drawing/2014/main" id="{4FBA744F-475D-4105-8E4A-0258155495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3FA64C-7966-4D6F-88D7-4B89F2A1DF2C}"/>
              </a:ext>
            </a:extLst>
          </p:cNvPr>
          <p:cNvSpPr>
            <a:spLocks noGrp="1"/>
          </p:cNvSpPr>
          <p:nvPr>
            <p:ph type="sldNum" sz="quarter" idx="12"/>
          </p:nvPr>
        </p:nvSpPr>
        <p:spPr/>
        <p:txBody>
          <a:bodyPr/>
          <a:lstStyle/>
          <a:p>
            <a:fld id="{EFE71E98-A417-4ECC-ACEB-C0490C20DB04}" type="slidenum">
              <a:rPr lang="en-US" smtClean="0"/>
              <a:t>‹Nº›</a:t>
            </a:fld>
            <a:endParaRPr lang="en-US"/>
          </a:p>
        </p:txBody>
      </p:sp>
    </p:spTree>
    <p:extLst>
      <p:ext uri="{BB962C8B-B14F-4D97-AF65-F5344CB8AC3E}">
        <p14:creationId xmlns:p14="http://schemas.microsoft.com/office/powerpoint/2010/main" val="3511087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4ED5F-AB94-4DCF-8971-B8B2B55AF653}"/>
              </a:ext>
            </a:extLst>
          </p:cNvPr>
          <p:cNvSpPr>
            <a:spLocks noGrp="1"/>
          </p:cNvSpPr>
          <p:nvPr>
            <p:ph type="title"/>
          </p:nvPr>
        </p:nvSpPr>
        <p:spPr>
          <a:xfrm>
            <a:off x="1443740" y="1558944"/>
            <a:ext cx="3279689" cy="1864196"/>
          </a:xfrm>
        </p:spPr>
        <p:txBody>
          <a:bodyPr anchor="b"/>
          <a:lstStyle>
            <a:lvl1pPr algn="r">
              <a:defRPr sz="2800">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141EE4CB-68CF-4BF3-A891-8277AFD13D88}"/>
              </a:ext>
            </a:extLst>
          </p:cNvPr>
          <p:cNvSpPr>
            <a:spLocks noGrp="1"/>
          </p:cNvSpPr>
          <p:nvPr>
            <p:ph idx="1"/>
          </p:nvPr>
        </p:nvSpPr>
        <p:spPr>
          <a:xfrm>
            <a:off x="5334000" y="762000"/>
            <a:ext cx="5333999" cy="5334000"/>
          </a:xfrm>
        </p:spPr>
        <p:txBody>
          <a:bodyPr anchor="ctr">
            <a:normAutofit/>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95292E72-B66D-40EE-B182-5585382A6DC9}"/>
              </a:ext>
            </a:extLst>
          </p:cNvPr>
          <p:cNvSpPr>
            <a:spLocks noGrp="1"/>
          </p:cNvSpPr>
          <p:nvPr>
            <p:ph type="body" sz="half" idx="2"/>
          </p:nvPr>
        </p:nvSpPr>
        <p:spPr>
          <a:xfrm>
            <a:off x="1443741" y="3649682"/>
            <a:ext cx="3233096" cy="1933605"/>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D73B694-B050-45F3-AE6F-A86A129F1C64}"/>
              </a:ext>
            </a:extLst>
          </p:cNvPr>
          <p:cNvSpPr>
            <a:spLocks noGrp="1"/>
          </p:cNvSpPr>
          <p:nvPr>
            <p:ph type="dt" sz="half" idx="10"/>
          </p:nvPr>
        </p:nvSpPr>
        <p:spPr/>
        <p:txBody>
          <a:bodyPr/>
          <a:lstStyle/>
          <a:p>
            <a:fld id="{3C2B07E4-CDF9-4C88-A2F3-04620E58224D}" type="datetimeFigureOut">
              <a:rPr lang="en-US" smtClean="0"/>
              <a:t>10/22/2021</a:t>
            </a:fld>
            <a:endParaRPr lang="en-US"/>
          </a:p>
        </p:txBody>
      </p:sp>
      <p:sp>
        <p:nvSpPr>
          <p:cNvPr id="6" name="Footer Placeholder 5">
            <a:extLst>
              <a:ext uri="{FF2B5EF4-FFF2-40B4-BE49-F238E27FC236}">
                <a16:creationId xmlns:a16="http://schemas.microsoft.com/office/drawing/2014/main" id="{7E8AE423-9CA5-46B3-96B1-7586AD0208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4B973D-F1F7-47BC-996D-6100B7C89520}"/>
              </a:ext>
            </a:extLst>
          </p:cNvPr>
          <p:cNvSpPr>
            <a:spLocks noGrp="1"/>
          </p:cNvSpPr>
          <p:nvPr>
            <p:ph type="sldNum" sz="quarter" idx="12"/>
          </p:nvPr>
        </p:nvSpPr>
        <p:spPr/>
        <p:txBody>
          <a:bodyPr/>
          <a:lstStyle/>
          <a:p>
            <a:fld id="{EFE71E98-A417-4ECC-ACEB-C0490C20DB04}" type="slidenum">
              <a:rPr lang="en-US" smtClean="0"/>
              <a:t>‹Nº›</a:t>
            </a:fld>
            <a:endParaRPr lang="en-US"/>
          </a:p>
        </p:txBody>
      </p:sp>
    </p:spTree>
    <p:extLst>
      <p:ext uri="{BB962C8B-B14F-4D97-AF65-F5344CB8AC3E}">
        <p14:creationId xmlns:p14="http://schemas.microsoft.com/office/powerpoint/2010/main" val="2188818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9949-4A1F-4DA9-9B75-A6180F954B8D}"/>
              </a:ext>
            </a:extLst>
          </p:cNvPr>
          <p:cNvSpPr>
            <a:spLocks noGrp="1"/>
          </p:cNvSpPr>
          <p:nvPr>
            <p:ph type="title"/>
          </p:nvPr>
        </p:nvSpPr>
        <p:spPr>
          <a:xfrm>
            <a:off x="1433543" y="1383126"/>
            <a:ext cx="3289886" cy="2045874"/>
          </a:xfrm>
        </p:spPr>
        <p:txBody>
          <a:bodyPr anchor="b"/>
          <a:lstStyle>
            <a:lvl1pPr algn="r">
              <a:defRPr sz="2800">
                <a:solidFill>
                  <a:schemeClr val="tx1"/>
                </a:solidFill>
              </a:defRPr>
            </a:lvl1pPr>
          </a:lstStyle>
          <a:p>
            <a:r>
              <a:rPr lang="en-US" dirty="0"/>
              <a:t>Click to edit Master title style</a:t>
            </a:r>
          </a:p>
        </p:txBody>
      </p:sp>
      <p:sp>
        <p:nvSpPr>
          <p:cNvPr id="3" name="Picture Placeholder 2">
            <a:extLst>
              <a:ext uri="{FF2B5EF4-FFF2-40B4-BE49-F238E27FC236}">
                <a16:creationId xmlns:a16="http://schemas.microsoft.com/office/drawing/2014/main" id="{79A8D794-C670-4569-93D9-0FF8B35AA7AE}"/>
              </a:ext>
            </a:extLst>
          </p:cNvPr>
          <p:cNvSpPr>
            <a:spLocks noGrp="1"/>
          </p:cNvSpPr>
          <p:nvPr>
            <p:ph type="pic" idx="1"/>
          </p:nvPr>
        </p:nvSpPr>
        <p:spPr>
          <a:xfrm>
            <a:off x="5334001" y="762000"/>
            <a:ext cx="5333999" cy="5334000"/>
          </a:xfrm>
        </p:spPr>
        <p:txBody>
          <a:bodyPr/>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92486F6-AE67-4B34-B8E2-0B7576DC2E3A}"/>
              </a:ext>
            </a:extLst>
          </p:cNvPr>
          <p:cNvSpPr>
            <a:spLocks noGrp="1"/>
          </p:cNvSpPr>
          <p:nvPr>
            <p:ph type="body" sz="half" idx="2"/>
          </p:nvPr>
        </p:nvSpPr>
        <p:spPr>
          <a:xfrm>
            <a:off x="1433544" y="3649682"/>
            <a:ext cx="3243292" cy="1684317"/>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198B11C-BB63-49A6-B488-29D4FBF8E107}"/>
              </a:ext>
            </a:extLst>
          </p:cNvPr>
          <p:cNvSpPr>
            <a:spLocks noGrp="1"/>
          </p:cNvSpPr>
          <p:nvPr>
            <p:ph type="dt" sz="half" idx="10"/>
          </p:nvPr>
        </p:nvSpPr>
        <p:spPr/>
        <p:txBody>
          <a:bodyPr/>
          <a:lstStyle/>
          <a:p>
            <a:fld id="{3C2B07E4-CDF9-4C88-A2F3-04620E58224D}" type="datetimeFigureOut">
              <a:rPr lang="en-US" smtClean="0"/>
              <a:t>10/22/2021</a:t>
            </a:fld>
            <a:endParaRPr lang="en-US"/>
          </a:p>
        </p:txBody>
      </p:sp>
      <p:sp>
        <p:nvSpPr>
          <p:cNvPr id="6" name="Footer Placeholder 5">
            <a:extLst>
              <a:ext uri="{FF2B5EF4-FFF2-40B4-BE49-F238E27FC236}">
                <a16:creationId xmlns:a16="http://schemas.microsoft.com/office/drawing/2014/main" id="{324B9166-6D36-4F0A-9ADD-33D49A0C3A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B22B8F-7760-41B3-9053-DD90255B9EEE}"/>
              </a:ext>
            </a:extLst>
          </p:cNvPr>
          <p:cNvSpPr>
            <a:spLocks noGrp="1"/>
          </p:cNvSpPr>
          <p:nvPr>
            <p:ph type="sldNum" sz="quarter" idx="12"/>
          </p:nvPr>
        </p:nvSpPr>
        <p:spPr/>
        <p:txBody>
          <a:bodyPr/>
          <a:lstStyle/>
          <a:p>
            <a:fld id="{EFE71E98-A417-4ECC-ACEB-C0490C20DB04}" type="slidenum">
              <a:rPr lang="en-US" smtClean="0"/>
              <a:t>‹Nº›</a:t>
            </a:fld>
            <a:endParaRPr lang="en-US"/>
          </a:p>
        </p:txBody>
      </p:sp>
    </p:spTree>
    <p:extLst>
      <p:ext uri="{BB962C8B-B14F-4D97-AF65-F5344CB8AC3E}">
        <p14:creationId xmlns:p14="http://schemas.microsoft.com/office/powerpoint/2010/main" val="3749640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84152A-7FE0-4708-B7C1-DBEC8F133766}"/>
              </a:ext>
            </a:extLst>
          </p:cNvPr>
          <p:cNvSpPr>
            <a:spLocks noGrp="1"/>
          </p:cNvSpPr>
          <p:nvPr>
            <p:ph type="title"/>
          </p:nvPr>
        </p:nvSpPr>
        <p:spPr>
          <a:xfrm>
            <a:off x="1429566" y="1041621"/>
            <a:ext cx="9238434" cy="861383"/>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a:extLst>
              <a:ext uri="{FF2B5EF4-FFF2-40B4-BE49-F238E27FC236}">
                <a16:creationId xmlns:a16="http://schemas.microsoft.com/office/drawing/2014/main" id="{B911AB53-BAF9-439D-9451-47193CF2FF8E}"/>
              </a:ext>
            </a:extLst>
          </p:cNvPr>
          <p:cNvSpPr>
            <a:spLocks noGrp="1"/>
          </p:cNvSpPr>
          <p:nvPr>
            <p:ph type="body" idx="1"/>
          </p:nvPr>
        </p:nvSpPr>
        <p:spPr>
          <a:xfrm>
            <a:off x="1429566" y="2285999"/>
            <a:ext cx="9238434" cy="381000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FB96D9F-562A-496F-A530-A561994DC5EF}"/>
              </a:ext>
            </a:extLst>
          </p:cNvPr>
          <p:cNvSpPr>
            <a:spLocks noGrp="1"/>
          </p:cNvSpPr>
          <p:nvPr>
            <p:ph type="dt" sz="half" idx="2"/>
          </p:nvPr>
        </p:nvSpPr>
        <p:spPr>
          <a:xfrm rot="5400000">
            <a:off x="10471087" y="4891318"/>
            <a:ext cx="2673295"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3C2B07E4-CDF9-4C88-A2F3-04620E58224D}" type="datetimeFigureOut">
              <a:rPr lang="en-US" smtClean="0"/>
              <a:pPr/>
              <a:t>10/22/2021</a:t>
            </a:fld>
            <a:endParaRPr lang="en-US" dirty="0"/>
          </a:p>
        </p:txBody>
      </p:sp>
      <p:sp>
        <p:nvSpPr>
          <p:cNvPr id="5" name="Footer Placeholder 4">
            <a:extLst>
              <a:ext uri="{FF2B5EF4-FFF2-40B4-BE49-F238E27FC236}">
                <a16:creationId xmlns:a16="http://schemas.microsoft.com/office/drawing/2014/main" id="{CC3060FE-AAC3-4FAE-9EB4-BCAE72D95670}"/>
              </a:ext>
            </a:extLst>
          </p:cNvPr>
          <p:cNvSpPr>
            <a:spLocks noGrp="1"/>
          </p:cNvSpPr>
          <p:nvPr>
            <p:ph type="ftr" sz="quarter" idx="3"/>
          </p:nvPr>
        </p:nvSpPr>
        <p:spPr>
          <a:xfrm rot="5400000">
            <a:off x="10473021" y="1609893"/>
            <a:ext cx="2669427" cy="365125"/>
          </a:xfrm>
          <a:prstGeom prst="rect">
            <a:avLst/>
          </a:prstGeom>
        </p:spPr>
        <p:txBody>
          <a:bodyPr vert="horz" lIns="91440" tIns="45720" rIns="91440" bIns="45720" rtlCol="0" anchor="ctr"/>
          <a:lstStyle>
            <a:lvl1pPr algn="r">
              <a:defRPr sz="7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4777EDB2-8F31-42FA-B253-62D241466385}"/>
              </a:ext>
            </a:extLst>
          </p:cNvPr>
          <p:cNvSpPr>
            <a:spLocks noGrp="1"/>
          </p:cNvSpPr>
          <p:nvPr>
            <p:ph type="sldNum" sz="quarter" idx="4"/>
          </p:nvPr>
        </p:nvSpPr>
        <p:spPr>
          <a:xfrm>
            <a:off x="11492908" y="3219853"/>
            <a:ext cx="629653" cy="429830"/>
          </a:xfrm>
          <a:prstGeom prst="rect">
            <a:avLst/>
          </a:prstGeom>
        </p:spPr>
        <p:txBody>
          <a:bodyPr vert="horz" lIns="91440" tIns="45720" rIns="91440" bIns="45720" rtlCol="0" anchor="ctr"/>
          <a:lstStyle>
            <a:lvl1pPr algn="ctr">
              <a:defRPr sz="1600" b="1">
                <a:solidFill>
                  <a:schemeClr val="tx1">
                    <a:tint val="75000"/>
                  </a:schemeClr>
                </a:solidFill>
                <a:latin typeface="+mj-lt"/>
              </a:defRPr>
            </a:lvl1pPr>
          </a:lstStyle>
          <a:p>
            <a:fld id="{EFE71E98-A417-4ECC-ACEB-C0490C20DB04}" type="slidenum">
              <a:rPr lang="en-US" smtClean="0"/>
              <a:pPr/>
              <a:t>‹Nº›</a:t>
            </a:fld>
            <a:endParaRPr lang="en-US"/>
          </a:p>
        </p:txBody>
      </p:sp>
    </p:spTree>
    <p:extLst>
      <p:ext uri="{BB962C8B-B14F-4D97-AF65-F5344CB8AC3E}">
        <p14:creationId xmlns:p14="http://schemas.microsoft.com/office/powerpoint/2010/main" val="3851708120"/>
      </p:ext>
    </p:extLst>
  </p:cSld>
  <p:clrMap bg1="dk1" tx1="lt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png"/><Relationship Id="rId9" Type="http://schemas.openxmlformats.org/officeDocument/2006/relationships/image" Target="../media/image14.png"/></Relationships>
</file>

<file path=ppt/slides/_rels/slide8.xml.rels><?xml version="1.0" encoding="UTF-8" standalone="yes"?>
<Relationships xmlns="http://schemas.openxmlformats.org/package/2006/relationships"><Relationship Id="rId26" Type="http://schemas.openxmlformats.org/officeDocument/2006/relationships/image" Target="../media/image40.png"/><Relationship Id="rId21" Type="http://schemas.openxmlformats.org/officeDocument/2006/relationships/image" Target="../media/image35.png"/><Relationship Id="rId42" Type="http://schemas.openxmlformats.org/officeDocument/2006/relationships/image" Target="../media/image56.png"/><Relationship Id="rId47" Type="http://schemas.openxmlformats.org/officeDocument/2006/relationships/image" Target="../media/image61.png"/><Relationship Id="rId63" Type="http://schemas.openxmlformats.org/officeDocument/2006/relationships/image" Target="../media/image77.png"/><Relationship Id="rId68" Type="http://schemas.openxmlformats.org/officeDocument/2006/relationships/image" Target="../media/image82.png"/><Relationship Id="rId16" Type="http://schemas.openxmlformats.org/officeDocument/2006/relationships/image" Target="../media/image30.png"/><Relationship Id="rId11" Type="http://schemas.openxmlformats.org/officeDocument/2006/relationships/image" Target="../media/image25.png"/><Relationship Id="rId24" Type="http://schemas.openxmlformats.org/officeDocument/2006/relationships/image" Target="../media/image38.png"/><Relationship Id="rId32" Type="http://schemas.openxmlformats.org/officeDocument/2006/relationships/image" Target="../media/image46.png"/><Relationship Id="rId37" Type="http://schemas.openxmlformats.org/officeDocument/2006/relationships/image" Target="../media/image51.png"/><Relationship Id="rId40" Type="http://schemas.openxmlformats.org/officeDocument/2006/relationships/image" Target="../media/image54.png"/><Relationship Id="rId45" Type="http://schemas.openxmlformats.org/officeDocument/2006/relationships/image" Target="../media/image59.png"/><Relationship Id="rId53" Type="http://schemas.openxmlformats.org/officeDocument/2006/relationships/image" Target="../media/image67.png"/><Relationship Id="rId58" Type="http://schemas.openxmlformats.org/officeDocument/2006/relationships/image" Target="../media/image72.png"/><Relationship Id="rId66" Type="http://schemas.openxmlformats.org/officeDocument/2006/relationships/image" Target="../media/image80.png"/><Relationship Id="rId74" Type="http://schemas.openxmlformats.org/officeDocument/2006/relationships/image" Target="../media/image88.png"/><Relationship Id="rId5" Type="http://schemas.openxmlformats.org/officeDocument/2006/relationships/image" Target="../media/image19.png"/><Relationship Id="rId61" Type="http://schemas.openxmlformats.org/officeDocument/2006/relationships/image" Target="../media/image75.png"/><Relationship Id="rId19" Type="http://schemas.openxmlformats.org/officeDocument/2006/relationships/image" Target="../media/image33.png"/><Relationship Id="rId14" Type="http://schemas.openxmlformats.org/officeDocument/2006/relationships/image" Target="../media/image28.png"/><Relationship Id="rId22" Type="http://schemas.openxmlformats.org/officeDocument/2006/relationships/image" Target="../media/image36.png"/><Relationship Id="rId27" Type="http://schemas.openxmlformats.org/officeDocument/2006/relationships/image" Target="../media/image41.png"/><Relationship Id="rId30" Type="http://schemas.openxmlformats.org/officeDocument/2006/relationships/image" Target="../media/image44.png"/><Relationship Id="rId35" Type="http://schemas.openxmlformats.org/officeDocument/2006/relationships/image" Target="../media/image49.png"/><Relationship Id="rId43" Type="http://schemas.openxmlformats.org/officeDocument/2006/relationships/image" Target="../media/image57.png"/><Relationship Id="rId48" Type="http://schemas.openxmlformats.org/officeDocument/2006/relationships/image" Target="../media/image62.png"/><Relationship Id="rId56" Type="http://schemas.openxmlformats.org/officeDocument/2006/relationships/image" Target="../media/image70.png"/><Relationship Id="rId64" Type="http://schemas.openxmlformats.org/officeDocument/2006/relationships/image" Target="../media/image78.png"/><Relationship Id="rId69" Type="http://schemas.openxmlformats.org/officeDocument/2006/relationships/image" Target="../media/image83.png"/><Relationship Id="rId77" Type="http://schemas.openxmlformats.org/officeDocument/2006/relationships/image" Target="../media/image91.png"/><Relationship Id="rId8" Type="http://schemas.openxmlformats.org/officeDocument/2006/relationships/image" Target="../media/image22.png"/><Relationship Id="rId51" Type="http://schemas.openxmlformats.org/officeDocument/2006/relationships/image" Target="../media/image65.png"/><Relationship Id="rId72" Type="http://schemas.openxmlformats.org/officeDocument/2006/relationships/image" Target="../media/image86.png"/><Relationship Id="rId3" Type="http://schemas.openxmlformats.org/officeDocument/2006/relationships/image" Target="../media/image17.png"/><Relationship Id="rId12" Type="http://schemas.openxmlformats.org/officeDocument/2006/relationships/image" Target="../media/image26.png"/><Relationship Id="rId17" Type="http://schemas.openxmlformats.org/officeDocument/2006/relationships/image" Target="../media/image31.png"/><Relationship Id="rId25" Type="http://schemas.openxmlformats.org/officeDocument/2006/relationships/image" Target="../media/image39.png"/><Relationship Id="rId33" Type="http://schemas.openxmlformats.org/officeDocument/2006/relationships/image" Target="../media/image47.png"/><Relationship Id="rId38" Type="http://schemas.openxmlformats.org/officeDocument/2006/relationships/image" Target="../media/image52.png"/><Relationship Id="rId46" Type="http://schemas.openxmlformats.org/officeDocument/2006/relationships/image" Target="../media/image60.png"/><Relationship Id="rId59" Type="http://schemas.openxmlformats.org/officeDocument/2006/relationships/image" Target="../media/image73.png"/><Relationship Id="rId67" Type="http://schemas.openxmlformats.org/officeDocument/2006/relationships/image" Target="../media/image81.png"/><Relationship Id="rId20" Type="http://schemas.openxmlformats.org/officeDocument/2006/relationships/image" Target="../media/image34.png"/><Relationship Id="rId41" Type="http://schemas.openxmlformats.org/officeDocument/2006/relationships/image" Target="../media/image55.png"/><Relationship Id="rId54" Type="http://schemas.openxmlformats.org/officeDocument/2006/relationships/image" Target="../media/image68.png"/><Relationship Id="rId62" Type="http://schemas.openxmlformats.org/officeDocument/2006/relationships/image" Target="../media/image76.png"/><Relationship Id="rId70" Type="http://schemas.openxmlformats.org/officeDocument/2006/relationships/image" Target="../media/image84.png"/><Relationship Id="rId75" Type="http://schemas.openxmlformats.org/officeDocument/2006/relationships/image" Target="../media/image89.png"/><Relationship Id="rId1" Type="http://schemas.openxmlformats.org/officeDocument/2006/relationships/slideLayout" Target="../slideLayouts/slideLayout2.xml"/><Relationship Id="rId6" Type="http://schemas.openxmlformats.org/officeDocument/2006/relationships/image" Target="../media/image20.png"/><Relationship Id="rId15" Type="http://schemas.openxmlformats.org/officeDocument/2006/relationships/image" Target="../media/image29.png"/><Relationship Id="rId23" Type="http://schemas.openxmlformats.org/officeDocument/2006/relationships/image" Target="../media/image37.png"/><Relationship Id="rId28" Type="http://schemas.openxmlformats.org/officeDocument/2006/relationships/image" Target="../media/image42.png"/><Relationship Id="rId36" Type="http://schemas.openxmlformats.org/officeDocument/2006/relationships/image" Target="../media/image50.png"/><Relationship Id="rId49" Type="http://schemas.openxmlformats.org/officeDocument/2006/relationships/image" Target="../media/image63.png"/><Relationship Id="rId57" Type="http://schemas.openxmlformats.org/officeDocument/2006/relationships/image" Target="../media/image71.png"/><Relationship Id="rId10" Type="http://schemas.openxmlformats.org/officeDocument/2006/relationships/image" Target="../media/image24.png"/><Relationship Id="rId31" Type="http://schemas.openxmlformats.org/officeDocument/2006/relationships/image" Target="../media/image45.png"/><Relationship Id="rId44" Type="http://schemas.openxmlformats.org/officeDocument/2006/relationships/image" Target="../media/image58.png"/><Relationship Id="rId52" Type="http://schemas.openxmlformats.org/officeDocument/2006/relationships/image" Target="../media/image66.png"/><Relationship Id="rId60" Type="http://schemas.openxmlformats.org/officeDocument/2006/relationships/image" Target="../media/image74.png"/><Relationship Id="rId65" Type="http://schemas.openxmlformats.org/officeDocument/2006/relationships/image" Target="../media/image79.png"/><Relationship Id="rId73" Type="http://schemas.openxmlformats.org/officeDocument/2006/relationships/image" Target="../media/image87.png"/><Relationship Id="rId78" Type="http://schemas.openxmlformats.org/officeDocument/2006/relationships/image" Target="../media/image92.png"/><Relationship Id="rId4" Type="http://schemas.openxmlformats.org/officeDocument/2006/relationships/image" Target="../media/image18.png"/><Relationship Id="rId9" Type="http://schemas.openxmlformats.org/officeDocument/2006/relationships/image" Target="../media/image23.png"/><Relationship Id="rId13" Type="http://schemas.openxmlformats.org/officeDocument/2006/relationships/image" Target="../media/image27.png"/><Relationship Id="rId18" Type="http://schemas.openxmlformats.org/officeDocument/2006/relationships/image" Target="../media/image32.png"/><Relationship Id="rId39" Type="http://schemas.openxmlformats.org/officeDocument/2006/relationships/image" Target="../media/image53.png"/><Relationship Id="rId34" Type="http://schemas.openxmlformats.org/officeDocument/2006/relationships/image" Target="../media/image48.png"/><Relationship Id="rId50" Type="http://schemas.openxmlformats.org/officeDocument/2006/relationships/image" Target="../media/image64.png"/><Relationship Id="rId55" Type="http://schemas.openxmlformats.org/officeDocument/2006/relationships/image" Target="../media/image69.png"/><Relationship Id="rId76" Type="http://schemas.openxmlformats.org/officeDocument/2006/relationships/image" Target="../media/image90.png"/><Relationship Id="rId7" Type="http://schemas.openxmlformats.org/officeDocument/2006/relationships/image" Target="../media/image21.png"/><Relationship Id="rId71" Type="http://schemas.openxmlformats.org/officeDocument/2006/relationships/image" Target="../media/image85.png"/><Relationship Id="rId2" Type="http://schemas.openxmlformats.org/officeDocument/2006/relationships/image" Target="../media/image16.png"/><Relationship Id="rId29" Type="http://schemas.openxmlformats.org/officeDocument/2006/relationships/image" Target="../media/image43.png"/></Relationships>
</file>

<file path=ppt/slides/_rels/slide9.xml.rels><?xml version="1.0" encoding="UTF-8" standalone="yes"?>
<Relationships xmlns="http://schemas.openxmlformats.org/package/2006/relationships"><Relationship Id="rId13" Type="http://schemas.openxmlformats.org/officeDocument/2006/relationships/image" Target="../media/image104.png"/><Relationship Id="rId18" Type="http://schemas.openxmlformats.org/officeDocument/2006/relationships/image" Target="../media/image109.png"/><Relationship Id="rId26" Type="http://schemas.openxmlformats.org/officeDocument/2006/relationships/image" Target="../media/image117.png"/><Relationship Id="rId39" Type="http://schemas.openxmlformats.org/officeDocument/2006/relationships/image" Target="../media/image130.png"/><Relationship Id="rId21" Type="http://schemas.openxmlformats.org/officeDocument/2006/relationships/image" Target="../media/image112.png"/><Relationship Id="rId34" Type="http://schemas.openxmlformats.org/officeDocument/2006/relationships/image" Target="../media/image125.png"/><Relationship Id="rId7" Type="http://schemas.openxmlformats.org/officeDocument/2006/relationships/image" Target="../media/image98.png"/><Relationship Id="rId2" Type="http://schemas.openxmlformats.org/officeDocument/2006/relationships/image" Target="../media/image93.png"/><Relationship Id="rId16" Type="http://schemas.openxmlformats.org/officeDocument/2006/relationships/image" Target="../media/image107.png"/><Relationship Id="rId20" Type="http://schemas.openxmlformats.org/officeDocument/2006/relationships/image" Target="../media/image111.png"/><Relationship Id="rId29" Type="http://schemas.openxmlformats.org/officeDocument/2006/relationships/image" Target="../media/image120.png"/><Relationship Id="rId41" Type="http://schemas.openxmlformats.org/officeDocument/2006/relationships/image" Target="../media/image132.png"/><Relationship Id="rId1" Type="http://schemas.openxmlformats.org/officeDocument/2006/relationships/slideLayout" Target="../slideLayouts/slideLayout2.xml"/><Relationship Id="rId6" Type="http://schemas.openxmlformats.org/officeDocument/2006/relationships/image" Target="../media/image97.png"/><Relationship Id="rId11" Type="http://schemas.openxmlformats.org/officeDocument/2006/relationships/image" Target="../media/image102.png"/><Relationship Id="rId24" Type="http://schemas.openxmlformats.org/officeDocument/2006/relationships/image" Target="../media/image115.png"/><Relationship Id="rId32" Type="http://schemas.openxmlformats.org/officeDocument/2006/relationships/image" Target="../media/image123.png"/><Relationship Id="rId37" Type="http://schemas.openxmlformats.org/officeDocument/2006/relationships/image" Target="../media/image128.png"/><Relationship Id="rId40" Type="http://schemas.openxmlformats.org/officeDocument/2006/relationships/image" Target="../media/image131.png"/><Relationship Id="rId5" Type="http://schemas.openxmlformats.org/officeDocument/2006/relationships/image" Target="../media/image96.png"/><Relationship Id="rId15" Type="http://schemas.openxmlformats.org/officeDocument/2006/relationships/image" Target="../media/image106.png"/><Relationship Id="rId23" Type="http://schemas.openxmlformats.org/officeDocument/2006/relationships/image" Target="../media/image114.png"/><Relationship Id="rId28" Type="http://schemas.openxmlformats.org/officeDocument/2006/relationships/image" Target="../media/image119.png"/><Relationship Id="rId36" Type="http://schemas.openxmlformats.org/officeDocument/2006/relationships/image" Target="../media/image127.png"/><Relationship Id="rId10" Type="http://schemas.openxmlformats.org/officeDocument/2006/relationships/image" Target="../media/image101.png"/><Relationship Id="rId19" Type="http://schemas.openxmlformats.org/officeDocument/2006/relationships/image" Target="../media/image110.png"/><Relationship Id="rId31" Type="http://schemas.openxmlformats.org/officeDocument/2006/relationships/image" Target="../media/image122.png"/><Relationship Id="rId4" Type="http://schemas.openxmlformats.org/officeDocument/2006/relationships/image" Target="../media/image95.png"/><Relationship Id="rId9" Type="http://schemas.openxmlformats.org/officeDocument/2006/relationships/image" Target="../media/image100.png"/><Relationship Id="rId14" Type="http://schemas.openxmlformats.org/officeDocument/2006/relationships/image" Target="../media/image105.png"/><Relationship Id="rId22" Type="http://schemas.openxmlformats.org/officeDocument/2006/relationships/image" Target="../media/image113.png"/><Relationship Id="rId27" Type="http://schemas.openxmlformats.org/officeDocument/2006/relationships/image" Target="../media/image118.png"/><Relationship Id="rId30" Type="http://schemas.openxmlformats.org/officeDocument/2006/relationships/image" Target="../media/image121.png"/><Relationship Id="rId35" Type="http://schemas.openxmlformats.org/officeDocument/2006/relationships/image" Target="../media/image126.png"/><Relationship Id="rId8" Type="http://schemas.openxmlformats.org/officeDocument/2006/relationships/image" Target="../media/image99.png"/><Relationship Id="rId3" Type="http://schemas.openxmlformats.org/officeDocument/2006/relationships/image" Target="../media/image94.png"/><Relationship Id="rId12" Type="http://schemas.openxmlformats.org/officeDocument/2006/relationships/image" Target="../media/image103.png"/><Relationship Id="rId17" Type="http://schemas.openxmlformats.org/officeDocument/2006/relationships/image" Target="../media/image108.png"/><Relationship Id="rId25" Type="http://schemas.openxmlformats.org/officeDocument/2006/relationships/image" Target="../media/image116.png"/><Relationship Id="rId33" Type="http://schemas.openxmlformats.org/officeDocument/2006/relationships/image" Target="../media/image124.png"/><Relationship Id="rId38" Type="http://schemas.openxmlformats.org/officeDocument/2006/relationships/image" Target="../media/image12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5EE2BC33-F8B8-4768-AE46-E7CF6E3D7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905EB5AC-4150-4206-9DBE-37DD0EBFBC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La batalla por el encriptado">
            <a:extLst>
              <a:ext uri="{FF2B5EF4-FFF2-40B4-BE49-F238E27FC236}">
                <a16:creationId xmlns:a16="http://schemas.microsoft.com/office/drawing/2014/main" id="{16CD6E96-9CCE-40DA-9C95-6BD6A2AF197B}"/>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r="444"/>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C399110E-B4AC-4B86-9F0A-9A3E88A2810F}"/>
              </a:ext>
            </a:extLst>
          </p:cNvPr>
          <p:cNvSpPr>
            <a:spLocks noGrp="1"/>
          </p:cNvSpPr>
          <p:nvPr>
            <p:ph type="ctrTitle"/>
          </p:nvPr>
        </p:nvSpPr>
        <p:spPr>
          <a:xfrm>
            <a:off x="1523999" y="1524000"/>
            <a:ext cx="3216673" cy="3809999"/>
          </a:xfrm>
        </p:spPr>
        <p:txBody>
          <a:bodyPr vert="horz" lIns="91440" tIns="45720" rIns="91440" bIns="45720" rtlCol="0" anchor="ctr">
            <a:normAutofit/>
          </a:bodyPr>
          <a:lstStyle/>
          <a:p>
            <a:pPr algn="r"/>
            <a:r>
              <a:rPr lang="es-CO" dirty="0">
                <a:solidFill>
                  <a:srgbClr val="FFFFFF"/>
                </a:solidFill>
              </a:rPr>
              <a:t>Cifrado de texto mediante el método afín</a:t>
            </a:r>
          </a:p>
        </p:txBody>
      </p:sp>
      <p:sp>
        <p:nvSpPr>
          <p:cNvPr id="3" name="Subtítulo 2">
            <a:extLst>
              <a:ext uri="{FF2B5EF4-FFF2-40B4-BE49-F238E27FC236}">
                <a16:creationId xmlns:a16="http://schemas.microsoft.com/office/drawing/2014/main" id="{4F97CF52-48A2-40FA-B6BF-7DA747632B2E}"/>
              </a:ext>
            </a:extLst>
          </p:cNvPr>
          <p:cNvSpPr>
            <a:spLocks noGrp="1"/>
          </p:cNvSpPr>
          <p:nvPr>
            <p:ph type="subTitle" idx="1"/>
          </p:nvPr>
        </p:nvSpPr>
        <p:spPr>
          <a:xfrm>
            <a:off x="5334001" y="762000"/>
            <a:ext cx="5334000" cy="5334000"/>
          </a:xfrm>
        </p:spPr>
        <p:txBody>
          <a:bodyPr vert="horz" lIns="91440" tIns="45720" rIns="91440" bIns="45720" rtlCol="0" anchor="ctr">
            <a:normAutofit/>
          </a:bodyPr>
          <a:lstStyle/>
          <a:p>
            <a:r>
              <a:rPr lang="en-US" dirty="0">
                <a:solidFill>
                  <a:srgbClr val="FFFFFF"/>
                </a:solidFill>
              </a:rPr>
              <a:t>Laura Vanessa Méndez Rivera - 2191951</a:t>
            </a:r>
          </a:p>
          <a:p>
            <a:r>
              <a:rPr lang="en-US" dirty="0">
                <a:solidFill>
                  <a:srgbClr val="FFFFFF"/>
                </a:solidFill>
              </a:rPr>
              <a:t>César Luis Hurtado Rodriguez - 2191957</a:t>
            </a:r>
          </a:p>
          <a:p>
            <a:r>
              <a:rPr lang="en-US" dirty="0">
                <a:solidFill>
                  <a:srgbClr val="FFFFFF"/>
                </a:solidFill>
              </a:rPr>
              <a:t>Daniel Eduardo Cobos Ayala - 2191954</a:t>
            </a:r>
          </a:p>
          <a:p>
            <a:endParaRPr lang="en-US" dirty="0">
              <a:solidFill>
                <a:srgbClr val="FFFFFF"/>
              </a:solidFill>
            </a:endParaRPr>
          </a:p>
        </p:txBody>
      </p:sp>
    </p:spTree>
    <p:extLst>
      <p:ext uri="{BB962C8B-B14F-4D97-AF65-F5344CB8AC3E}">
        <p14:creationId xmlns:p14="http://schemas.microsoft.com/office/powerpoint/2010/main" val="23705850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AEED5540-64E5-4258-ABA4-753F07B71B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0760E4C7-47B8-4356-ABCA-CC9C79E2D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E65F4B5-94C0-45FE-81ED-8FCFBF8E6759}"/>
              </a:ext>
            </a:extLst>
          </p:cNvPr>
          <p:cNvSpPr>
            <a:spLocks noGrp="1"/>
          </p:cNvSpPr>
          <p:nvPr>
            <p:ph type="title"/>
          </p:nvPr>
        </p:nvSpPr>
        <p:spPr>
          <a:xfrm>
            <a:off x="1088569" y="1406387"/>
            <a:ext cx="3936275" cy="2231319"/>
          </a:xfrm>
        </p:spPr>
        <p:txBody>
          <a:bodyPr vert="horz" lIns="91440" tIns="45720" rIns="91440" bIns="45720" rtlCol="0" anchor="b">
            <a:normAutofit/>
          </a:bodyPr>
          <a:lstStyle/>
          <a:p>
            <a:pPr algn="ctr"/>
            <a:r>
              <a:rPr lang="en-US"/>
              <a:t>¿Cómo funcióna?</a:t>
            </a:r>
          </a:p>
        </p:txBody>
      </p:sp>
      <p:sp>
        <p:nvSpPr>
          <p:cNvPr id="15" name="Rectangle 14">
            <a:extLst>
              <a:ext uri="{FF2B5EF4-FFF2-40B4-BE49-F238E27FC236}">
                <a16:creationId xmlns:a16="http://schemas.microsoft.com/office/drawing/2014/main" id="{824F4927-E645-48C1-B709-AC214B1B7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n 5">
            <a:extLst>
              <a:ext uri="{FF2B5EF4-FFF2-40B4-BE49-F238E27FC236}">
                <a16:creationId xmlns:a16="http://schemas.microsoft.com/office/drawing/2014/main" id="{93DD402F-6B0E-48A9-8E9E-F762D63223B7}"/>
              </a:ext>
            </a:extLst>
          </p:cNvPr>
          <p:cNvPicPr>
            <a:picLocks noChangeAspect="1"/>
          </p:cNvPicPr>
          <p:nvPr/>
        </p:nvPicPr>
        <p:blipFill>
          <a:blip r:embed="rId2">
            <a:alphaModFix/>
          </a:blip>
          <a:stretch>
            <a:fillRect/>
          </a:stretch>
        </p:blipFill>
        <p:spPr>
          <a:xfrm>
            <a:off x="6103786" y="1952716"/>
            <a:ext cx="6088214" cy="2952568"/>
          </a:xfrm>
          <a:prstGeom prst="rect">
            <a:avLst/>
          </a:prstGeom>
        </p:spPr>
      </p:pic>
      <p:cxnSp>
        <p:nvCxnSpPr>
          <p:cNvPr id="17" name="Straight Connector 16">
            <a:extLst>
              <a:ext uri="{FF2B5EF4-FFF2-40B4-BE49-F238E27FC236}">
                <a16:creationId xmlns:a16="http://schemas.microsoft.com/office/drawing/2014/main" id="{414C5C93-B9E9-4392-ADCF-ABF21209DD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562423" y="396058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649406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35709097-1D5E-461B-A75A-2CB4E0B19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F8E7CE3D-756A-41A4-9B20-2A2FC3A1E4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Como encriptar mensajes de email">
            <a:extLst>
              <a:ext uri="{FF2B5EF4-FFF2-40B4-BE49-F238E27FC236}">
                <a16:creationId xmlns:a16="http://schemas.microsoft.com/office/drawing/2014/main" id="{18C20B99-E6EC-45B0-910F-08E15D5C7889}"/>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b="16697"/>
          <a:stretch/>
        </p:blipFill>
        <p:spPr bwMode="auto">
          <a:xfrm>
            <a:off x="20" y="2520"/>
            <a:ext cx="12191980" cy="685548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5F8E23AA-512F-4AC5-80AB-36664378F671}"/>
              </a:ext>
            </a:extLst>
          </p:cNvPr>
          <p:cNvSpPr>
            <a:spLocks noGrp="1"/>
          </p:cNvSpPr>
          <p:nvPr>
            <p:ph type="title"/>
          </p:nvPr>
        </p:nvSpPr>
        <p:spPr>
          <a:xfrm>
            <a:off x="1429566" y="1045445"/>
            <a:ext cx="9238434" cy="857559"/>
          </a:xfrm>
        </p:spPr>
        <p:txBody>
          <a:bodyPr>
            <a:normAutofit/>
          </a:bodyPr>
          <a:lstStyle/>
          <a:p>
            <a:r>
              <a:rPr lang="es-419">
                <a:solidFill>
                  <a:srgbClr val="FFFFFF"/>
                </a:solidFill>
              </a:rPr>
              <a:t>Conclusión</a:t>
            </a:r>
            <a:endParaRPr lang="es-CO">
              <a:solidFill>
                <a:srgbClr val="FFFFFF"/>
              </a:solidFill>
            </a:endParaRPr>
          </a:p>
        </p:txBody>
      </p:sp>
      <p:cxnSp>
        <p:nvCxnSpPr>
          <p:cNvPr id="77" name="Straight Connector 76">
            <a:extLst>
              <a:ext uri="{FF2B5EF4-FFF2-40B4-BE49-F238E27FC236}">
                <a16:creationId xmlns:a16="http://schemas.microsoft.com/office/drawing/2014/main" id="{837CF948-9F12-4674-98E3-7A7FE57A19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286000"/>
            <a:ext cx="971155" cy="0"/>
          </a:xfrm>
          <a:prstGeom prst="line">
            <a:avLst/>
          </a:prstGeom>
          <a:ln w="3175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874AE70C-75F8-4126-BFD2-F231B002ECC7}"/>
              </a:ext>
            </a:extLst>
          </p:cNvPr>
          <p:cNvSpPr>
            <a:spLocks noGrp="1"/>
          </p:cNvSpPr>
          <p:nvPr>
            <p:ph idx="1"/>
          </p:nvPr>
        </p:nvSpPr>
        <p:spPr>
          <a:xfrm>
            <a:off x="1429555" y="2743200"/>
            <a:ext cx="7955077" cy="3352800"/>
          </a:xfrm>
        </p:spPr>
        <p:txBody>
          <a:bodyPr>
            <a:normAutofit/>
          </a:bodyPr>
          <a:lstStyle/>
          <a:p>
            <a:r>
              <a:rPr lang="es-ES">
                <a:solidFill>
                  <a:srgbClr val="FFFFFF"/>
                </a:solidFill>
              </a:rPr>
              <a:t>El uso de la maquina de Turing es un método viable para desarrollar el cifrado de afin.En el proceso de creación del proyecto nos dimos cuenta que haciendo uso de la maquina de turing también se pueden llevar a cabo otros métodos de cifrados como por ejemplo cifrado cesar, monomio-binomio, ROT13 y Atbash.</a:t>
            </a:r>
            <a:endParaRPr lang="es-CO">
              <a:solidFill>
                <a:srgbClr val="FFFFFF"/>
              </a:solidFill>
            </a:endParaRPr>
          </a:p>
        </p:txBody>
      </p:sp>
    </p:spTree>
    <p:extLst>
      <p:ext uri="{BB962C8B-B14F-4D97-AF65-F5344CB8AC3E}">
        <p14:creationId xmlns:p14="http://schemas.microsoft.com/office/powerpoint/2010/main" val="139305326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AEED5540-64E5-4258-ABA4-753F07B71B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9" name="Rectangle 8">
            <a:extLst>
              <a:ext uri="{FF2B5EF4-FFF2-40B4-BE49-F238E27FC236}">
                <a16:creationId xmlns:a16="http://schemas.microsoft.com/office/drawing/2014/main" id="{2B598DCE-49A4-46FC-89A2-87E971ABED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AF448D61-FD92-4997-B065-2043341242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3" name="Oval 12">
            <a:extLst>
              <a:ext uri="{FF2B5EF4-FFF2-40B4-BE49-F238E27FC236}">
                <a16:creationId xmlns:a16="http://schemas.microsoft.com/office/drawing/2014/main" id="{ED903D6B-9D52-4138-9E24-EB3F7AFA8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17864" y="760144"/>
            <a:ext cx="5356272" cy="53562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EA9E90E1-C1D6-4CBA-A216-6FBB16894836}"/>
              </a:ext>
            </a:extLst>
          </p:cNvPr>
          <p:cNvSpPr>
            <a:spLocks noGrp="1"/>
          </p:cNvSpPr>
          <p:nvPr>
            <p:ph type="title"/>
          </p:nvPr>
        </p:nvSpPr>
        <p:spPr>
          <a:xfrm>
            <a:off x="4014717" y="1746913"/>
            <a:ext cx="4162567" cy="1883392"/>
          </a:xfrm>
        </p:spPr>
        <p:txBody>
          <a:bodyPr vert="horz" lIns="91440" tIns="45720" rIns="91440" bIns="45720" rtlCol="0" anchor="b">
            <a:normAutofit/>
          </a:bodyPr>
          <a:lstStyle/>
          <a:p>
            <a:pPr algn="ctr"/>
            <a:r>
              <a:rPr lang="en-US"/>
              <a:t>Gracias por su atención </a:t>
            </a:r>
          </a:p>
        </p:txBody>
      </p:sp>
      <p:cxnSp>
        <p:nvCxnSpPr>
          <p:cNvPr id="15" name="Straight Connector 14">
            <a:extLst>
              <a:ext uri="{FF2B5EF4-FFF2-40B4-BE49-F238E27FC236}">
                <a16:creationId xmlns:a16="http://schemas.microsoft.com/office/drawing/2014/main" id="{E651A8F8-7445-4C49-926D-816D687651D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10423" y="396058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707921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DAD064D-86F0-42ED-B520-996898579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CE30D50-5C94-4D47-844B-9F9141320E99}"/>
              </a:ext>
            </a:extLst>
          </p:cNvPr>
          <p:cNvSpPr>
            <a:spLocks noGrp="1"/>
          </p:cNvSpPr>
          <p:nvPr>
            <p:ph type="title"/>
          </p:nvPr>
        </p:nvSpPr>
        <p:spPr>
          <a:xfrm>
            <a:off x="733197" y="543695"/>
            <a:ext cx="4431604" cy="1141004"/>
          </a:xfrm>
        </p:spPr>
        <p:txBody>
          <a:bodyPr>
            <a:normAutofit/>
          </a:bodyPr>
          <a:lstStyle/>
          <a:p>
            <a:r>
              <a:rPr lang="es-419" dirty="0"/>
              <a:t>Cifrar o encriptar</a:t>
            </a:r>
            <a:endParaRPr lang="es-CO" dirty="0"/>
          </a:p>
        </p:txBody>
      </p:sp>
      <p:sp>
        <p:nvSpPr>
          <p:cNvPr id="3" name="Marcador de contenido 2">
            <a:extLst>
              <a:ext uri="{FF2B5EF4-FFF2-40B4-BE49-F238E27FC236}">
                <a16:creationId xmlns:a16="http://schemas.microsoft.com/office/drawing/2014/main" id="{1D8D78E0-9B63-42E0-A0F7-35B96D85D4B5}"/>
              </a:ext>
            </a:extLst>
          </p:cNvPr>
          <p:cNvSpPr>
            <a:spLocks noGrp="1"/>
          </p:cNvSpPr>
          <p:nvPr>
            <p:ph idx="1"/>
          </p:nvPr>
        </p:nvSpPr>
        <p:spPr>
          <a:xfrm>
            <a:off x="833381" y="2228394"/>
            <a:ext cx="4231235" cy="3810000"/>
          </a:xfrm>
        </p:spPr>
        <p:txBody>
          <a:bodyPr>
            <a:normAutofit/>
          </a:bodyPr>
          <a:lstStyle/>
          <a:p>
            <a:r>
              <a:rPr lang="es-ES" dirty="0"/>
              <a:t>Cifrar una información significa </a:t>
            </a:r>
            <a:r>
              <a:rPr lang="es-ES" b="1" dirty="0"/>
              <a:t>ocultar el contenido de un mensaje a simple vista</a:t>
            </a:r>
            <a:r>
              <a:rPr lang="es-ES" dirty="0"/>
              <a:t>, de manera que haga falta una interacción concreta para poder desvelar ese contenido.</a:t>
            </a:r>
          </a:p>
          <a:p>
            <a:pPr marL="0" indent="0">
              <a:buNone/>
            </a:pPr>
            <a:endParaRPr lang="es-CO" dirty="0"/>
          </a:p>
        </p:txBody>
      </p:sp>
      <p:sp>
        <p:nvSpPr>
          <p:cNvPr id="11" name="Rectangle 10">
            <a:extLst>
              <a:ext uri="{FF2B5EF4-FFF2-40B4-BE49-F238E27FC236}">
                <a16:creationId xmlns:a16="http://schemas.microsoft.com/office/drawing/2014/main" id="{1D7071EC-BCB9-494C-A9A6-CF6667C001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Encriptar ya no es meter a nadie en una cripta; es cifrar - Blog de Linube">
            <a:extLst>
              <a:ext uri="{FF2B5EF4-FFF2-40B4-BE49-F238E27FC236}">
                <a16:creationId xmlns:a16="http://schemas.microsoft.com/office/drawing/2014/main" id="{657B07AF-0D1B-4592-BC52-060918E49D0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022" r="32989" b="-1"/>
          <a:stretch/>
        </p:blipFill>
        <p:spPr bwMode="auto">
          <a:xfrm>
            <a:off x="6829197" y="1114197"/>
            <a:ext cx="4629606" cy="4629606"/>
          </a:xfrm>
          <a:custGeom>
            <a:avLst/>
            <a:gdLst/>
            <a:ahLst/>
            <a:cxnLst/>
            <a:rect l="l" t="t" r="r" b="b"/>
            <a:pathLst>
              <a:path w="4629606" h="4629606">
                <a:moveTo>
                  <a:pt x="2314803" y="0"/>
                </a:moveTo>
                <a:cubicBezTo>
                  <a:pt x="3593233" y="0"/>
                  <a:pt x="4629606" y="1036373"/>
                  <a:pt x="4629606" y="2314803"/>
                </a:cubicBezTo>
                <a:cubicBezTo>
                  <a:pt x="4629606" y="3593233"/>
                  <a:pt x="3593233" y="4629606"/>
                  <a:pt x="2314803" y="4629606"/>
                </a:cubicBezTo>
                <a:cubicBezTo>
                  <a:pt x="1036373" y="4629606"/>
                  <a:pt x="0" y="3593233"/>
                  <a:pt x="0" y="2314803"/>
                </a:cubicBezTo>
                <a:cubicBezTo>
                  <a:pt x="0" y="1036373"/>
                  <a:pt x="1036373" y="0"/>
                  <a:pt x="2314803"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99336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E7218290-08E7-4AB8-8549-F625B01F0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4C9ABDE-41A7-47B1-8C6A-EC71148A3AC6}"/>
              </a:ext>
            </a:extLst>
          </p:cNvPr>
          <p:cNvSpPr>
            <a:spLocks noGrp="1"/>
          </p:cNvSpPr>
          <p:nvPr>
            <p:ph type="title"/>
          </p:nvPr>
        </p:nvSpPr>
        <p:spPr>
          <a:xfrm>
            <a:off x="1429566" y="762001"/>
            <a:ext cx="5008696" cy="1141004"/>
          </a:xfrm>
        </p:spPr>
        <p:txBody>
          <a:bodyPr>
            <a:normAutofit/>
          </a:bodyPr>
          <a:lstStyle/>
          <a:p>
            <a:r>
              <a:rPr lang="es-419"/>
              <a:t>¿Para que sirve?</a:t>
            </a:r>
            <a:endParaRPr lang="es-CO" dirty="0"/>
          </a:p>
        </p:txBody>
      </p:sp>
      <p:sp>
        <p:nvSpPr>
          <p:cNvPr id="3" name="Marcador de contenido 2">
            <a:extLst>
              <a:ext uri="{FF2B5EF4-FFF2-40B4-BE49-F238E27FC236}">
                <a16:creationId xmlns:a16="http://schemas.microsoft.com/office/drawing/2014/main" id="{A71D4A4C-4E79-4477-9521-C9557B77B89F}"/>
              </a:ext>
            </a:extLst>
          </p:cNvPr>
          <p:cNvSpPr>
            <a:spLocks noGrp="1"/>
          </p:cNvSpPr>
          <p:nvPr>
            <p:ph idx="1"/>
          </p:nvPr>
        </p:nvSpPr>
        <p:spPr>
          <a:xfrm>
            <a:off x="1429566" y="2259698"/>
            <a:ext cx="4479398" cy="3836301"/>
          </a:xfrm>
        </p:spPr>
        <p:txBody>
          <a:bodyPr>
            <a:normAutofit/>
          </a:bodyPr>
          <a:lstStyle/>
          <a:p>
            <a:r>
              <a:rPr lang="es-ES" dirty="0"/>
              <a:t>El cifrado de mensajes sirve para hacer las </a:t>
            </a:r>
            <a:r>
              <a:rPr lang="es-ES" b="1" dirty="0"/>
              <a:t>comunicaciones más seguras</a:t>
            </a:r>
            <a:r>
              <a:rPr lang="es-ES" dirty="0"/>
              <a:t>, el cifrado es la base principal de la seguridad de datos. Es la forma más sencilla e importante para garantizar que la información de un mensaje o una computadora no sea leída ni robada por alguien que desee utilizarla con fines maliciosos.</a:t>
            </a:r>
            <a:endParaRPr lang="es-CO" dirty="0"/>
          </a:p>
        </p:txBody>
      </p:sp>
      <p:pic>
        <p:nvPicPr>
          <p:cNvPr id="2050" name="Picture 2" descr="Por qué es importante encriptar nuestros datos? - TyN Magazine">
            <a:extLst>
              <a:ext uri="{FF2B5EF4-FFF2-40B4-BE49-F238E27FC236}">
                <a16:creationId xmlns:a16="http://schemas.microsoft.com/office/drawing/2014/main" id="{8B93C687-A95A-45B3-9A90-0D0DCE52C6B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848" r="20152"/>
          <a:stretch/>
        </p:blipFill>
        <p:spPr bwMode="auto">
          <a:xfrm>
            <a:off x="6639965" y="1114197"/>
            <a:ext cx="4629606" cy="4629606"/>
          </a:xfrm>
          <a:custGeom>
            <a:avLst/>
            <a:gdLst/>
            <a:ahLst/>
            <a:cxnLst/>
            <a:rect l="l" t="t" r="r" b="b"/>
            <a:pathLst>
              <a:path w="4629606" h="4629606">
                <a:moveTo>
                  <a:pt x="2314803" y="0"/>
                </a:moveTo>
                <a:cubicBezTo>
                  <a:pt x="3593233" y="0"/>
                  <a:pt x="4629606" y="1036373"/>
                  <a:pt x="4629606" y="2314803"/>
                </a:cubicBezTo>
                <a:cubicBezTo>
                  <a:pt x="4629606" y="3593233"/>
                  <a:pt x="3593233" y="4629606"/>
                  <a:pt x="2314803" y="4629606"/>
                </a:cubicBezTo>
                <a:cubicBezTo>
                  <a:pt x="1036373" y="4629606"/>
                  <a:pt x="0" y="3593233"/>
                  <a:pt x="0" y="2314803"/>
                </a:cubicBezTo>
                <a:cubicBezTo>
                  <a:pt x="0" y="1036373"/>
                  <a:pt x="1036373" y="0"/>
                  <a:pt x="2314803"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8042290"/>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A027DD1-A31E-4BED-83B8-ED31F386F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61C2FB6-1414-4D9D-BE7A-1FF2A7AAE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1999" y="762000"/>
            <a:ext cx="10664151" cy="5334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3B6998E-E0E6-4DA3-A522-718CFE6BD14F}"/>
              </a:ext>
            </a:extLst>
          </p:cNvPr>
          <p:cNvSpPr>
            <a:spLocks noGrp="1"/>
          </p:cNvSpPr>
          <p:nvPr>
            <p:ph type="title"/>
          </p:nvPr>
        </p:nvSpPr>
        <p:spPr>
          <a:xfrm>
            <a:off x="1429566" y="1374753"/>
            <a:ext cx="4827799" cy="1034217"/>
          </a:xfrm>
        </p:spPr>
        <p:txBody>
          <a:bodyPr>
            <a:normAutofit/>
          </a:bodyPr>
          <a:lstStyle/>
          <a:p>
            <a:r>
              <a:rPr lang="es-419">
                <a:solidFill>
                  <a:schemeClr val="bg1"/>
                </a:solidFill>
              </a:rPr>
              <a:t>Cifrado afín</a:t>
            </a:r>
            <a:endParaRPr lang="es-CO">
              <a:solidFill>
                <a:schemeClr val="bg1"/>
              </a:solidFill>
            </a:endParaRPr>
          </a:p>
        </p:txBody>
      </p:sp>
      <p:sp>
        <p:nvSpPr>
          <p:cNvPr id="3" name="Marcador de contenido 2">
            <a:extLst>
              <a:ext uri="{FF2B5EF4-FFF2-40B4-BE49-F238E27FC236}">
                <a16:creationId xmlns:a16="http://schemas.microsoft.com/office/drawing/2014/main" id="{443CB354-ED55-4124-BD87-0C340E4A6809}"/>
              </a:ext>
            </a:extLst>
          </p:cNvPr>
          <p:cNvSpPr>
            <a:spLocks noGrp="1"/>
          </p:cNvSpPr>
          <p:nvPr>
            <p:ph idx="1"/>
          </p:nvPr>
        </p:nvSpPr>
        <p:spPr>
          <a:xfrm>
            <a:off x="1429566" y="2662484"/>
            <a:ext cx="4666434" cy="2774820"/>
          </a:xfrm>
        </p:spPr>
        <p:txBody>
          <a:bodyPr>
            <a:normAutofit/>
          </a:bodyPr>
          <a:lstStyle/>
          <a:p>
            <a:pPr>
              <a:lnSpc>
                <a:spcPct val="120000"/>
              </a:lnSpc>
            </a:pPr>
            <a:r>
              <a:rPr lang="es-ES" sz="1500" i="0">
                <a:solidFill>
                  <a:schemeClr val="bg1"/>
                </a:solidFill>
                <a:effectLst/>
                <a:latin typeface="Arial" panose="020B0604020202020204" pitchFamily="34" charset="0"/>
              </a:rPr>
              <a:t>El cifrado afín también se le llama cifrado de transformación afín o cifrado mono alfabético genérico. Es un tipo de </a:t>
            </a:r>
            <a:r>
              <a:rPr lang="es-ES" sz="1500">
                <a:solidFill>
                  <a:schemeClr val="bg1"/>
                </a:solidFill>
                <a:latin typeface="Arial" panose="020B0604020202020204" pitchFamily="34" charset="0"/>
              </a:rPr>
              <a:t>cifrado por sustitución </a:t>
            </a:r>
            <a:r>
              <a:rPr lang="es-ES" sz="1500" i="0">
                <a:solidFill>
                  <a:schemeClr val="bg1"/>
                </a:solidFill>
                <a:effectLst/>
                <a:latin typeface="Arial" panose="020B0604020202020204" pitchFamily="34" charset="0"/>
              </a:rPr>
              <a:t>en el que cada símbolo del </a:t>
            </a:r>
            <a:r>
              <a:rPr lang="es-ES" sz="1500">
                <a:solidFill>
                  <a:schemeClr val="bg1"/>
                </a:solidFill>
                <a:latin typeface="Arial" panose="020B0604020202020204" pitchFamily="34" charset="0"/>
              </a:rPr>
              <a:t>alfabeto</a:t>
            </a:r>
            <a:r>
              <a:rPr lang="es-ES" sz="1500" i="0">
                <a:solidFill>
                  <a:schemeClr val="bg1"/>
                </a:solidFill>
                <a:effectLst/>
                <a:latin typeface="Arial" panose="020B0604020202020204" pitchFamily="34" charset="0"/>
              </a:rPr>
              <a:t> en claro es sustituido por un símbolo del </a:t>
            </a:r>
            <a:r>
              <a:rPr lang="es-ES" sz="1500">
                <a:solidFill>
                  <a:schemeClr val="bg1"/>
                </a:solidFill>
                <a:latin typeface="Arial" panose="020B0604020202020204" pitchFamily="34" charset="0"/>
              </a:rPr>
              <a:t>alfabeto</a:t>
            </a:r>
            <a:r>
              <a:rPr lang="es-ES" sz="1500" i="0">
                <a:solidFill>
                  <a:schemeClr val="bg1"/>
                </a:solidFill>
                <a:effectLst/>
                <a:latin typeface="Arial" panose="020B0604020202020204" pitchFamily="34" charset="0"/>
              </a:rPr>
              <a:t> cifrado siendo el número de símbolos del alfabeto en claro igual que el número de símbolos del alfabeto cifrado.</a:t>
            </a:r>
            <a:endParaRPr lang="es-ES" sz="1500" noProof="1">
              <a:solidFill>
                <a:schemeClr val="bg1"/>
              </a:solidFill>
            </a:endParaRPr>
          </a:p>
          <a:p>
            <a:pPr>
              <a:lnSpc>
                <a:spcPct val="120000"/>
              </a:lnSpc>
            </a:pPr>
            <a:endParaRPr lang="es-CO" sz="1500">
              <a:solidFill>
                <a:schemeClr val="bg1"/>
              </a:solidFill>
            </a:endParaRPr>
          </a:p>
        </p:txBody>
      </p:sp>
      <p:pic>
        <p:nvPicPr>
          <p:cNvPr id="4" name="Picture 2" descr="Píldora formativa 17: ¿Qué es la cifra afín? - YouTube">
            <a:extLst>
              <a:ext uri="{FF2B5EF4-FFF2-40B4-BE49-F238E27FC236}">
                <a16:creationId xmlns:a16="http://schemas.microsoft.com/office/drawing/2014/main" id="{0D24B3E1-4DB9-43B0-B123-18E4D7686D5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858000" y="2350513"/>
            <a:ext cx="3824845" cy="2151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812862"/>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1265911B-1E2F-489E-97EF-A15A9299E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2119D4F1-CE65-4D74-A168-F27C15F1B0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Alan Turing y la Inteligencia Artificial - Clon Geek">
            <a:extLst>
              <a:ext uri="{FF2B5EF4-FFF2-40B4-BE49-F238E27FC236}">
                <a16:creationId xmlns:a16="http://schemas.microsoft.com/office/drawing/2014/main" id="{9792EFA7-36D7-4B8F-960E-2814791B40F0}"/>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l="31562" r="22215"/>
          <a:stretch/>
        </p:blipFill>
        <p:spPr bwMode="auto">
          <a:xfrm>
            <a:off x="20" y="10"/>
            <a:ext cx="6095979"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92D9AD46-3EC3-4AC1-ACE2-BD63ABD3E625}"/>
              </a:ext>
            </a:extLst>
          </p:cNvPr>
          <p:cNvSpPr>
            <a:spLocks noGrp="1"/>
          </p:cNvSpPr>
          <p:nvPr>
            <p:ph type="title"/>
          </p:nvPr>
        </p:nvSpPr>
        <p:spPr>
          <a:xfrm>
            <a:off x="1028700" y="1025718"/>
            <a:ext cx="4057650" cy="4770783"/>
          </a:xfrm>
        </p:spPr>
        <p:txBody>
          <a:bodyPr anchor="ctr">
            <a:normAutofit/>
          </a:bodyPr>
          <a:lstStyle/>
          <a:p>
            <a:pPr algn="ctr"/>
            <a:r>
              <a:rPr lang="es-ES">
                <a:solidFill>
                  <a:srgbClr val="FFFFFF"/>
                </a:solidFill>
              </a:rPr>
              <a:t>Maquina de Turing</a:t>
            </a:r>
            <a:endParaRPr lang="es-CO">
              <a:solidFill>
                <a:srgbClr val="FFFFFF"/>
              </a:solidFill>
            </a:endParaRPr>
          </a:p>
        </p:txBody>
      </p:sp>
      <p:sp>
        <p:nvSpPr>
          <p:cNvPr id="3" name="Marcador de contenido 2">
            <a:extLst>
              <a:ext uri="{FF2B5EF4-FFF2-40B4-BE49-F238E27FC236}">
                <a16:creationId xmlns:a16="http://schemas.microsoft.com/office/drawing/2014/main" id="{0CAEA080-6601-4678-872F-126712FDB022}"/>
              </a:ext>
            </a:extLst>
          </p:cNvPr>
          <p:cNvSpPr>
            <a:spLocks noGrp="1"/>
          </p:cNvSpPr>
          <p:nvPr>
            <p:ph idx="1"/>
          </p:nvPr>
        </p:nvSpPr>
        <p:spPr>
          <a:xfrm>
            <a:off x="7179972" y="762000"/>
            <a:ext cx="3825025" cy="5334000"/>
          </a:xfrm>
        </p:spPr>
        <p:txBody>
          <a:bodyPr anchor="ctr">
            <a:normAutofit/>
          </a:bodyPr>
          <a:lstStyle/>
          <a:p>
            <a:r>
              <a:rPr lang="es-ES" dirty="0"/>
              <a:t>Una máquina de Turing es un dispositivo que manipula símbolos sobre una tira de cinta de acuerdo con una tabla de reglas. A pesar de su simplicidad, una máquina de Turing puede ser adaptada para simular la lógica de cualquier algoritmo de computador.</a:t>
            </a:r>
          </a:p>
          <a:p>
            <a:endParaRPr lang="es-CO" dirty="0"/>
          </a:p>
        </p:txBody>
      </p:sp>
    </p:spTree>
    <p:extLst>
      <p:ext uri="{BB962C8B-B14F-4D97-AF65-F5344CB8AC3E}">
        <p14:creationId xmlns:p14="http://schemas.microsoft.com/office/powerpoint/2010/main" val="2725508126"/>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E8106620-225D-429A-AAE7-CD0545EF1D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Marcador de contenido 25" descr="Gráfico, Gráfico de líneas&#10;&#10;Descripción generada automáticamente">
            <a:extLst>
              <a:ext uri="{FF2B5EF4-FFF2-40B4-BE49-F238E27FC236}">
                <a16:creationId xmlns:a16="http://schemas.microsoft.com/office/drawing/2014/main" id="{1F2C3CBC-E9CF-47EE-9966-6C8A1F71DFD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6493" t="3419" r="5881" b="4966"/>
          <a:stretch/>
        </p:blipFill>
        <p:spPr>
          <a:xfrm>
            <a:off x="601186" y="685800"/>
            <a:ext cx="10989628" cy="5486400"/>
          </a:xfrm>
          <a:prstGeom prst="rect">
            <a:avLst/>
          </a:prstGeom>
        </p:spPr>
      </p:pic>
    </p:spTree>
    <p:extLst>
      <p:ext uri="{BB962C8B-B14F-4D97-AF65-F5344CB8AC3E}">
        <p14:creationId xmlns:p14="http://schemas.microsoft.com/office/powerpoint/2010/main" val="40657440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949130-F4C8-4E64-AD1A-B3611E4358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0DB4423-716D-4B40-9498-69F5F3E5E0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Oval 11">
            <a:extLst>
              <a:ext uri="{FF2B5EF4-FFF2-40B4-BE49-F238E27FC236}">
                <a16:creationId xmlns:a16="http://schemas.microsoft.com/office/drawing/2014/main" id="{0B339CD8-1850-4DF2-BCDF-1CAAE5F872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197" y="1113411"/>
            <a:ext cx="4629606" cy="46296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BA93068-874C-4E4F-AEBE-2D7CE6EF53B5}"/>
              </a:ext>
            </a:extLst>
          </p:cNvPr>
          <p:cNvSpPr>
            <a:spLocks noGrp="1"/>
          </p:cNvSpPr>
          <p:nvPr>
            <p:ph type="title"/>
          </p:nvPr>
        </p:nvSpPr>
        <p:spPr>
          <a:xfrm>
            <a:off x="1044054" y="2286000"/>
            <a:ext cx="3965456" cy="2285999"/>
          </a:xfrm>
        </p:spPr>
        <p:txBody>
          <a:bodyPr anchor="ctr">
            <a:normAutofit/>
          </a:bodyPr>
          <a:lstStyle/>
          <a:p>
            <a:pPr algn="ctr"/>
            <a:r>
              <a:rPr lang="es-419" dirty="0"/>
              <a:t>Definición</a:t>
            </a:r>
            <a:endParaRPr lang="es-CO" dirty="0"/>
          </a:p>
        </p:txBody>
      </p:sp>
      <mc:AlternateContent xmlns:mc="http://schemas.openxmlformats.org/markup-compatibility/2006" xmlns:a14="http://schemas.microsoft.com/office/drawing/2010/main">
        <mc:Choice Requires="a14">
          <p:sp>
            <p:nvSpPr>
              <p:cNvPr id="16" name="Marcador de texto 1">
                <a:extLst>
                  <a:ext uri="{FF2B5EF4-FFF2-40B4-BE49-F238E27FC236}">
                    <a16:creationId xmlns:a16="http://schemas.microsoft.com/office/drawing/2014/main" id="{DF52F65E-1A0D-4E57-A550-5D67ACCA4D27}"/>
                  </a:ext>
                </a:extLst>
              </p:cNvPr>
              <p:cNvSpPr>
                <a:spLocks noGrp="1"/>
              </p:cNvSpPr>
              <p:nvPr/>
            </p:nvSpPr>
            <p:spPr>
              <a:xfrm>
                <a:off x="6829197" y="887943"/>
                <a:ext cx="5040000" cy="360362"/>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2300" b="1" kern="1200">
                    <a:solidFill>
                      <a:schemeClr val="tx1">
                        <a:lumMod val="75000"/>
                        <a:lumOff val="25000"/>
                      </a:schemeClr>
                    </a:solidFill>
                    <a:latin typeface="+mn-lt"/>
                    <a:ea typeface="+mn-ea"/>
                    <a:cs typeface="+mn-cs"/>
                  </a:defRPr>
                </a:lvl1pPr>
                <a:lvl2pPr marL="536575" indent="-27305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811213" indent="-274638"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074738" indent="-263525"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7788" indent="-273050" algn="l" defTabSz="914400" rtl="0" eaLnBrk="1" latinLnBrk="0" hangingPunct="1">
                  <a:lnSpc>
                    <a:spcPct val="90000"/>
                  </a:lnSpc>
                  <a:spcBef>
                    <a:spcPts val="500"/>
                  </a:spcBef>
                  <a:buFont typeface="Arial" panose="020B0604020202020204" pitchFamily="34" charset="0"/>
                  <a:buChar char="•"/>
                  <a:defRPr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rPr>
                        <m:t>𝑀𝑇</m:t>
                      </m:r>
                      <m:r>
                        <a:rPr lang="es-CO" b="0" i="1" smtClean="0">
                          <a:latin typeface="Cambria Math" panose="02040503050406030204" pitchFamily="18" charset="0"/>
                        </a:rPr>
                        <m:t>=(</m:t>
                      </m:r>
                      <m:r>
                        <a:rPr lang="es-CO" b="0" i="1" smtClean="0">
                          <a:latin typeface="Cambria Math" panose="02040503050406030204" pitchFamily="18" charset="0"/>
                        </a:rPr>
                        <m:t>𝑄</m:t>
                      </m:r>
                      <m:r>
                        <a:rPr lang="es-CO" b="0" i="1" smtClean="0">
                          <a:latin typeface="Cambria Math" panose="02040503050406030204" pitchFamily="18" charset="0"/>
                        </a:rPr>
                        <m:t>,</m:t>
                      </m:r>
                      <m:sSub>
                        <m:sSubPr>
                          <m:ctrlPr>
                            <a:rPr lang="es-CO" b="0" i="1" smtClean="0">
                              <a:latin typeface="Cambria Math" panose="02040503050406030204" pitchFamily="18" charset="0"/>
                            </a:rPr>
                          </m:ctrlPr>
                        </m:sSubPr>
                        <m:e>
                          <m:r>
                            <a:rPr lang="es-CO" b="0" i="1" smtClean="0">
                              <a:latin typeface="Cambria Math" panose="02040503050406030204" pitchFamily="18" charset="0"/>
                            </a:rPr>
                            <m:t>𝑞</m:t>
                          </m:r>
                        </m:e>
                        <m:sub>
                          <m:r>
                            <a:rPr lang="es-CO" b="0" i="1" smtClean="0">
                              <a:latin typeface="Cambria Math" panose="02040503050406030204" pitchFamily="18" charset="0"/>
                            </a:rPr>
                            <m:t>0</m:t>
                          </m:r>
                        </m:sub>
                      </m:sSub>
                      <m:r>
                        <a:rPr lang="es-CO" b="0" i="0" smtClean="0">
                          <a:latin typeface="Cambria Math" panose="02040503050406030204" pitchFamily="18" charset="0"/>
                        </a:rPr>
                        <m:t>,</m:t>
                      </m:r>
                      <m:r>
                        <m:rPr>
                          <m:sty m:val="p"/>
                        </m:rPr>
                        <a:rPr lang="es-CO" b="0" i="0" smtClean="0">
                          <a:latin typeface="Cambria Math" panose="02040503050406030204" pitchFamily="18" charset="0"/>
                        </a:rPr>
                        <m:t>F</m:t>
                      </m:r>
                      <m:r>
                        <a:rPr lang="es-CO" b="0" i="0" smtClean="0">
                          <a:latin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Σ</m:t>
                      </m:r>
                      <m:r>
                        <a:rPr lang="es-CO" b="0" i="1" smtClean="0">
                          <a:latin typeface="Cambria Math" panose="02040503050406030204" pitchFamily="18" charset="0"/>
                          <a:ea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Γ</m:t>
                      </m:r>
                      <m:r>
                        <a:rPr lang="es-CO" b="0" i="1" smtClean="0">
                          <a:latin typeface="Cambria Math" panose="02040503050406030204" pitchFamily="18" charset="0"/>
                          <a:ea typeface="Cambria Math" panose="02040503050406030204" pitchFamily="18" charset="0"/>
                        </a:rPr>
                        <m:t>,</m:t>
                      </m:r>
                      <m:r>
                        <a:rPr lang="es-CO" b="0" i="1" smtClean="0">
                          <a:latin typeface="Cambria Math" panose="02040503050406030204" pitchFamily="18" charset="0"/>
                          <a:ea typeface="Cambria Math" panose="02040503050406030204" pitchFamily="18" charset="0"/>
                        </a:rPr>
                        <m:t>𝐵</m:t>
                      </m:r>
                      <m:r>
                        <a:rPr lang="es-CO" b="0" i="1" smtClean="0">
                          <a:latin typeface="Cambria Math" panose="02040503050406030204" pitchFamily="18" charset="0"/>
                          <a:ea typeface="Cambria Math" panose="02040503050406030204" pitchFamily="18" charset="0"/>
                        </a:rPr>
                        <m:t>,</m:t>
                      </m:r>
                      <m:r>
                        <a:rPr lang="es-CO" b="0" i="1" smtClean="0">
                          <a:latin typeface="Cambria Math" panose="02040503050406030204" pitchFamily="18" charset="0"/>
                          <a:ea typeface="Cambria Math" panose="02040503050406030204" pitchFamily="18" charset="0"/>
                        </a:rPr>
                        <m:t>𝛿</m:t>
                      </m:r>
                      <m:r>
                        <a:rPr lang="es-CO" b="0" i="1" smtClean="0">
                          <a:latin typeface="Cambria Math" panose="02040503050406030204" pitchFamily="18" charset="0"/>
                          <a:ea typeface="Cambria Math" panose="02040503050406030204" pitchFamily="18" charset="0"/>
                        </a:rPr>
                        <m:t>)</m:t>
                      </m:r>
                    </m:oMath>
                  </m:oMathPara>
                </a14:m>
                <a:endParaRPr lang="es-CO" dirty="0"/>
              </a:p>
              <a:p>
                <a:endParaRPr lang="es-CO" dirty="0"/>
              </a:p>
            </p:txBody>
          </p:sp>
        </mc:Choice>
        <mc:Fallback xmlns="">
          <p:sp>
            <p:nvSpPr>
              <p:cNvPr id="16" name="Marcador de texto 1">
                <a:extLst>
                  <a:ext uri="{FF2B5EF4-FFF2-40B4-BE49-F238E27FC236}">
                    <a16:creationId xmlns:a16="http://schemas.microsoft.com/office/drawing/2014/main" id="{DF52F65E-1A0D-4E57-A550-5D67ACCA4D27}"/>
                  </a:ext>
                </a:extLst>
              </p:cNvPr>
              <p:cNvSpPr>
                <a:spLocks noGrp="1" noRot="1" noChangeAspect="1" noMove="1" noResize="1" noEditPoints="1" noAdjustHandles="1" noChangeArrowheads="1" noChangeShapeType="1" noTextEdit="1"/>
              </p:cNvSpPr>
              <p:nvPr/>
            </p:nvSpPr>
            <p:spPr>
              <a:xfrm>
                <a:off x="6829197" y="887943"/>
                <a:ext cx="5040000" cy="360362"/>
              </a:xfrm>
              <a:prstGeom prst="rect">
                <a:avLst/>
              </a:prstGeom>
              <a:blipFill>
                <a:blip r:embed="rId2"/>
                <a:stretch>
                  <a:fillRect t="-8475" b="-27119"/>
                </a:stretch>
              </a:blipFill>
            </p:spPr>
            <p:txBody>
              <a:bodyPr/>
              <a:lstStyle/>
              <a:p>
                <a:r>
                  <a:rPr lang="es-CO">
                    <a:noFill/>
                  </a:rPr>
                  <a:t> </a:t>
                </a:r>
              </a:p>
            </p:txBody>
          </p:sp>
        </mc:Fallback>
      </mc:AlternateContent>
      <p:grpSp>
        <p:nvGrpSpPr>
          <p:cNvPr id="17" name="Grupo 16">
            <a:extLst>
              <a:ext uri="{FF2B5EF4-FFF2-40B4-BE49-F238E27FC236}">
                <a16:creationId xmlns:a16="http://schemas.microsoft.com/office/drawing/2014/main" id="{7D1FAE98-E7E3-4E8B-A032-9F4C96A9EE81}"/>
              </a:ext>
            </a:extLst>
          </p:cNvPr>
          <p:cNvGrpSpPr/>
          <p:nvPr/>
        </p:nvGrpSpPr>
        <p:grpSpPr>
          <a:xfrm>
            <a:off x="7195720" y="2190823"/>
            <a:ext cx="4147930" cy="3183598"/>
            <a:chOff x="132523" y="2318885"/>
            <a:chExt cx="4147930" cy="3183598"/>
          </a:xfrm>
        </p:grpSpPr>
        <mc:AlternateContent xmlns:mc="http://schemas.openxmlformats.org/markup-compatibility/2006" xmlns:a14="http://schemas.microsoft.com/office/drawing/2010/main">
          <mc:Choice Requires="a14">
            <p:sp>
              <p:nvSpPr>
                <p:cNvPr id="19" name="Subtítulo 2">
                  <a:extLst>
                    <a:ext uri="{FF2B5EF4-FFF2-40B4-BE49-F238E27FC236}">
                      <a16:creationId xmlns:a16="http://schemas.microsoft.com/office/drawing/2014/main" id="{2B5C7CDC-7322-466B-AA52-BFA96CEF29E0}"/>
                    </a:ext>
                  </a:extLst>
                </p:cNvPr>
                <p:cNvSpPr txBox="1">
                  <a:spLocks/>
                </p:cNvSpPr>
                <p:nvPr/>
              </p:nvSpPr>
              <p:spPr>
                <a:xfrm>
                  <a:off x="132523" y="2318885"/>
                  <a:ext cx="4147930" cy="519388"/>
                </a:xfrm>
                <a:prstGeom prst="rect">
                  <a:avLst/>
                </a:prstGeom>
              </p:spPr>
              <p:txBody>
                <a:bodyPr vert="horz" lIns="91440" tIns="45720" rIns="91440" bIns="45720" rtlCol="0">
                  <a:normAutofit/>
                </a:bodyPr>
                <a:ls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14:m>
                    <m:oMath xmlns:m="http://schemas.openxmlformats.org/officeDocument/2006/math">
                      <m:r>
                        <a:rPr lang="es-CO" i="1" smtClean="0">
                          <a:latin typeface="Cambria Math" panose="02040503050406030204" pitchFamily="18" charset="0"/>
                        </a:rPr>
                        <m:t>𝑄</m:t>
                      </m:r>
                      <m:r>
                        <a:rPr lang="es-CO" b="0" i="1" smtClean="0">
                          <a:latin typeface="Cambria Math" panose="02040503050406030204" pitchFamily="18" charset="0"/>
                        </a:rPr>
                        <m:t>=</m:t>
                      </m:r>
                    </m:oMath>
                  </a14:m>
                  <a:r>
                    <a:rPr lang="es-CO" b="0" dirty="0"/>
                    <a:t> </a:t>
                  </a:r>
                  <a14:m>
                    <m:oMath xmlns:m="http://schemas.openxmlformats.org/officeDocument/2006/math">
                      <m:sSub>
                        <m:sSubPr>
                          <m:ctrlPr>
                            <a:rPr lang="es-CO" b="0" i="1" smtClean="0">
                              <a:latin typeface="Cambria Math" panose="02040503050406030204" pitchFamily="18" charset="0"/>
                            </a:rPr>
                          </m:ctrlPr>
                        </m:sSubPr>
                        <m:e>
                          <m:r>
                            <a:rPr lang="es-CO" b="0" i="1" smtClean="0">
                              <a:latin typeface="Cambria Math" panose="02040503050406030204" pitchFamily="18" charset="0"/>
                            </a:rPr>
                            <m:t>{</m:t>
                          </m:r>
                          <m:r>
                            <a:rPr lang="es-CO" b="0" i="1" smtClean="0">
                              <a:latin typeface="Cambria Math" panose="02040503050406030204" pitchFamily="18" charset="0"/>
                            </a:rPr>
                            <m:t>𝑞</m:t>
                          </m:r>
                        </m:e>
                        <m:sub>
                          <m:r>
                            <a:rPr lang="es-CO" b="0" i="1" smtClean="0">
                              <a:latin typeface="Cambria Math" panose="02040503050406030204" pitchFamily="18" charset="0"/>
                            </a:rPr>
                            <m:t>0</m:t>
                          </m:r>
                        </m:sub>
                      </m:sSub>
                    </m:oMath>
                  </a14:m>
                  <a:r>
                    <a:rPr lang="es-CO" dirty="0"/>
                    <a:t>,</a:t>
                  </a:r>
                  <a:r>
                    <a:rPr lang="es-CO" b="0" dirty="0"/>
                    <a:t> </a:t>
                  </a:r>
                  <a14:m>
                    <m:oMath xmlns:m="http://schemas.openxmlformats.org/officeDocument/2006/math">
                      <m:sSub>
                        <m:sSubPr>
                          <m:ctrlPr>
                            <a:rPr lang="es-CO" b="0" i="1" smtClean="0">
                              <a:latin typeface="Cambria Math" panose="02040503050406030204" pitchFamily="18" charset="0"/>
                            </a:rPr>
                          </m:ctrlPr>
                        </m:sSubPr>
                        <m:e>
                          <m:r>
                            <a:rPr lang="es-CO" b="0" i="1" smtClean="0">
                              <a:latin typeface="Cambria Math" panose="02040503050406030204" pitchFamily="18" charset="0"/>
                            </a:rPr>
                            <m:t>𝑞</m:t>
                          </m:r>
                        </m:e>
                        <m:sub>
                          <m:r>
                            <a:rPr lang="es-CO" b="0" i="1" smtClean="0">
                              <a:latin typeface="Cambria Math" panose="02040503050406030204" pitchFamily="18" charset="0"/>
                            </a:rPr>
                            <m:t>1</m:t>
                          </m:r>
                        </m:sub>
                      </m:sSub>
                      <m:r>
                        <a:rPr lang="es-CO" b="0" i="1" smtClean="0">
                          <a:latin typeface="Cambria Math" panose="02040503050406030204" pitchFamily="18" charset="0"/>
                        </a:rPr>
                        <m:t>,</m:t>
                      </m:r>
                      <m:sSub>
                        <m:sSubPr>
                          <m:ctrlPr>
                            <a:rPr lang="es-CO" b="0" i="1" smtClean="0">
                              <a:latin typeface="Cambria Math" panose="02040503050406030204" pitchFamily="18" charset="0"/>
                            </a:rPr>
                          </m:ctrlPr>
                        </m:sSubPr>
                        <m:e>
                          <m:r>
                            <a:rPr lang="es-CO" b="0" i="1" smtClean="0">
                              <a:latin typeface="Cambria Math" panose="02040503050406030204" pitchFamily="18" charset="0"/>
                            </a:rPr>
                            <m:t>𝑞</m:t>
                          </m:r>
                        </m:e>
                        <m:sub>
                          <m:r>
                            <a:rPr lang="es-CO" b="0" i="1" smtClean="0">
                              <a:latin typeface="Cambria Math" panose="02040503050406030204" pitchFamily="18" charset="0"/>
                            </a:rPr>
                            <m:t>2</m:t>
                          </m:r>
                        </m:sub>
                      </m:sSub>
                      <m:r>
                        <a:rPr lang="es-CO" b="0" i="1" smtClean="0">
                          <a:latin typeface="Cambria Math" panose="02040503050406030204" pitchFamily="18" charset="0"/>
                        </a:rPr>
                        <m:t>,</m:t>
                      </m:r>
                      <m:sSub>
                        <m:sSubPr>
                          <m:ctrlPr>
                            <a:rPr lang="es-CO" b="0" i="1" smtClean="0">
                              <a:latin typeface="Cambria Math" panose="02040503050406030204" pitchFamily="18" charset="0"/>
                            </a:rPr>
                          </m:ctrlPr>
                        </m:sSubPr>
                        <m:e>
                          <m:r>
                            <a:rPr lang="es-CO" b="0" i="1" smtClean="0">
                              <a:latin typeface="Cambria Math" panose="02040503050406030204" pitchFamily="18" charset="0"/>
                            </a:rPr>
                            <m:t>𝑞</m:t>
                          </m:r>
                        </m:e>
                        <m:sub>
                          <m:r>
                            <a:rPr lang="es-CO" b="0" i="1" smtClean="0">
                              <a:latin typeface="Cambria Math" panose="02040503050406030204" pitchFamily="18" charset="0"/>
                            </a:rPr>
                            <m:t>3</m:t>
                          </m:r>
                        </m:sub>
                      </m:sSub>
                      <m:r>
                        <a:rPr lang="es-CO" b="0" i="1" smtClean="0">
                          <a:latin typeface="Cambria Math" panose="02040503050406030204" pitchFamily="18" charset="0"/>
                        </a:rPr>
                        <m:t>,</m:t>
                      </m:r>
                      <m:sSub>
                        <m:sSubPr>
                          <m:ctrlPr>
                            <a:rPr lang="es-CO" b="0" i="1" smtClean="0">
                              <a:latin typeface="Cambria Math" panose="02040503050406030204" pitchFamily="18" charset="0"/>
                            </a:rPr>
                          </m:ctrlPr>
                        </m:sSubPr>
                        <m:e>
                          <m:r>
                            <a:rPr lang="es-CO" b="0" i="1" smtClean="0">
                              <a:latin typeface="Cambria Math" panose="02040503050406030204" pitchFamily="18" charset="0"/>
                            </a:rPr>
                            <m:t>𝑞</m:t>
                          </m:r>
                        </m:e>
                        <m:sub>
                          <m:r>
                            <a:rPr lang="es-CO" b="0" i="1" smtClean="0">
                              <a:latin typeface="Cambria Math" panose="02040503050406030204" pitchFamily="18" charset="0"/>
                            </a:rPr>
                            <m:t>4</m:t>
                          </m:r>
                        </m:sub>
                      </m:sSub>
                      <m:r>
                        <a:rPr lang="es-CO" b="0" i="1" smtClean="0">
                          <a:latin typeface="Cambria Math" panose="02040503050406030204" pitchFamily="18" charset="0"/>
                        </a:rPr>
                        <m:t>}</m:t>
                      </m:r>
                    </m:oMath>
                  </a14:m>
                  <a:endParaRPr lang="es-CO" dirty="0"/>
                </a:p>
              </p:txBody>
            </p:sp>
          </mc:Choice>
          <mc:Fallback xmlns="">
            <p:sp>
              <p:nvSpPr>
                <p:cNvPr id="19" name="Subtítulo 2">
                  <a:extLst>
                    <a:ext uri="{FF2B5EF4-FFF2-40B4-BE49-F238E27FC236}">
                      <a16:creationId xmlns:a16="http://schemas.microsoft.com/office/drawing/2014/main" id="{2B5C7CDC-7322-466B-AA52-BFA96CEF29E0}"/>
                    </a:ext>
                  </a:extLst>
                </p:cNvPr>
                <p:cNvSpPr txBox="1">
                  <a:spLocks noRot="1" noChangeAspect="1" noMove="1" noResize="1" noEditPoints="1" noAdjustHandles="1" noChangeArrowheads="1" noChangeShapeType="1" noTextEdit="1"/>
                </p:cNvSpPr>
                <p:nvPr/>
              </p:nvSpPr>
              <p:spPr>
                <a:xfrm>
                  <a:off x="132523" y="2318885"/>
                  <a:ext cx="4147930" cy="519388"/>
                </a:xfrm>
                <a:prstGeom prst="rect">
                  <a:avLst/>
                </a:prstGeom>
                <a:blipFill>
                  <a:blip r:embed="rId3"/>
                  <a:stretch>
                    <a:fillRect l="-294" t="-5814"/>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20" name="Subtítulo 2">
                  <a:extLst>
                    <a:ext uri="{FF2B5EF4-FFF2-40B4-BE49-F238E27FC236}">
                      <a16:creationId xmlns:a16="http://schemas.microsoft.com/office/drawing/2014/main" id="{358D993C-EF00-459D-9391-389E4974C85E}"/>
                    </a:ext>
                  </a:extLst>
                </p:cNvPr>
                <p:cNvSpPr txBox="1">
                  <a:spLocks/>
                </p:cNvSpPr>
                <p:nvPr/>
              </p:nvSpPr>
              <p:spPr>
                <a:xfrm>
                  <a:off x="132523" y="2868210"/>
                  <a:ext cx="1458836" cy="519388"/>
                </a:xfrm>
                <a:prstGeom prst="rect">
                  <a:avLst/>
                </a:prstGeom>
              </p:spPr>
              <p:txBody>
                <a:bodyPr vert="horz" lIns="91440" tIns="45720" rIns="91440" bIns="45720" rtlCol="0">
                  <a:normAutofit/>
                </a:bodyPr>
                <a:ls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14:m>
                    <m:oMath xmlns:m="http://schemas.openxmlformats.org/officeDocument/2006/math">
                      <m:r>
                        <a:rPr lang="es-CO" i="1" smtClean="0">
                          <a:latin typeface="Cambria Math" panose="02040503050406030204" pitchFamily="18" charset="0"/>
                        </a:rPr>
                        <m:t>𝑄</m:t>
                      </m:r>
                      <m:r>
                        <a:rPr lang="es-CO" b="0" i="1" smtClean="0">
                          <a:latin typeface="Cambria Math" panose="02040503050406030204" pitchFamily="18" charset="0"/>
                        </a:rPr>
                        <m:t>=</m:t>
                      </m:r>
                    </m:oMath>
                  </a14:m>
                  <a:r>
                    <a:rPr lang="es-CO" b="0" dirty="0"/>
                    <a:t> </a:t>
                  </a:r>
                  <a14:m>
                    <m:oMath xmlns:m="http://schemas.openxmlformats.org/officeDocument/2006/math">
                      <m:sSub>
                        <m:sSubPr>
                          <m:ctrlPr>
                            <a:rPr lang="es-CO" b="0" i="1" smtClean="0">
                              <a:latin typeface="Cambria Math" panose="02040503050406030204" pitchFamily="18" charset="0"/>
                            </a:rPr>
                          </m:ctrlPr>
                        </m:sSubPr>
                        <m:e>
                          <m:r>
                            <a:rPr lang="es-CO" b="0" i="1" smtClean="0">
                              <a:latin typeface="Cambria Math" panose="02040503050406030204" pitchFamily="18" charset="0"/>
                            </a:rPr>
                            <m:t>′</m:t>
                          </m:r>
                          <m:r>
                            <a:rPr lang="es-CO" b="0" i="1" smtClean="0">
                              <a:latin typeface="Cambria Math" panose="02040503050406030204" pitchFamily="18" charset="0"/>
                            </a:rPr>
                            <m:t>𝑞</m:t>
                          </m:r>
                        </m:e>
                        <m:sub>
                          <m:r>
                            <a:rPr lang="es-CO" b="0" i="1" smtClean="0">
                              <a:latin typeface="Cambria Math" panose="02040503050406030204" pitchFamily="18" charset="0"/>
                            </a:rPr>
                            <m:t>0</m:t>
                          </m:r>
                        </m:sub>
                      </m:sSub>
                      <m:r>
                        <a:rPr lang="es-CO" b="0" i="1" smtClean="0">
                          <a:latin typeface="Cambria Math" panose="02040503050406030204" pitchFamily="18" charset="0"/>
                        </a:rPr>
                        <m:t>′</m:t>
                      </m:r>
                    </m:oMath>
                  </a14:m>
                  <a:endParaRPr lang="es-CO" dirty="0"/>
                </a:p>
              </p:txBody>
            </p:sp>
          </mc:Choice>
          <mc:Fallback xmlns="">
            <p:sp>
              <p:nvSpPr>
                <p:cNvPr id="20" name="Subtítulo 2">
                  <a:extLst>
                    <a:ext uri="{FF2B5EF4-FFF2-40B4-BE49-F238E27FC236}">
                      <a16:creationId xmlns:a16="http://schemas.microsoft.com/office/drawing/2014/main" id="{358D993C-EF00-459D-9391-389E4974C85E}"/>
                    </a:ext>
                  </a:extLst>
                </p:cNvPr>
                <p:cNvSpPr txBox="1">
                  <a:spLocks noRot="1" noChangeAspect="1" noMove="1" noResize="1" noEditPoints="1" noAdjustHandles="1" noChangeArrowheads="1" noChangeShapeType="1" noTextEdit="1"/>
                </p:cNvSpPr>
                <p:nvPr/>
              </p:nvSpPr>
              <p:spPr>
                <a:xfrm>
                  <a:off x="132523" y="2868210"/>
                  <a:ext cx="1458836" cy="519388"/>
                </a:xfrm>
                <a:prstGeom prst="rect">
                  <a:avLst/>
                </a:prstGeom>
                <a:blipFill>
                  <a:blip r:embed="rId4"/>
                  <a:stretch>
                    <a:fillRect l="-833"/>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21" name="Subtítulo 2">
                  <a:extLst>
                    <a:ext uri="{FF2B5EF4-FFF2-40B4-BE49-F238E27FC236}">
                      <a16:creationId xmlns:a16="http://schemas.microsoft.com/office/drawing/2014/main" id="{AAE85DD1-CEDD-4C3C-A8EC-5A7D30A98A5D}"/>
                    </a:ext>
                  </a:extLst>
                </p:cNvPr>
                <p:cNvSpPr txBox="1">
                  <a:spLocks/>
                </p:cNvSpPr>
                <p:nvPr/>
              </p:nvSpPr>
              <p:spPr>
                <a:xfrm>
                  <a:off x="132523" y="3398656"/>
                  <a:ext cx="2372139" cy="519388"/>
                </a:xfrm>
                <a:prstGeom prst="rect">
                  <a:avLst/>
                </a:prstGeom>
              </p:spPr>
              <p:txBody>
                <a:bodyPr vert="horz" lIns="91440" tIns="45720" rIns="91440" bIns="45720" rtlCol="0">
                  <a:normAutofit/>
                </a:bodyPr>
                <a:ls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14:m>
                    <m:oMath xmlns:m="http://schemas.openxmlformats.org/officeDocument/2006/math">
                      <m:r>
                        <a:rPr lang="es-CO" b="0" i="1" smtClean="0">
                          <a:latin typeface="Cambria Math" panose="02040503050406030204" pitchFamily="18" charset="0"/>
                        </a:rPr>
                        <m:t>𝐹</m:t>
                      </m:r>
                      <m:r>
                        <a:rPr lang="es-CO" b="0" i="1" smtClean="0">
                          <a:latin typeface="Cambria Math" panose="02040503050406030204" pitchFamily="18" charset="0"/>
                        </a:rPr>
                        <m:t>=</m:t>
                      </m:r>
                    </m:oMath>
                  </a14:m>
                  <a:r>
                    <a:rPr lang="es-CO" b="0" dirty="0"/>
                    <a:t> </a:t>
                  </a:r>
                  <a14:m>
                    <m:oMath xmlns:m="http://schemas.openxmlformats.org/officeDocument/2006/math">
                      <m:sSub>
                        <m:sSubPr>
                          <m:ctrlPr>
                            <a:rPr lang="es-CO" b="0" i="1" smtClean="0">
                              <a:latin typeface="Cambria Math" panose="02040503050406030204" pitchFamily="18" charset="0"/>
                            </a:rPr>
                          </m:ctrlPr>
                        </m:sSubPr>
                        <m:e>
                          <m:r>
                            <a:rPr lang="es-CO" b="0" i="1" smtClean="0">
                              <a:latin typeface="Cambria Math" panose="02040503050406030204" pitchFamily="18" charset="0"/>
                            </a:rPr>
                            <m:t>′</m:t>
                          </m:r>
                          <m:r>
                            <a:rPr lang="es-CO" b="0" i="1" smtClean="0">
                              <a:latin typeface="Cambria Math" panose="02040503050406030204" pitchFamily="18" charset="0"/>
                            </a:rPr>
                            <m:t>𝑞</m:t>
                          </m:r>
                        </m:e>
                        <m:sub>
                          <m:r>
                            <a:rPr lang="es-CO" b="0" i="1" smtClean="0">
                              <a:latin typeface="Cambria Math" panose="02040503050406030204" pitchFamily="18" charset="0"/>
                            </a:rPr>
                            <m:t>4</m:t>
                          </m:r>
                        </m:sub>
                      </m:sSub>
                      <m:r>
                        <a:rPr lang="es-CO" b="0" i="1" smtClean="0">
                          <a:latin typeface="Cambria Math" panose="02040503050406030204" pitchFamily="18" charset="0"/>
                        </a:rPr>
                        <m:t>′</m:t>
                      </m:r>
                    </m:oMath>
                  </a14:m>
                  <a:endParaRPr lang="es-CO" dirty="0"/>
                </a:p>
              </p:txBody>
            </p:sp>
          </mc:Choice>
          <mc:Fallback xmlns="">
            <p:sp>
              <p:nvSpPr>
                <p:cNvPr id="21" name="Subtítulo 2">
                  <a:extLst>
                    <a:ext uri="{FF2B5EF4-FFF2-40B4-BE49-F238E27FC236}">
                      <a16:creationId xmlns:a16="http://schemas.microsoft.com/office/drawing/2014/main" id="{AAE85DD1-CEDD-4C3C-A8EC-5A7D30A98A5D}"/>
                    </a:ext>
                  </a:extLst>
                </p:cNvPr>
                <p:cNvSpPr txBox="1">
                  <a:spLocks noRot="1" noChangeAspect="1" noMove="1" noResize="1" noEditPoints="1" noAdjustHandles="1" noChangeArrowheads="1" noChangeShapeType="1" noTextEdit="1"/>
                </p:cNvSpPr>
                <p:nvPr/>
              </p:nvSpPr>
              <p:spPr>
                <a:xfrm>
                  <a:off x="132523" y="3398656"/>
                  <a:ext cx="2372139" cy="519388"/>
                </a:xfrm>
                <a:prstGeom prst="rect">
                  <a:avLst/>
                </a:prstGeom>
                <a:blipFill>
                  <a:blip r:embed="rId5"/>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22" name="Subtítulo 2">
                  <a:extLst>
                    <a:ext uri="{FF2B5EF4-FFF2-40B4-BE49-F238E27FC236}">
                      <a16:creationId xmlns:a16="http://schemas.microsoft.com/office/drawing/2014/main" id="{374B486C-EFC1-404D-808C-D9C91F165295}"/>
                    </a:ext>
                  </a:extLst>
                </p:cNvPr>
                <p:cNvSpPr txBox="1">
                  <a:spLocks/>
                </p:cNvSpPr>
                <p:nvPr/>
              </p:nvSpPr>
              <p:spPr>
                <a:xfrm>
                  <a:off x="132523" y="3887448"/>
                  <a:ext cx="2264829" cy="519388"/>
                </a:xfrm>
                <a:prstGeom prst="rect">
                  <a:avLst/>
                </a:prstGeom>
              </p:spPr>
              <p:txBody>
                <a:bodyPr vert="horz" lIns="91440" tIns="45720" rIns="91440" bIns="45720" rtlCol="0">
                  <a:normAutofit/>
                </a:bodyPr>
                <a:ls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Σ</m:t>
                      </m:r>
                      <m:r>
                        <a:rPr lang="es-CO" b="0" i="1" smtClean="0">
                          <a:latin typeface="Cambria Math" panose="02040503050406030204" pitchFamily="18" charset="0"/>
                        </a:rPr>
                        <m:t>=</m:t>
                      </m:r>
                      <m:d>
                        <m:dPr>
                          <m:ctrlPr>
                            <a:rPr lang="es-CO" b="0" i="1" smtClean="0">
                              <a:latin typeface="Cambria Math" panose="02040503050406030204" pitchFamily="18" charset="0"/>
                            </a:rPr>
                          </m:ctrlPr>
                        </m:dPr>
                        <m:e>
                          <m:r>
                            <a:rPr lang="es-CO" b="0" i="1" smtClean="0">
                              <a:latin typeface="Cambria Math" panose="02040503050406030204" pitchFamily="18" charset="0"/>
                            </a:rPr>
                            <m:t>𝐴</m:t>
                          </m:r>
                          <m:r>
                            <a:rPr lang="es-CO" b="0" i="1" smtClean="0">
                              <a:latin typeface="Cambria Math" panose="02040503050406030204" pitchFamily="18" charset="0"/>
                            </a:rPr>
                            <m:t>−</m:t>
                          </m:r>
                          <m:r>
                            <a:rPr lang="es-CO" b="0" i="1" smtClean="0">
                              <a:latin typeface="Cambria Math" panose="02040503050406030204" pitchFamily="18" charset="0"/>
                            </a:rPr>
                            <m:t>𝑍</m:t>
                          </m:r>
                        </m:e>
                      </m:d>
                      <m:r>
                        <a:rPr lang="es-CO" b="0" i="1" smtClean="0">
                          <a:latin typeface="Cambria Math" panose="02040503050406030204" pitchFamily="18" charset="0"/>
                        </a:rPr>
                        <m:t>, ′#′, ′0′</m:t>
                      </m:r>
                    </m:oMath>
                  </a14:m>
                  <a:r>
                    <a:rPr lang="es-CO" dirty="0"/>
                    <a:t>,</a:t>
                  </a:r>
                </a:p>
              </p:txBody>
            </p:sp>
          </mc:Choice>
          <mc:Fallback xmlns="">
            <p:sp>
              <p:nvSpPr>
                <p:cNvPr id="22" name="Subtítulo 2">
                  <a:extLst>
                    <a:ext uri="{FF2B5EF4-FFF2-40B4-BE49-F238E27FC236}">
                      <a16:creationId xmlns:a16="http://schemas.microsoft.com/office/drawing/2014/main" id="{374B486C-EFC1-404D-808C-D9C91F165295}"/>
                    </a:ext>
                  </a:extLst>
                </p:cNvPr>
                <p:cNvSpPr txBox="1">
                  <a:spLocks noRot="1" noChangeAspect="1" noMove="1" noResize="1" noEditPoints="1" noAdjustHandles="1" noChangeArrowheads="1" noChangeShapeType="1" noTextEdit="1"/>
                </p:cNvSpPr>
                <p:nvPr/>
              </p:nvSpPr>
              <p:spPr>
                <a:xfrm>
                  <a:off x="132523" y="3887448"/>
                  <a:ext cx="2264829" cy="519388"/>
                </a:xfrm>
                <a:prstGeom prst="rect">
                  <a:avLst/>
                </a:prstGeom>
                <a:blipFill>
                  <a:blip r:embed="rId6"/>
                  <a:stretch>
                    <a:fillRect t="-7059"/>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23" name="Subtítulo 2">
                  <a:extLst>
                    <a:ext uri="{FF2B5EF4-FFF2-40B4-BE49-F238E27FC236}">
                      <a16:creationId xmlns:a16="http://schemas.microsoft.com/office/drawing/2014/main" id="{72B35504-0556-48C6-BE81-7396F6BEC23D}"/>
                    </a:ext>
                  </a:extLst>
                </p:cNvPr>
                <p:cNvSpPr txBox="1">
                  <a:spLocks/>
                </p:cNvSpPr>
                <p:nvPr/>
              </p:nvSpPr>
              <p:spPr>
                <a:xfrm>
                  <a:off x="137268" y="4400577"/>
                  <a:ext cx="2625270" cy="519388"/>
                </a:xfrm>
                <a:prstGeom prst="rect">
                  <a:avLst/>
                </a:prstGeom>
              </p:spPr>
              <p:txBody>
                <a:bodyPr vert="horz" lIns="91440" tIns="45720" rIns="91440" bIns="45720" rtlCol="0">
                  <a:normAutofit fontScale="92500"/>
                </a:bodyPr>
                <a:ls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left"/>
                      </m:oMathParaPr>
                      <m:oMath xmlns:m="http://schemas.openxmlformats.org/officeDocument/2006/math">
                        <m:r>
                          <m:rPr>
                            <m:sty m:val="p"/>
                          </m:rPr>
                          <a:rPr lang="el-GR" b="0" i="1" smtClean="0">
                            <a:latin typeface="Cambria Math" panose="02040503050406030204" pitchFamily="18" charset="0"/>
                            <a:ea typeface="Cambria Math" panose="02040503050406030204" pitchFamily="18" charset="0"/>
                          </a:rPr>
                          <m:t>Γ</m:t>
                        </m:r>
                        <m:r>
                          <a:rPr lang="es-CO" b="0" i="1" smtClean="0">
                            <a:latin typeface="Cambria Math" panose="02040503050406030204" pitchFamily="18" charset="0"/>
                          </a:rPr>
                          <m:t>=</m:t>
                        </m:r>
                        <m:d>
                          <m:dPr>
                            <m:ctrlPr>
                              <a:rPr lang="es-CO" b="0" i="1" smtClean="0">
                                <a:latin typeface="Cambria Math" panose="02040503050406030204" pitchFamily="18" charset="0"/>
                              </a:rPr>
                            </m:ctrlPr>
                          </m:dPr>
                          <m:e>
                            <m:r>
                              <a:rPr lang="es-CO" b="0" i="1" smtClean="0">
                                <a:latin typeface="Cambria Math" panose="02040503050406030204" pitchFamily="18" charset="0"/>
                              </a:rPr>
                              <m:t>𝐴</m:t>
                            </m:r>
                            <m:r>
                              <a:rPr lang="es-CO" b="0" i="1" smtClean="0">
                                <a:latin typeface="Cambria Math" panose="02040503050406030204" pitchFamily="18" charset="0"/>
                              </a:rPr>
                              <m:t>−</m:t>
                            </m:r>
                            <m:r>
                              <a:rPr lang="es-CO" b="0" i="1" smtClean="0">
                                <a:latin typeface="Cambria Math" panose="02040503050406030204" pitchFamily="18" charset="0"/>
                              </a:rPr>
                              <m:t>𝑍</m:t>
                            </m:r>
                          </m:e>
                        </m:d>
                        <m:r>
                          <a:rPr lang="es-CO" b="0" i="1" smtClean="0">
                            <a:latin typeface="Cambria Math" panose="02040503050406030204" pitchFamily="18" charset="0"/>
                          </a:rPr>
                          <m:t>, ′#,′ ′</m:t>
                        </m:r>
                        <m:r>
                          <a:rPr lang="es-CO" b="0" i="1" smtClean="0">
                            <a:latin typeface="Cambria Math" panose="02040503050406030204" pitchFamily="18" charset="0"/>
                            <a:ea typeface="Cambria Math" panose="02040503050406030204" pitchFamily="18" charset="0"/>
                          </a:rPr>
                          <m:t>−′,′0′ ,</m:t>
                        </m:r>
                      </m:oMath>
                    </m:oMathPara>
                  </a14:m>
                  <a:endParaRPr lang="es-CO" dirty="0"/>
                </a:p>
              </p:txBody>
            </p:sp>
          </mc:Choice>
          <mc:Fallback xmlns="">
            <p:sp>
              <p:nvSpPr>
                <p:cNvPr id="23" name="Subtítulo 2">
                  <a:extLst>
                    <a:ext uri="{FF2B5EF4-FFF2-40B4-BE49-F238E27FC236}">
                      <a16:creationId xmlns:a16="http://schemas.microsoft.com/office/drawing/2014/main" id="{72B35504-0556-48C6-BE81-7396F6BEC23D}"/>
                    </a:ext>
                  </a:extLst>
                </p:cNvPr>
                <p:cNvSpPr txBox="1">
                  <a:spLocks noRot="1" noChangeAspect="1" noMove="1" noResize="1" noEditPoints="1" noAdjustHandles="1" noChangeArrowheads="1" noChangeShapeType="1" noTextEdit="1"/>
                </p:cNvSpPr>
                <p:nvPr/>
              </p:nvSpPr>
              <p:spPr>
                <a:xfrm>
                  <a:off x="137268" y="4400577"/>
                  <a:ext cx="2625270" cy="519388"/>
                </a:xfrm>
                <a:prstGeom prst="rect">
                  <a:avLst/>
                </a:prstGeom>
                <a:blipFill>
                  <a:blip r:embed="rId7"/>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24" name="Subtítulo 2">
                  <a:extLst>
                    <a:ext uri="{FF2B5EF4-FFF2-40B4-BE49-F238E27FC236}">
                      <a16:creationId xmlns:a16="http://schemas.microsoft.com/office/drawing/2014/main" id="{1348BBF1-F252-47E9-804E-CE66D16EFE51}"/>
                    </a:ext>
                  </a:extLst>
                </p:cNvPr>
                <p:cNvSpPr txBox="1">
                  <a:spLocks/>
                </p:cNvSpPr>
                <p:nvPr/>
              </p:nvSpPr>
              <p:spPr>
                <a:xfrm>
                  <a:off x="141091" y="4983095"/>
                  <a:ext cx="1197483" cy="519388"/>
                </a:xfrm>
                <a:prstGeom prst="rect">
                  <a:avLst/>
                </a:prstGeom>
              </p:spPr>
              <p:txBody>
                <a:bodyPr vert="horz" lIns="91440" tIns="45720" rIns="91440" bIns="45720" rtlCol="0">
                  <a:normAutofit/>
                </a:bodyPr>
                <a:ls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left"/>
                      </m:oMathParaPr>
                      <m:oMath xmlns:m="http://schemas.openxmlformats.org/officeDocument/2006/math">
                        <m:r>
                          <m:rPr>
                            <m:sty m:val="p"/>
                          </m:rPr>
                          <a:rPr lang="es-CO" i="1" smtClean="0">
                            <a:latin typeface="Cambria Math" panose="02040503050406030204" pitchFamily="18" charset="0"/>
                            <a:ea typeface="Cambria Math" panose="02040503050406030204" pitchFamily="18" charset="0"/>
                          </a:rPr>
                          <m:t>B</m:t>
                        </m:r>
                        <m:r>
                          <a:rPr lang="es-CO" b="0" i="1" smtClean="0">
                            <a:latin typeface="Cambria Math" panose="02040503050406030204" pitchFamily="18" charset="0"/>
                            <a:ea typeface="Cambria Math" panose="02040503050406030204" pitchFamily="18" charset="0"/>
                          </a:rPr>
                          <m:t>=′−′</m:t>
                        </m:r>
                      </m:oMath>
                    </m:oMathPara>
                  </a14:m>
                  <a:endParaRPr lang="es-CO" dirty="0"/>
                </a:p>
              </p:txBody>
            </p:sp>
          </mc:Choice>
          <mc:Fallback xmlns="">
            <p:sp>
              <p:nvSpPr>
                <p:cNvPr id="24" name="Subtítulo 2">
                  <a:extLst>
                    <a:ext uri="{FF2B5EF4-FFF2-40B4-BE49-F238E27FC236}">
                      <a16:creationId xmlns:a16="http://schemas.microsoft.com/office/drawing/2014/main" id="{1348BBF1-F252-47E9-804E-CE66D16EFE51}"/>
                    </a:ext>
                  </a:extLst>
                </p:cNvPr>
                <p:cNvSpPr txBox="1">
                  <a:spLocks noRot="1" noChangeAspect="1" noMove="1" noResize="1" noEditPoints="1" noAdjustHandles="1" noChangeArrowheads="1" noChangeShapeType="1" noTextEdit="1"/>
                </p:cNvSpPr>
                <p:nvPr/>
              </p:nvSpPr>
              <p:spPr>
                <a:xfrm>
                  <a:off x="141091" y="4983095"/>
                  <a:ext cx="1197483" cy="519388"/>
                </a:xfrm>
                <a:prstGeom prst="rect">
                  <a:avLst/>
                </a:prstGeom>
                <a:blipFill>
                  <a:blip r:embed="rId8"/>
                  <a:stretch>
                    <a:fillRect/>
                  </a:stretch>
                </a:blipFill>
              </p:spPr>
              <p:txBody>
                <a:bodyPr/>
                <a:lstStyle/>
                <a:p>
                  <a:r>
                    <a:rPr lang="es-CO">
                      <a:noFill/>
                    </a:rPr>
                    <a:t> </a:t>
                  </a:r>
                </a:p>
              </p:txBody>
            </p:sp>
          </mc:Fallback>
        </mc:AlternateContent>
      </p:grpSp>
      <p:pic>
        <p:nvPicPr>
          <p:cNvPr id="18" name="Gráfico 19" descr="Flecha abajo con relleno sólido">
            <a:extLst>
              <a:ext uri="{FF2B5EF4-FFF2-40B4-BE49-F238E27FC236}">
                <a16:creationId xmlns:a16="http://schemas.microsoft.com/office/drawing/2014/main" id="{143E000B-B066-42A2-93B9-035FB1B1457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717633" y="1480719"/>
            <a:ext cx="544700" cy="544700"/>
          </a:xfrm>
          <a:prstGeom prst="rect">
            <a:avLst/>
          </a:prstGeom>
        </p:spPr>
      </p:pic>
    </p:spTree>
    <p:extLst>
      <p:ext uri="{BB962C8B-B14F-4D97-AF65-F5344CB8AC3E}">
        <p14:creationId xmlns:p14="http://schemas.microsoft.com/office/powerpoint/2010/main" val="696583193"/>
      </p:ext>
    </p:extLst>
  </p:cSld>
  <p:clrMapOvr>
    <a:overrideClrMapping bg1="lt1" tx1="dk1" bg2="lt2" tx2="dk2" accent1="accent1" accent2="accent2" accent3="accent3" accent4="accent4" accent5="accent5" accent6="accent6" hlink="hlink" folHlink="folHlink"/>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AEED5540-64E5-4258-ABA4-753F07B71B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9" name="Rectangle 8">
            <a:extLst>
              <a:ext uri="{FF2B5EF4-FFF2-40B4-BE49-F238E27FC236}">
                <a16:creationId xmlns:a16="http://schemas.microsoft.com/office/drawing/2014/main" id="{AF448D61-FD92-4997-B065-2043341242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467C92F-654F-446B-8347-9FF2DAF66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2555A4C0-F746-4932-ABD3-024F4B231E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762000"/>
            <a:ext cx="10668000" cy="533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850179F-DFDA-406B-A4BB-F12D83581192}"/>
              </a:ext>
            </a:extLst>
          </p:cNvPr>
          <p:cNvSpPr>
            <a:spLocks noGrp="1"/>
          </p:cNvSpPr>
          <p:nvPr>
            <p:ph type="title"/>
          </p:nvPr>
        </p:nvSpPr>
        <p:spPr>
          <a:xfrm>
            <a:off x="2286000" y="530911"/>
            <a:ext cx="7619999" cy="732891"/>
          </a:xfrm>
        </p:spPr>
        <p:txBody>
          <a:bodyPr vert="horz" lIns="91440" tIns="45720" rIns="91440" bIns="45720" rtlCol="0" anchor="b">
            <a:normAutofit/>
          </a:bodyPr>
          <a:lstStyle/>
          <a:p>
            <a:pPr algn="ctr"/>
            <a:r>
              <a:rPr lang="es-CO" dirty="0"/>
              <a:t>Definición</a:t>
            </a:r>
          </a:p>
        </p:txBody>
      </p:sp>
      <p:cxnSp>
        <p:nvCxnSpPr>
          <p:cNvPr id="15" name="Straight Connector 14">
            <a:extLst>
              <a:ext uri="{FF2B5EF4-FFF2-40B4-BE49-F238E27FC236}">
                <a16:creationId xmlns:a16="http://schemas.microsoft.com/office/drawing/2014/main" id="{E651A8F8-7445-4C49-926D-816D687651D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10423" y="396058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pic>
        <p:nvPicPr>
          <p:cNvPr id="155" name="Imagen 154">
            <a:extLst>
              <a:ext uri="{FF2B5EF4-FFF2-40B4-BE49-F238E27FC236}">
                <a16:creationId xmlns:a16="http://schemas.microsoft.com/office/drawing/2014/main" id="{FA0A6D9D-8807-45D5-A6CD-68605EDCDE26}"/>
              </a:ext>
            </a:extLst>
          </p:cNvPr>
          <p:cNvPicPr>
            <a:picLocks noChangeAspect="1"/>
          </p:cNvPicPr>
          <p:nvPr/>
        </p:nvPicPr>
        <p:blipFill>
          <a:blip r:embed="rId2"/>
          <a:stretch>
            <a:fillRect/>
          </a:stretch>
        </p:blipFill>
        <p:spPr>
          <a:xfrm>
            <a:off x="5673664" y="3603271"/>
            <a:ext cx="1495425" cy="676275"/>
          </a:xfrm>
          <a:prstGeom prst="rect">
            <a:avLst/>
          </a:prstGeom>
        </p:spPr>
      </p:pic>
      <mc:AlternateContent xmlns:mc="http://schemas.openxmlformats.org/markup-compatibility/2006" xmlns:a14="http://schemas.microsoft.com/office/drawing/2010/main">
        <mc:Choice Requires="a14">
          <p:sp>
            <p:nvSpPr>
              <p:cNvPr id="157" name="Subtítulo 2">
                <a:extLst>
                  <a:ext uri="{FF2B5EF4-FFF2-40B4-BE49-F238E27FC236}">
                    <a16:creationId xmlns:a16="http://schemas.microsoft.com/office/drawing/2014/main" id="{2DD64728-0BF8-43D9-A546-F85AEC81703E}"/>
                  </a:ext>
                </a:extLst>
              </p:cNvPr>
              <p:cNvSpPr txBox="1">
                <a:spLocks/>
              </p:cNvSpPr>
              <p:nvPr/>
            </p:nvSpPr>
            <p:spPr>
              <a:xfrm>
                <a:off x="758317" y="1222658"/>
                <a:ext cx="2335182" cy="4196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b="0" i="1" smtClean="0">
                          <a:highlight>
                            <a:srgbClr val="FFFF00"/>
                          </a:highlight>
                          <a:latin typeface="Cambria Math" panose="02040503050406030204" pitchFamily="18" charset="0"/>
                          <a:ea typeface="Cambria Math" panose="02040503050406030204" pitchFamily="18" charset="0"/>
                        </a:rPr>
                        <m:t>𝛿</m:t>
                      </m:r>
                      <m:d>
                        <m:dPr>
                          <m:ctrlPr>
                            <a:rPr lang="es-CO" sz="1600" b="0" i="1" smtClean="0">
                              <a:highlight>
                                <a:srgbClr val="FFFF00"/>
                              </a:highlight>
                              <a:latin typeface="Cambria Math" panose="02040503050406030204" pitchFamily="18" charset="0"/>
                              <a:ea typeface="Cambria Math" panose="02040503050406030204" pitchFamily="18" charset="0"/>
                            </a:rPr>
                          </m:ctrlPr>
                        </m:dPr>
                        <m:e>
                          <m:sSub>
                            <m:sSubPr>
                              <m:ctrlPr>
                                <a:rPr lang="es-CO" sz="1600" i="1" dirty="0" smtClean="0">
                                  <a:highlight>
                                    <a:srgbClr val="FFFF00"/>
                                  </a:highlight>
                                  <a:latin typeface="Cambria Math" panose="02040503050406030204" pitchFamily="18" charset="0"/>
                                </a:rPr>
                              </m:ctrlPr>
                            </m:sSubPr>
                            <m:e>
                              <m:r>
                                <a:rPr lang="es-CO" sz="1600" b="0" i="1" dirty="0" smtClean="0">
                                  <a:highlight>
                                    <a:srgbClr val="FFFF00"/>
                                  </a:highlight>
                                  <a:latin typeface="Cambria Math" panose="02040503050406030204" pitchFamily="18" charset="0"/>
                                </a:rPr>
                                <m:t>𝑞</m:t>
                              </m:r>
                            </m:e>
                            <m:sub>
                              <m:r>
                                <a:rPr lang="es-CO" sz="1600" b="0" i="1" dirty="0" smtClean="0">
                                  <a:highlight>
                                    <a:srgbClr val="FFFF00"/>
                                  </a:highlight>
                                  <a:latin typeface="Cambria Math" panose="02040503050406030204" pitchFamily="18" charset="0"/>
                                </a:rPr>
                                <m:t>0</m:t>
                              </m:r>
                            </m:sub>
                          </m:sSub>
                          <m:r>
                            <a:rPr lang="es-CO" sz="1600" b="0" i="1" dirty="0" smtClean="0">
                              <a:highlight>
                                <a:srgbClr val="FFFF00"/>
                              </a:highlight>
                              <a:latin typeface="Cambria Math" panose="02040503050406030204" pitchFamily="18" charset="0"/>
                            </a:rPr>
                            <m:t>,#</m:t>
                          </m:r>
                        </m:e>
                      </m:d>
                      <m:r>
                        <a:rPr lang="es-CO" sz="1600" b="0" i="1" smtClean="0">
                          <a:highlight>
                            <a:srgbClr val="FFFF00"/>
                          </a:highlight>
                          <a:latin typeface="Cambria Math" panose="02040503050406030204" pitchFamily="18" charset="0"/>
                          <a:ea typeface="Cambria Math" panose="02040503050406030204" pitchFamily="18" charset="0"/>
                        </a:rPr>
                        <m:t>=</m:t>
                      </m:r>
                      <m:d>
                        <m:dPr>
                          <m:ctrlPr>
                            <a:rPr lang="es-CO" sz="1600" b="0" i="1" smtClean="0">
                              <a:highlight>
                                <a:srgbClr val="FFFF00"/>
                              </a:highlight>
                              <a:latin typeface="Cambria Math" panose="02040503050406030204" pitchFamily="18" charset="0"/>
                              <a:ea typeface="Cambria Math" panose="02040503050406030204" pitchFamily="18" charset="0"/>
                            </a:rPr>
                          </m:ctrlPr>
                        </m:dPr>
                        <m:e>
                          <m:sSub>
                            <m:sSubPr>
                              <m:ctrlPr>
                                <a:rPr lang="es-CO" sz="1600" i="1" dirty="0">
                                  <a:highlight>
                                    <a:srgbClr val="FFFF00"/>
                                  </a:highlight>
                                  <a:latin typeface="Cambria Math" panose="02040503050406030204" pitchFamily="18" charset="0"/>
                                </a:rPr>
                              </m:ctrlPr>
                            </m:sSubPr>
                            <m:e>
                              <m:r>
                                <a:rPr lang="es-CO" sz="1600" i="1" dirty="0">
                                  <a:highlight>
                                    <a:srgbClr val="FFFF00"/>
                                  </a:highlight>
                                  <a:latin typeface="Cambria Math" panose="02040503050406030204" pitchFamily="18" charset="0"/>
                                </a:rPr>
                                <m:t>𝑞</m:t>
                              </m:r>
                            </m:e>
                            <m:sub>
                              <m:r>
                                <a:rPr lang="es-CO" sz="1600" b="0" i="1" dirty="0" smtClean="0">
                                  <a:highlight>
                                    <a:srgbClr val="FFFF00"/>
                                  </a:highlight>
                                  <a:latin typeface="Cambria Math" panose="02040503050406030204" pitchFamily="18" charset="0"/>
                                </a:rPr>
                                <m:t>1</m:t>
                              </m:r>
                            </m:sub>
                          </m:sSub>
                          <m:r>
                            <a:rPr lang="es-CO" sz="1600" b="0" i="1" dirty="0" smtClean="0">
                              <a:highlight>
                                <a:srgbClr val="FFFF00"/>
                              </a:highlight>
                              <a:latin typeface="Cambria Math" panose="02040503050406030204" pitchFamily="18" charset="0"/>
                            </a:rPr>
                            <m:t>,#,</m:t>
                          </m:r>
                          <m:r>
                            <a:rPr lang="es-CO" sz="1600" b="0" i="1" dirty="0" smtClean="0">
                              <a:highlight>
                                <a:srgbClr val="FFFF00"/>
                              </a:highlight>
                              <a:latin typeface="Cambria Math" panose="02040503050406030204" pitchFamily="18" charset="0"/>
                            </a:rPr>
                            <m:t>𝑅</m:t>
                          </m:r>
                        </m:e>
                      </m:d>
                    </m:oMath>
                  </m:oMathPara>
                </a14:m>
                <a:endParaRPr lang="es-CO" sz="1600" b="0" dirty="0">
                  <a:highlight>
                    <a:srgbClr val="FFFF00"/>
                  </a:highlight>
                  <a:ea typeface="Cambria Math" panose="02040503050406030204" pitchFamily="18" charset="0"/>
                </a:endParaRPr>
              </a:p>
              <a:p>
                <a:endParaRPr lang="es-CO" sz="1600" dirty="0"/>
              </a:p>
            </p:txBody>
          </p:sp>
        </mc:Choice>
        <mc:Fallback xmlns="">
          <p:sp>
            <p:nvSpPr>
              <p:cNvPr id="157" name="Subtítulo 2">
                <a:extLst>
                  <a:ext uri="{FF2B5EF4-FFF2-40B4-BE49-F238E27FC236}">
                    <a16:creationId xmlns:a16="http://schemas.microsoft.com/office/drawing/2014/main" id="{2DD64728-0BF8-43D9-A546-F85AEC81703E}"/>
                  </a:ext>
                </a:extLst>
              </p:cNvPr>
              <p:cNvSpPr txBox="1">
                <a:spLocks noRot="1" noChangeAspect="1" noMove="1" noResize="1" noEditPoints="1" noAdjustHandles="1" noChangeArrowheads="1" noChangeShapeType="1" noTextEdit="1"/>
              </p:cNvSpPr>
              <p:nvPr/>
            </p:nvSpPr>
            <p:spPr>
              <a:xfrm>
                <a:off x="758317" y="1222658"/>
                <a:ext cx="2335182" cy="419613"/>
              </a:xfrm>
              <a:prstGeom prst="rect">
                <a:avLst/>
              </a:prstGeom>
              <a:blipFill>
                <a:blip r:embed="rId3"/>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58" name="Subtítulo 2">
                <a:extLst>
                  <a:ext uri="{FF2B5EF4-FFF2-40B4-BE49-F238E27FC236}">
                    <a16:creationId xmlns:a16="http://schemas.microsoft.com/office/drawing/2014/main" id="{81B92F02-4D09-4CA7-9A18-BC1A4D2430AE}"/>
                  </a:ext>
                </a:extLst>
              </p:cNvPr>
              <p:cNvSpPr txBox="1">
                <a:spLocks/>
              </p:cNvSpPr>
              <p:nvPr/>
            </p:nvSpPr>
            <p:spPr>
              <a:xfrm>
                <a:off x="748965" y="1492206"/>
                <a:ext cx="2335182" cy="37791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ea typeface="Cambria Math" panose="02040503050406030204" pitchFamily="18" charset="0"/>
                        </a:rPr>
                        <m:t>𝛿</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smtClean="0">
                                  <a:latin typeface="Cambria Math" panose="02040503050406030204" pitchFamily="18" charset="0"/>
                                </a:rPr>
                              </m:ctrlPr>
                            </m:sSubPr>
                            <m:e>
                              <m:r>
                                <a:rPr lang="es-CO" sz="1600" b="0" i="1" dirty="0" smtClean="0">
                                  <a:latin typeface="Cambria Math" panose="02040503050406030204" pitchFamily="18" charset="0"/>
                                </a:rPr>
                                <m:t>𝑞</m:t>
                              </m:r>
                            </m:e>
                            <m:sub>
                              <m:r>
                                <a:rPr lang="es-CO" sz="1600" b="0" i="1" dirty="0" smtClean="0">
                                  <a:latin typeface="Cambria Math" panose="02040503050406030204" pitchFamily="18" charset="0"/>
                                </a:rPr>
                                <m:t>0</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𝐴</m:t>
                          </m:r>
                        </m:e>
                      </m:d>
                      <m:r>
                        <a:rPr lang="es-CO" sz="1600" b="0" i="1" smtClean="0">
                          <a:latin typeface="Cambria Math" panose="02040503050406030204" pitchFamily="18" charset="0"/>
                          <a:ea typeface="Cambria Math" panose="02040503050406030204" pitchFamily="18" charset="0"/>
                        </a:rPr>
                        <m:t>=</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𝑌</m:t>
                          </m:r>
                          <m:r>
                            <a:rPr lang="es-CO" sz="1600" b="0" i="1" dirty="0" smtClean="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b="0" dirty="0">
                  <a:ea typeface="Cambria Math" panose="02040503050406030204" pitchFamily="18" charset="0"/>
                </a:endParaRPr>
              </a:p>
              <a:p>
                <a:endParaRPr lang="es-CO" sz="1600" dirty="0"/>
              </a:p>
            </p:txBody>
          </p:sp>
        </mc:Choice>
        <mc:Fallback xmlns="">
          <p:sp>
            <p:nvSpPr>
              <p:cNvPr id="158" name="Subtítulo 2">
                <a:extLst>
                  <a:ext uri="{FF2B5EF4-FFF2-40B4-BE49-F238E27FC236}">
                    <a16:creationId xmlns:a16="http://schemas.microsoft.com/office/drawing/2014/main" id="{81B92F02-4D09-4CA7-9A18-BC1A4D2430AE}"/>
                  </a:ext>
                </a:extLst>
              </p:cNvPr>
              <p:cNvSpPr txBox="1">
                <a:spLocks noRot="1" noChangeAspect="1" noMove="1" noResize="1" noEditPoints="1" noAdjustHandles="1" noChangeArrowheads="1" noChangeShapeType="1" noTextEdit="1"/>
              </p:cNvSpPr>
              <p:nvPr/>
            </p:nvSpPr>
            <p:spPr>
              <a:xfrm>
                <a:off x="748965" y="1492206"/>
                <a:ext cx="2335182" cy="377915"/>
              </a:xfrm>
              <a:prstGeom prst="rect">
                <a:avLst/>
              </a:prstGeom>
              <a:blipFill>
                <a:blip r:embed="rId4"/>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59" name="Subtítulo 2">
                <a:extLst>
                  <a:ext uri="{FF2B5EF4-FFF2-40B4-BE49-F238E27FC236}">
                    <a16:creationId xmlns:a16="http://schemas.microsoft.com/office/drawing/2014/main" id="{723F0BD9-C435-47E7-BB8A-A1239D528571}"/>
                  </a:ext>
                </a:extLst>
              </p:cNvPr>
              <p:cNvSpPr txBox="1">
                <a:spLocks/>
              </p:cNvSpPr>
              <p:nvPr/>
            </p:nvSpPr>
            <p:spPr>
              <a:xfrm>
                <a:off x="746485" y="1751829"/>
                <a:ext cx="2335183" cy="45273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ea typeface="Cambria Math" panose="02040503050406030204" pitchFamily="18" charset="0"/>
                        </a:rPr>
                        <m:t>𝛿</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smtClean="0">
                                  <a:latin typeface="Cambria Math" panose="02040503050406030204" pitchFamily="18" charset="0"/>
                                </a:rPr>
                              </m:ctrlPr>
                            </m:sSubPr>
                            <m:e>
                              <m:r>
                                <a:rPr lang="es-CO" sz="1600" b="0" i="1" dirty="0" smtClean="0">
                                  <a:latin typeface="Cambria Math" panose="02040503050406030204" pitchFamily="18" charset="0"/>
                                </a:rPr>
                                <m:t>𝑞</m:t>
                              </m:r>
                            </m:e>
                            <m:sub>
                              <m:r>
                                <a:rPr lang="es-CO" sz="1600" b="0" i="1" dirty="0" smtClean="0">
                                  <a:latin typeface="Cambria Math" panose="02040503050406030204" pitchFamily="18" charset="0"/>
                                </a:rPr>
                                <m:t>0</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𝐵</m:t>
                          </m:r>
                        </m:e>
                      </m:d>
                      <m:r>
                        <a:rPr lang="es-CO" sz="1600" b="0" i="1" smtClean="0">
                          <a:latin typeface="Cambria Math" panose="02040503050406030204" pitchFamily="18" charset="0"/>
                          <a:ea typeface="Cambria Math" panose="02040503050406030204" pitchFamily="18" charset="0"/>
                        </a:rPr>
                        <m:t>=</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𝐿</m:t>
                          </m:r>
                          <m:r>
                            <a:rPr lang="es-CO" sz="1600" b="0" i="1" dirty="0" smtClean="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b="0" dirty="0">
                  <a:ea typeface="Cambria Math" panose="02040503050406030204" pitchFamily="18" charset="0"/>
                </a:endParaRPr>
              </a:p>
              <a:p>
                <a:endParaRPr lang="es-CO" sz="1600" dirty="0"/>
              </a:p>
            </p:txBody>
          </p:sp>
        </mc:Choice>
        <mc:Fallback xmlns="">
          <p:sp>
            <p:nvSpPr>
              <p:cNvPr id="159" name="Subtítulo 2">
                <a:extLst>
                  <a:ext uri="{FF2B5EF4-FFF2-40B4-BE49-F238E27FC236}">
                    <a16:creationId xmlns:a16="http://schemas.microsoft.com/office/drawing/2014/main" id="{723F0BD9-C435-47E7-BB8A-A1239D528571}"/>
                  </a:ext>
                </a:extLst>
              </p:cNvPr>
              <p:cNvSpPr txBox="1">
                <a:spLocks noRot="1" noChangeAspect="1" noMove="1" noResize="1" noEditPoints="1" noAdjustHandles="1" noChangeArrowheads="1" noChangeShapeType="1" noTextEdit="1"/>
              </p:cNvSpPr>
              <p:nvPr/>
            </p:nvSpPr>
            <p:spPr>
              <a:xfrm>
                <a:off x="746485" y="1751829"/>
                <a:ext cx="2335183" cy="452737"/>
              </a:xfrm>
              <a:prstGeom prst="rect">
                <a:avLst/>
              </a:prstGeom>
              <a:blipFill>
                <a:blip r:embed="rId5"/>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60" name="Subtítulo 2">
                <a:extLst>
                  <a:ext uri="{FF2B5EF4-FFF2-40B4-BE49-F238E27FC236}">
                    <a16:creationId xmlns:a16="http://schemas.microsoft.com/office/drawing/2014/main" id="{0FC3A306-6E96-423A-9793-06AEB120AE30}"/>
                  </a:ext>
                </a:extLst>
              </p:cNvPr>
              <p:cNvSpPr txBox="1">
                <a:spLocks/>
              </p:cNvSpPr>
              <p:nvPr/>
            </p:nvSpPr>
            <p:spPr>
              <a:xfrm>
                <a:off x="79335" y="2039696"/>
                <a:ext cx="3666677" cy="5193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ea typeface="Cambria Math" panose="02040503050406030204" pitchFamily="18" charset="0"/>
                        </a:rPr>
                        <m:t>𝛿</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smtClean="0">
                                  <a:latin typeface="Cambria Math" panose="02040503050406030204" pitchFamily="18" charset="0"/>
                                </a:rPr>
                              </m:ctrlPr>
                            </m:sSubPr>
                            <m:e>
                              <m:r>
                                <a:rPr lang="es-CO" sz="1600" b="0" i="1" dirty="0" smtClean="0">
                                  <a:latin typeface="Cambria Math" panose="02040503050406030204" pitchFamily="18" charset="0"/>
                                </a:rPr>
                                <m:t>𝑞</m:t>
                              </m:r>
                            </m:e>
                            <m:sub>
                              <m:r>
                                <a:rPr lang="es-CO" sz="1600" b="0" i="1" dirty="0" smtClean="0">
                                  <a:latin typeface="Cambria Math" panose="02040503050406030204" pitchFamily="18" charset="0"/>
                                </a:rPr>
                                <m:t>0</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𝐶</m:t>
                          </m:r>
                        </m:e>
                      </m:d>
                      <m:r>
                        <a:rPr lang="es-CO" sz="1600" b="0" i="1" smtClean="0">
                          <a:latin typeface="Cambria Math" panose="02040503050406030204" pitchFamily="18" charset="0"/>
                          <a:ea typeface="Cambria Math" panose="02040503050406030204" pitchFamily="18" charset="0"/>
                        </a:rPr>
                        <m:t>=</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𝑍</m:t>
                          </m:r>
                          <m:r>
                            <a:rPr lang="es-CO" sz="1600" b="0" i="1" dirty="0" smtClean="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b="0" dirty="0">
                  <a:ea typeface="Cambria Math" panose="02040503050406030204" pitchFamily="18" charset="0"/>
                </a:endParaRPr>
              </a:p>
              <a:p>
                <a:endParaRPr lang="es-CO" sz="1600" dirty="0"/>
              </a:p>
            </p:txBody>
          </p:sp>
        </mc:Choice>
        <mc:Fallback xmlns="">
          <p:sp>
            <p:nvSpPr>
              <p:cNvPr id="160" name="Subtítulo 2">
                <a:extLst>
                  <a:ext uri="{FF2B5EF4-FFF2-40B4-BE49-F238E27FC236}">
                    <a16:creationId xmlns:a16="http://schemas.microsoft.com/office/drawing/2014/main" id="{0FC3A306-6E96-423A-9793-06AEB120AE30}"/>
                  </a:ext>
                </a:extLst>
              </p:cNvPr>
              <p:cNvSpPr txBox="1">
                <a:spLocks noRot="1" noChangeAspect="1" noMove="1" noResize="1" noEditPoints="1" noAdjustHandles="1" noChangeArrowheads="1" noChangeShapeType="1" noTextEdit="1"/>
              </p:cNvSpPr>
              <p:nvPr/>
            </p:nvSpPr>
            <p:spPr>
              <a:xfrm>
                <a:off x="79335" y="2039696"/>
                <a:ext cx="3666677" cy="519388"/>
              </a:xfrm>
              <a:prstGeom prst="rect">
                <a:avLst/>
              </a:prstGeom>
              <a:blipFill>
                <a:blip r:embed="rId6"/>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61" name="Subtítulo 2">
                <a:extLst>
                  <a:ext uri="{FF2B5EF4-FFF2-40B4-BE49-F238E27FC236}">
                    <a16:creationId xmlns:a16="http://schemas.microsoft.com/office/drawing/2014/main" id="{D4CBF787-FA65-4A14-98BF-CD15165620B2}"/>
                  </a:ext>
                </a:extLst>
              </p:cNvPr>
              <p:cNvSpPr txBox="1">
                <a:spLocks/>
              </p:cNvSpPr>
              <p:nvPr/>
            </p:nvSpPr>
            <p:spPr>
              <a:xfrm>
                <a:off x="117633" y="2307043"/>
                <a:ext cx="3666677" cy="5193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ea typeface="Cambria Math" panose="02040503050406030204" pitchFamily="18" charset="0"/>
                        </a:rPr>
                        <m:t>𝛿</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smtClean="0">
                                  <a:latin typeface="Cambria Math" panose="02040503050406030204" pitchFamily="18" charset="0"/>
                                </a:rPr>
                              </m:ctrlPr>
                            </m:sSubPr>
                            <m:e>
                              <m:r>
                                <a:rPr lang="es-CO" sz="1600" b="0" i="1" dirty="0" smtClean="0">
                                  <a:latin typeface="Cambria Math" panose="02040503050406030204" pitchFamily="18" charset="0"/>
                                </a:rPr>
                                <m:t>𝑞</m:t>
                              </m:r>
                            </m:e>
                            <m:sub>
                              <m:r>
                                <a:rPr lang="es-CO" sz="1600" b="0" i="1" dirty="0" smtClean="0">
                                  <a:latin typeface="Cambria Math" panose="02040503050406030204" pitchFamily="18" charset="0"/>
                                </a:rPr>
                                <m:t>0</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𝐷</m:t>
                          </m:r>
                        </m:e>
                      </m:d>
                      <m:r>
                        <a:rPr lang="es-CO" sz="1600" b="0" i="1" smtClean="0">
                          <a:latin typeface="Cambria Math" panose="02040503050406030204" pitchFamily="18" charset="0"/>
                          <a:ea typeface="Cambria Math" panose="02040503050406030204" pitchFamily="18" charset="0"/>
                        </a:rPr>
                        <m:t>=</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𝑀</m:t>
                          </m:r>
                          <m:r>
                            <a:rPr lang="es-CO" sz="1600" b="0" i="1" dirty="0" smtClean="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b="0" dirty="0">
                  <a:ea typeface="Cambria Math" panose="02040503050406030204" pitchFamily="18" charset="0"/>
                </a:endParaRPr>
              </a:p>
              <a:p>
                <a:endParaRPr lang="es-CO" sz="1600" dirty="0"/>
              </a:p>
            </p:txBody>
          </p:sp>
        </mc:Choice>
        <mc:Fallback xmlns="">
          <p:sp>
            <p:nvSpPr>
              <p:cNvPr id="161" name="Subtítulo 2">
                <a:extLst>
                  <a:ext uri="{FF2B5EF4-FFF2-40B4-BE49-F238E27FC236}">
                    <a16:creationId xmlns:a16="http://schemas.microsoft.com/office/drawing/2014/main" id="{D4CBF787-FA65-4A14-98BF-CD15165620B2}"/>
                  </a:ext>
                </a:extLst>
              </p:cNvPr>
              <p:cNvSpPr txBox="1">
                <a:spLocks noRot="1" noChangeAspect="1" noMove="1" noResize="1" noEditPoints="1" noAdjustHandles="1" noChangeArrowheads="1" noChangeShapeType="1" noTextEdit="1"/>
              </p:cNvSpPr>
              <p:nvPr/>
            </p:nvSpPr>
            <p:spPr>
              <a:xfrm>
                <a:off x="117633" y="2307043"/>
                <a:ext cx="3666677" cy="519388"/>
              </a:xfrm>
              <a:prstGeom prst="rect">
                <a:avLst/>
              </a:prstGeom>
              <a:blipFill>
                <a:blip r:embed="rId7"/>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62" name="Subtítulo 2">
                <a:extLst>
                  <a:ext uri="{FF2B5EF4-FFF2-40B4-BE49-F238E27FC236}">
                    <a16:creationId xmlns:a16="http://schemas.microsoft.com/office/drawing/2014/main" id="{39B7A347-63BE-44A8-83A1-469F080350C8}"/>
                  </a:ext>
                </a:extLst>
              </p:cNvPr>
              <p:cNvSpPr txBox="1">
                <a:spLocks/>
              </p:cNvSpPr>
              <p:nvPr/>
            </p:nvSpPr>
            <p:spPr>
              <a:xfrm>
                <a:off x="81855" y="2580624"/>
                <a:ext cx="3666677" cy="5193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ea typeface="Cambria Math" panose="02040503050406030204" pitchFamily="18" charset="0"/>
                        </a:rPr>
                        <m:t>𝛿</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smtClean="0">
                                  <a:latin typeface="Cambria Math" panose="02040503050406030204" pitchFamily="18" charset="0"/>
                                </a:rPr>
                              </m:ctrlPr>
                            </m:sSubPr>
                            <m:e>
                              <m:r>
                                <a:rPr lang="es-CO" sz="1600" b="0" i="1" dirty="0" smtClean="0">
                                  <a:latin typeface="Cambria Math" panose="02040503050406030204" pitchFamily="18" charset="0"/>
                                </a:rPr>
                                <m:t>𝑞</m:t>
                              </m:r>
                            </m:e>
                            <m:sub>
                              <m:r>
                                <a:rPr lang="es-CO" sz="1600" b="0" i="1" dirty="0" smtClean="0">
                                  <a:latin typeface="Cambria Math" panose="02040503050406030204" pitchFamily="18" charset="0"/>
                                </a:rPr>
                                <m:t>0</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𝐸</m:t>
                          </m:r>
                        </m:e>
                      </m:d>
                      <m:r>
                        <a:rPr lang="es-CO" sz="1600" b="0" i="1" smtClean="0">
                          <a:latin typeface="Cambria Math" panose="02040503050406030204" pitchFamily="18" charset="0"/>
                          <a:ea typeface="Cambria Math" panose="02040503050406030204" pitchFamily="18" charset="0"/>
                        </a:rPr>
                        <m:t>=</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𝐴</m:t>
                          </m:r>
                          <m:r>
                            <a:rPr lang="es-CO" sz="1600" b="0" i="1" dirty="0" smtClean="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b="0" dirty="0">
                  <a:ea typeface="Cambria Math" panose="02040503050406030204" pitchFamily="18" charset="0"/>
                </a:endParaRPr>
              </a:p>
              <a:p>
                <a:endParaRPr lang="es-CO" sz="1600" dirty="0"/>
              </a:p>
            </p:txBody>
          </p:sp>
        </mc:Choice>
        <mc:Fallback xmlns="">
          <p:sp>
            <p:nvSpPr>
              <p:cNvPr id="162" name="Subtítulo 2">
                <a:extLst>
                  <a:ext uri="{FF2B5EF4-FFF2-40B4-BE49-F238E27FC236}">
                    <a16:creationId xmlns:a16="http://schemas.microsoft.com/office/drawing/2014/main" id="{39B7A347-63BE-44A8-83A1-469F080350C8}"/>
                  </a:ext>
                </a:extLst>
              </p:cNvPr>
              <p:cNvSpPr txBox="1">
                <a:spLocks noRot="1" noChangeAspect="1" noMove="1" noResize="1" noEditPoints="1" noAdjustHandles="1" noChangeArrowheads="1" noChangeShapeType="1" noTextEdit="1"/>
              </p:cNvSpPr>
              <p:nvPr/>
            </p:nvSpPr>
            <p:spPr>
              <a:xfrm>
                <a:off x="81855" y="2580624"/>
                <a:ext cx="3666677" cy="519388"/>
              </a:xfrm>
              <a:prstGeom prst="rect">
                <a:avLst/>
              </a:prstGeom>
              <a:blipFill>
                <a:blip r:embed="rId8"/>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63" name="Subtítulo 2">
                <a:extLst>
                  <a:ext uri="{FF2B5EF4-FFF2-40B4-BE49-F238E27FC236}">
                    <a16:creationId xmlns:a16="http://schemas.microsoft.com/office/drawing/2014/main" id="{8218ED47-C762-42B7-8E29-F870C03EC030}"/>
                  </a:ext>
                </a:extLst>
              </p:cNvPr>
              <p:cNvSpPr txBox="1">
                <a:spLocks/>
              </p:cNvSpPr>
              <p:nvPr/>
            </p:nvSpPr>
            <p:spPr>
              <a:xfrm>
                <a:off x="94380" y="2851787"/>
                <a:ext cx="3666677" cy="5193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ea typeface="Cambria Math" panose="02040503050406030204" pitchFamily="18" charset="0"/>
                        </a:rPr>
                        <m:t>𝛿</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smtClean="0">
                                  <a:latin typeface="Cambria Math" panose="02040503050406030204" pitchFamily="18" charset="0"/>
                                </a:rPr>
                              </m:ctrlPr>
                            </m:sSubPr>
                            <m:e>
                              <m:r>
                                <a:rPr lang="es-CO" sz="1600" b="0" i="1" dirty="0" smtClean="0">
                                  <a:latin typeface="Cambria Math" panose="02040503050406030204" pitchFamily="18" charset="0"/>
                                </a:rPr>
                                <m:t>𝑞</m:t>
                              </m:r>
                            </m:e>
                            <m:sub>
                              <m:r>
                                <a:rPr lang="es-CO" sz="1600" b="0" i="1" dirty="0" smtClean="0">
                                  <a:latin typeface="Cambria Math" panose="02040503050406030204" pitchFamily="18" charset="0"/>
                                </a:rPr>
                                <m:t>0</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𝐹</m:t>
                          </m:r>
                        </m:e>
                      </m:d>
                      <m:r>
                        <a:rPr lang="es-CO" sz="1600" b="0" i="1" smtClean="0">
                          <a:latin typeface="Cambria Math" panose="02040503050406030204" pitchFamily="18" charset="0"/>
                          <a:ea typeface="Cambria Math" panose="02040503050406030204" pitchFamily="18" charset="0"/>
                        </a:rPr>
                        <m:t>=</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𝑁</m:t>
                          </m:r>
                          <m:r>
                            <a:rPr lang="es-CO" sz="1600" b="0" i="1" dirty="0" smtClean="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b="0" dirty="0">
                  <a:ea typeface="Cambria Math" panose="02040503050406030204" pitchFamily="18" charset="0"/>
                </a:endParaRPr>
              </a:p>
              <a:p>
                <a:endParaRPr lang="es-CO" sz="1600" dirty="0"/>
              </a:p>
            </p:txBody>
          </p:sp>
        </mc:Choice>
        <mc:Fallback xmlns="">
          <p:sp>
            <p:nvSpPr>
              <p:cNvPr id="163" name="Subtítulo 2">
                <a:extLst>
                  <a:ext uri="{FF2B5EF4-FFF2-40B4-BE49-F238E27FC236}">
                    <a16:creationId xmlns:a16="http://schemas.microsoft.com/office/drawing/2014/main" id="{8218ED47-C762-42B7-8E29-F870C03EC030}"/>
                  </a:ext>
                </a:extLst>
              </p:cNvPr>
              <p:cNvSpPr txBox="1">
                <a:spLocks noRot="1" noChangeAspect="1" noMove="1" noResize="1" noEditPoints="1" noAdjustHandles="1" noChangeArrowheads="1" noChangeShapeType="1" noTextEdit="1"/>
              </p:cNvSpPr>
              <p:nvPr/>
            </p:nvSpPr>
            <p:spPr>
              <a:xfrm>
                <a:off x="94380" y="2851787"/>
                <a:ext cx="3666677" cy="519388"/>
              </a:xfrm>
              <a:prstGeom prst="rect">
                <a:avLst/>
              </a:prstGeom>
              <a:blipFill>
                <a:blip r:embed="rId9"/>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64" name="Subtítulo 2">
                <a:extLst>
                  <a:ext uri="{FF2B5EF4-FFF2-40B4-BE49-F238E27FC236}">
                    <a16:creationId xmlns:a16="http://schemas.microsoft.com/office/drawing/2014/main" id="{843235C5-0093-4E3E-9F42-619CE47AB150}"/>
                  </a:ext>
                </a:extLst>
              </p:cNvPr>
              <p:cNvSpPr txBox="1">
                <a:spLocks/>
              </p:cNvSpPr>
              <p:nvPr/>
            </p:nvSpPr>
            <p:spPr>
              <a:xfrm>
                <a:off x="73415" y="3122940"/>
                <a:ext cx="3666677" cy="5193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ea typeface="Cambria Math" panose="02040503050406030204" pitchFamily="18" charset="0"/>
                        </a:rPr>
                        <m:t>𝛿</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smtClean="0">
                                  <a:latin typeface="Cambria Math" panose="02040503050406030204" pitchFamily="18" charset="0"/>
                                </a:rPr>
                              </m:ctrlPr>
                            </m:sSubPr>
                            <m:e>
                              <m:r>
                                <a:rPr lang="es-CO" sz="1600" b="0" i="1" dirty="0" smtClean="0">
                                  <a:latin typeface="Cambria Math" panose="02040503050406030204" pitchFamily="18" charset="0"/>
                                </a:rPr>
                                <m:t>𝑞</m:t>
                              </m:r>
                            </m:e>
                            <m:sub>
                              <m:r>
                                <a:rPr lang="es-CO" sz="1600" b="0" i="1" dirty="0" smtClean="0">
                                  <a:latin typeface="Cambria Math" panose="02040503050406030204" pitchFamily="18" charset="0"/>
                                </a:rPr>
                                <m:t>0</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𝐺</m:t>
                          </m:r>
                        </m:e>
                      </m:d>
                      <m:r>
                        <a:rPr lang="es-CO" sz="1600" b="0" i="1" smtClean="0">
                          <a:latin typeface="Cambria Math" panose="02040503050406030204" pitchFamily="18" charset="0"/>
                          <a:ea typeface="Cambria Math" panose="02040503050406030204" pitchFamily="18" charset="0"/>
                        </a:rPr>
                        <m:t>=</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𝐵</m:t>
                          </m:r>
                          <m:r>
                            <a:rPr lang="es-CO" sz="1600" b="0" i="1" dirty="0" smtClean="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b="0" dirty="0">
                  <a:ea typeface="Cambria Math" panose="02040503050406030204" pitchFamily="18" charset="0"/>
                </a:endParaRPr>
              </a:p>
              <a:p>
                <a:endParaRPr lang="es-CO" sz="1600" dirty="0"/>
              </a:p>
            </p:txBody>
          </p:sp>
        </mc:Choice>
        <mc:Fallback xmlns="">
          <p:sp>
            <p:nvSpPr>
              <p:cNvPr id="164" name="Subtítulo 2">
                <a:extLst>
                  <a:ext uri="{FF2B5EF4-FFF2-40B4-BE49-F238E27FC236}">
                    <a16:creationId xmlns:a16="http://schemas.microsoft.com/office/drawing/2014/main" id="{843235C5-0093-4E3E-9F42-619CE47AB150}"/>
                  </a:ext>
                </a:extLst>
              </p:cNvPr>
              <p:cNvSpPr txBox="1">
                <a:spLocks noRot="1" noChangeAspect="1" noMove="1" noResize="1" noEditPoints="1" noAdjustHandles="1" noChangeArrowheads="1" noChangeShapeType="1" noTextEdit="1"/>
              </p:cNvSpPr>
              <p:nvPr/>
            </p:nvSpPr>
            <p:spPr>
              <a:xfrm>
                <a:off x="73415" y="3122940"/>
                <a:ext cx="3666677" cy="519388"/>
              </a:xfrm>
              <a:prstGeom prst="rect">
                <a:avLst/>
              </a:prstGeom>
              <a:blipFill>
                <a:blip r:embed="rId10"/>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65" name="Subtítulo 2">
                <a:extLst>
                  <a:ext uri="{FF2B5EF4-FFF2-40B4-BE49-F238E27FC236}">
                    <a16:creationId xmlns:a16="http://schemas.microsoft.com/office/drawing/2014/main" id="{DE66987D-7163-4D39-BA8E-AE8D5CE76D4C}"/>
                  </a:ext>
                </a:extLst>
              </p:cNvPr>
              <p:cNvSpPr txBox="1">
                <a:spLocks/>
              </p:cNvSpPr>
              <p:nvPr/>
            </p:nvSpPr>
            <p:spPr>
              <a:xfrm>
                <a:off x="96423" y="3401308"/>
                <a:ext cx="3666677" cy="5193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ea typeface="Cambria Math" panose="02040503050406030204" pitchFamily="18" charset="0"/>
                        </a:rPr>
                        <m:t>𝛿</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smtClean="0">
                                  <a:latin typeface="Cambria Math" panose="02040503050406030204" pitchFamily="18" charset="0"/>
                                </a:rPr>
                              </m:ctrlPr>
                            </m:sSubPr>
                            <m:e>
                              <m:r>
                                <a:rPr lang="es-CO" sz="1600" b="0" i="1" dirty="0" smtClean="0">
                                  <a:latin typeface="Cambria Math" panose="02040503050406030204" pitchFamily="18" charset="0"/>
                                </a:rPr>
                                <m:t>𝑞</m:t>
                              </m:r>
                            </m:e>
                            <m:sub>
                              <m:r>
                                <a:rPr lang="es-CO" sz="1600" b="0" i="1" dirty="0" smtClean="0">
                                  <a:latin typeface="Cambria Math" panose="02040503050406030204" pitchFamily="18" charset="0"/>
                                </a:rPr>
                                <m:t>0</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𝐻</m:t>
                          </m:r>
                        </m:e>
                      </m:d>
                      <m:r>
                        <a:rPr lang="es-CO" sz="1600" b="0" i="1" smtClean="0">
                          <a:latin typeface="Cambria Math" panose="02040503050406030204" pitchFamily="18" charset="0"/>
                          <a:ea typeface="Cambria Math" panose="02040503050406030204" pitchFamily="18" charset="0"/>
                        </a:rPr>
                        <m:t>=</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𝑂</m:t>
                          </m:r>
                          <m:r>
                            <a:rPr lang="es-CO" sz="1600" b="0" i="1" dirty="0" smtClean="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b="0" dirty="0">
                  <a:ea typeface="Cambria Math" panose="02040503050406030204" pitchFamily="18" charset="0"/>
                </a:endParaRPr>
              </a:p>
              <a:p>
                <a:endParaRPr lang="es-CO" sz="1600" dirty="0"/>
              </a:p>
            </p:txBody>
          </p:sp>
        </mc:Choice>
        <mc:Fallback xmlns="">
          <p:sp>
            <p:nvSpPr>
              <p:cNvPr id="165" name="Subtítulo 2">
                <a:extLst>
                  <a:ext uri="{FF2B5EF4-FFF2-40B4-BE49-F238E27FC236}">
                    <a16:creationId xmlns:a16="http://schemas.microsoft.com/office/drawing/2014/main" id="{DE66987D-7163-4D39-BA8E-AE8D5CE76D4C}"/>
                  </a:ext>
                </a:extLst>
              </p:cNvPr>
              <p:cNvSpPr txBox="1">
                <a:spLocks noRot="1" noChangeAspect="1" noMove="1" noResize="1" noEditPoints="1" noAdjustHandles="1" noChangeArrowheads="1" noChangeShapeType="1" noTextEdit="1"/>
              </p:cNvSpPr>
              <p:nvPr/>
            </p:nvSpPr>
            <p:spPr>
              <a:xfrm>
                <a:off x="96423" y="3401308"/>
                <a:ext cx="3666677" cy="519388"/>
              </a:xfrm>
              <a:prstGeom prst="rect">
                <a:avLst/>
              </a:prstGeom>
              <a:blipFill>
                <a:blip r:embed="rId11"/>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66" name="Subtítulo 2">
                <a:extLst>
                  <a:ext uri="{FF2B5EF4-FFF2-40B4-BE49-F238E27FC236}">
                    <a16:creationId xmlns:a16="http://schemas.microsoft.com/office/drawing/2014/main" id="{09110709-83D7-4540-97CB-3286BD933858}"/>
                  </a:ext>
                </a:extLst>
              </p:cNvPr>
              <p:cNvSpPr txBox="1">
                <a:spLocks/>
              </p:cNvSpPr>
              <p:nvPr/>
            </p:nvSpPr>
            <p:spPr>
              <a:xfrm>
                <a:off x="60889" y="3674791"/>
                <a:ext cx="3666677" cy="5193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ea typeface="Cambria Math" panose="02040503050406030204" pitchFamily="18" charset="0"/>
                        </a:rPr>
                        <m:t>𝛿</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smtClean="0">
                                  <a:latin typeface="Cambria Math" panose="02040503050406030204" pitchFamily="18" charset="0"/>
                                </a:rPr>
                              </m:ctrlPr>
                            </m:sSubPr>
                            <m:e>
                              <m:r>
                                <a:rPr lang="es-CO" sz="1600" b="0" i="1" dirty="0" smtClean="0">
                                  <a:latin typeface="Cambria Math" panose="02040503050406030204" pitchFamily="18" charset="0"/>
                                </a:rPr>
                                <m:t>𝑞</m:t>
                              </m:r>
                            </m:e>
                            <m:sub>
                              <m:r>
                                <a:rPr lang="es-CO" sz="1600" b="0" i="1" dirty="0" smtClean="0">
                                  <a:latin typeface="Cambria Math" panose="02040503050406030204" pitchFamily="18" charset="0"/>
                                </a:rPr>
                                <m:t>0</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𝐼</m:t>
                          </m:r>
                        </m:e>
                      </m:d>
                      <m:r>
                        <a:rPr lang="es-CO" sz="1600" b="0" i="1" smtClean="0">
                          <a:latin typeface="Cambria Math" panose="02040503050406030204" pitchFamily="18" charset="0"/>
                          <a:ea typeface="Cambria Math" panose="02040503050406030204" pitchFamily="18" charset="0"/>
                        </a:rPr>
                        <m:t>=</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𝐶</m:t>
                          </m:r>
                          <m:r>
                            <a:rPr lang="es-CO" sz="1600" b="0" i="1" dirty="0" smtClean="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b="0" dirty="0">
                  <a:ea typeface="Cambria Math" panose="02040503050406030204" pitchFamily="18" charset="0"/>
                </a:endParaRPr>
              </a:p>
              <a:p>
                <a:endParaRPr lang="es-CO" sz="1600" dirty="0"/>
              </a:p>
            </p:txBody>
          </p:sp>
        </mc:Choice>
        <mc:Fallback xmlns="">
          <p:sp>
            <p:nvSpPr>
              <p:cNvPr id="166" name="Subtítulo 2">
                <a:extLst>
                  <a:ext uri="{FF2B5EF4-FFF2-40B4-BE49-F238E27FC236}">
                    <a16:creationId xmlns:a16="http://schemas.microsoft.com/office/drawing/2014/main" id="{09110709-83D7-4540-97CB-3286BD933858}"/>
                  </a:ext>
                </a:extLst>
              </p:cNvPr>
              <p:cNvSpPr txBox="1">
                <a:spLocks noRot="1" noChangeAspect="1" noMove="1" noResize="1" noEditPoints="1" noAdjustHandles="1" noChangeArrowheads="1" noChangeShapeType="1" noTextEdit="1"/>
              </p:cNvSpPr>
              <p:nvPr/>
            </p:nvSpPr>
            <p:spPr>
              <a:xfrm>
                <a:off x="60889" y="3674791"/>
                <a:ext cx="3666677" cy="519388"/>
              </a:xfrm>
              <a:prstGeom prst="rect">
                <a:avLst/>
              </a:prstGeom>
              <a:blipFill>
                <a:blip r:embed="rId12"/>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67" name="Subtítulo 2">
                <a:extLst>
                  <a:ext uri="{FF2B5EF4-FFF2-40B4-BE49-F238E27FC236}">
                    <a16:creationId xmlns:a16="http://schemas.microsoft.com/office/drawing/2014/main" id="{7ED11A79-4CFA-4BAF-A09A-98D8B6BED7A3}"/>
                  </a:ext>
                </a:extLst>
              </p:cNvPr>
              <p:cNvSpPr txBox="1">
                <a:spLocks/>
              </p:cNvSpPr>
              <p:nvPr/>
            </p:nvSpPr>
            <p:spPr>
              <a:xfrm>
                <a:off x="56801" y="3949113"/>
                <a:ext cx="3666677" cy="5193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ea typeface="Cambria Math" panose="02040503050406030204" pitchFamily="18" charset="0"/>
                        </a:rPr>
                        <m:t>𝛿</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smtClean="0">
                                  <a:latin typeface="Cambria Math" panose="02040503050406030204" pitchFamily="18" charset="0"/>
                                </a:rPr>
                              </m:ctrlPr>
                            </m:sSubPr>
                            <m:e>
                              <m:r>
                                <a:rPr lang="es-CO" sz="1600" b="0" i="1" dirty="0" smtClean="0">
                                  <a:latin typeface="Cambria Math" panose="02040503050406030204" pitchFamily="18" charset="0"/>
                                </a:rPr>
                                <m:t>𝑞</m:t>
                              </m:r>
                            </m:e>
                            <m:sub>
                              <m:r>
                                <a:rPr lang="es-CO" sz="1600" b="0" i="1" dirty="0" smtClean="0">
                                  <a:latin typeface="Cambria Math" panose="02040503050406030204" pitchFamily="18" charset="0"/>
                                </a:rPr>
                                <m:t>0</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𝐽</m:t>
                          </m:r>
                        </m:e>
                      </m:d>
                      <m:r>
                        <a:rPr lang="es-CO" sz="1600" b="0" i="1" smtClean="0">
                          <a:latin typeface="Cambria Math" panose="02040503050406030204" pitchFamily="18" charset="0"/>
                          <a:ea typeface="Cambria Math" panose="02040503050406030204" pitchFamily="18" charset="0"/>
                        </a:rPr>
                        <m:t>=</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𝑃</m:t>
                          </m:r>
                          <m:r>
                            <a:rPr lang="es-CO" sz="1600" b="0" i="1" dirty="0" smtClean="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b="0" dirty="0">
                  <a:ea typeface="Cambria Math" panose="02040503050406030204" pitchFamily="18" charset="0"/>
                </a:endParaRPr>
              </a:p>
              <a:p>
                <a:endParaRPr lang="es-CO" sz="1600" dirty="0"/>
              </a:p>
            </p:txBody>
          </p:sp>
        </mc:Choice>
        <mc:Fallback xmlns="">
          <p:sp>
            <p:nvSpPr>
              <p:cNvPr id="167" name="Subtítulo 2">
                <a:extLst>
                  <a:ext uri="{FF2B5EF4-FFF2-40B4-BE49-F238E27FC236}">
                    <a16:creationId xmlns:a16="http://schemas.microsoft.com/office/drawing/2014/main" id="{7ED11A79-4CFA-4BAF-A09A-98D8B6BED7A3}"/>
                  </a:ext>
                </a:extLst>
              </p:cNvPr>
              <p:cNvSpPr txBox="1">
                <a:spLocks noRot="1" noChangeAspect="1" noMove="1" noResize="1" noEditPoints="1" noAdjustHandles="1" noChangeArrowheads="1" noChangeShapeType="1" noTextEdit="1"/>
              </p:cNvSpPr>
              <p:nvPr/>
            </p:nvSpPr>
            <p:spPr>
              <a:xfrm>
                <a:off x="56801" y="3949113"/>
                <a:ext cx="3666677" cy="519388"/>
              </a:xfrm>
              <a:prstGeom prst="rect">
                <a:avLst/>
              </a:prstGeom>
              <a:blipFill>
                <a:blip r:embed="rId13"/>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68" name="Subtítulo 2">
                <a:extLst>
                  <a:ext uri="{FF2B5EF4-FFF2-40B4-BE49-F238E27FC236}">
                    <a16:creationId xmlns:a16="http://schemas.microsoft.com/office/drawing/2014/main" id="{976C49B5-98E9-4F04-953D-22E1360A4C55}"/>
                  </a:ext>
                </a:extLst>
              </p:cNvPr>
              <p:cNvSpPr txBox="1">
                <a:spLocks/>
              </p:cNvSpPr>
              <p:nvPr/>
            </p:nvSpPr>
            <p:spPr>
              <a:xfrm>
                <a:off x="105107" y="4223577"/>
                <a:ext cx="3666677" cy="5193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ea typeface="Cambria Math" panose="02040503050406030204" pitchFamily="18" charset="0"/>
                        </a:rPr>
                        <m:t>𝛿</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smtClean="0">
                                  <a:latin typeface="Cambria Math" panose="02040503050406030204" pitchFamily="18" charset="0"/>
                                </a:rPr>
                              </m:ctrlPr>
                            </m:sSubPr>
                            <m:e>
                              <m:r>
                                <a:rPr lang="es-CO" sz="1600" b="0" i="1" dirty="0" smtClean="0">
                                  <a:latin typeface="Cambria Math" panose="02040503050406030204" pitchFamily="18" charset="0"/>
                                </a:rPr>
                                <m:t>𝑞</m:t>
                              </m:r>
                            </m:e>
                            <m:sub>
                              <m:r>
                                <a:rPr lang="es-CO" sz="1600" b="0" i="1" dirty="0" smtClean="0">
                                  <a:latin typeface="Cambria Math" panose="02040503050406030204" pitchFamily="18" charset="0"/>
                                </a:rPr>
                                <m:t>0</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𝐾</m:t>
                          </m:r>
                        </m:e>
                      </m:d>
                      <m:r>
                        <a:rPr lang="es-CO" sz="1600" b="0" i="1" smtClean="0">
                          <a:latin typeface="Cambria Math" panose="02040503050406030204" pitchFamily="18" charset="0"/>
                          <a:ea typeface="Cambria Math" panose="02040503050406030204" pitchFamily="18" charset="0"/>
                        </a:rPr>
                        <m:t>=</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𝐷</m:t>
                          </m:r>
                          <m:r>
                            <a:rPr lang="es-CO" sz="1600" b="0" i="1" dirty="0" smtClean="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b="0" dirty="0">
                  <a:ea typeface="Cambria Math" panose="02040503050406030204" pitchFamily="18" charset="0"/>
                </a:endParaRPr>
              </a:p>
              <a:p>
                <a:endParaRPr lang="es-CO" sz="1600" dirty="0"/>
              </a:p>
            </p:txBody>
          </p:sp>
        </mc:Choice>
        <mc:Fallback xmlns="">
          <p:sp>
            <p:nvSpPr>
              <p:cNvPr id="168" name="Subtítulo 2">
                <a:extLst>
                  <a:ext uri="{FF2B5EF4-FFF2-40B4-BE49-F238E27FC236}">
                    <a16:creationId xmlns:a16="http://schemas.microsoft.com/office/drawing/2014/main" id="{976C49B5-98E9-4F04-953D-22E1360A4C55}"/>
                  </a:ext>
                </a:extLst>
              </p:cNvPr>
              <p:cNvSpPr txBox="1">
                <a:spLocks noRot="1" noChangeAspect="1" noMove="1" noResize="1" noEditPoints="1" noAdjustHandles="1" noChangeArrowheads="1" noChangeShapeType="1" noTextEdit="1"/>
              </p:cNvSpPr>
              <p:nvPr/>
            </p:nvSpPr>
            <p:spPr>
              <a:xfrm>
                <a:off x="105107" y="4223577"/>
                <a:ext cx="3666677" cy="519388"/>
              </a:xfrm>
              <a:prstGeom prst="rect">
                <a:avLst/>
              </a:prstGeom>
              <a:blipFill>
                <a:blip r:embed="rId14"/>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69" name="Subtítulo 2">
                <a:extLst>
                  <a:ext uri="{FF2B5EF4-FFF2-40B4-BE49-F238E27FC236}">
                    <a16:creationId xmlns:a16="http://schemas.microsoft.com/office/drawing/2014/main" id="{D9986FB3-6B19-4C94-9B8F-41EA9913276C}"/>
                  </a:ext>
                </a:extLst>
              </p:cNvPr>
              <p:cNvSpPr txBox="1">
                <a:spLocks/>
              </p:cNvSpPr>
              <p:nvPr/>
            </p:nvSpPr>
            <p:spPr>
              <a:xfrm>
                <a:off x="79811" y="4503483"/>
                <a:ext cx="3666677" cy="5193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ea typeface="Cambria Math" panose="02040503050406030204" pitchFamily="18" charset="0"/>
                        </a:rPr>
                        <m:t>𝛿</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smtClean="0">
                                  <a:latin typeface="Cambria Math" panose="02040503050406030204" pitchFamily="18" charset="0"/>
                                </a:rPr>
                              </m:ctrlPr>
                            </m:sSubPr>
                            <m:e>
                              <m:r>
                                <a:rPr lang="es-CO" sz="1600" b="0" i="1" dirty="0" smtClean="0">
                                  <a:latin typeface="Cambria Math" panose="02040503050406030204" pitchFamily="18" charset="0"/>
                                </a:rPr>
                                <m:t>𝑞</m:t>
                              </m:r>
                            </m:e>
                            <m:sub>
                              <m:r>
                                <a:rPr lang="es-CO" sz="1600" b="0" i="1" dirty="0" smtClean="0">
                                  <a:latin typeface="Cambria Math" panose="02040503050406030204" pitchFamily="18" charset="0"/>
                                </a:rPr>
                                <m:t>0</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𝐿</m:t>
                          </m:r>
                        </m:e>
                      </m:d>
                      <m:r>
                        <a:rPr lang="es-CO" sz="1600" b="0" i="1" smtClean="0">
                          <a:latin typeface="Cambria Math" panose="02040503050406030204" pitchFamily="18" charset="0"/>
                          <a:ea typeface="Cambria Math" panose="02040503050406030204" pitchFamily="18" charset="0"/>
                        </a:rPr>
                        <m:t>=</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𝑄</m:t>
                          </m:r>
                          <m:r>
                            <a:rPr lang="es-CO" sz="1600" b="0" i="1" dirty="0" smtClean="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b="0" dirty="0">
                  <a:ea typeface="Cambria Math" panose="02040503050406030204" pitchFamily="18" charset="0"/>
                </a:endParaRPr>
              </a:p>
              <a:p>
                <a:endParaRPr lang="es-CO" sz="1600" dirty="0"/>
              </a:p>
            </p:txBody>
          </p:sp>
        </mc:Choice>
        <mc:Fallback xmlns="">
          <p:sp>
            <p:nvSpPr>
              <p:cNvPr id="169" name="Subtítulo 2">
                <a:extLst>
                  <a:ext uri="{FF2B5EF4-FFF2-40B4-BE49-F238E27FC236}">
                    <a16:creationId xmlns:a16="http://schemas.microsoft.com/office/drawing/2014/main" id="{D9986FB3-6B19-4C94-9B8F-41EA9913276C}"/>
                  </a:ext>
                </a:extLst>
              </p:cNvPr>
              <p:cNvSpPr txBox="1">
                <a:spLocks noRot="1" noChangeAspect="1" noMove="1" noResize="1" noEditPoints="1" noAdjustHandles="1" noChangeArrowheads="1" noChangeShapeType="1" noTextEdit="1"/>
              </p:cNvSpPr>
              <p:nvPr/>
            </p:nvSpPr>
            <p:spPr>
              <a:xfrm>
                <a:off x="79811" y="4503483"/>
                <a:ext cx="3666677" cy="519388"/>
              </a:xfrm>
              <a:prstGeom prst="rect">
                <a:avLst/>
              </a:prstGeom>
              <a:blipFill>
                <a:blip r:embed="rId15"/>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70" name="Subtítulo 2">
                <a:extLst>
                  <a:ext uri="{FF2B5EF4-FFF2-40B4-BE49-F238E27FC236}">
                    <a16:creationId xmlns:a16="http://schemas.microsoft.com/office/drawing/2014/main" id="{963D463F-809C-45EC-813D-064480626C2B}"/>
                  </a:ext>
                </a:extLst>
              </p:cNvPr>
              <p:cNvSpPr txBox="1">
                <a:spLocks/>
              </p:cNvSpPr>
              <p:nvPr/>
            </p:nvSpPr>
            <p:spPr>
              <a:xfrm>
                <a:off x="106904" y="4776325"/>
                <a:ext cx="3666677" cy="5193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ea typeface="Cambria Math" panose="02040503050406030204" pitchFamily="18" charset="0"/>
                        </a:rPr>
                        <m:t>𝛿</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smtClean="0">
                                  <a:latin typeface="Cambria Math" panose="02040503050406030204" pitchFamily="18" charset="0"/>
                                </a:rPr>
                              </m:ctrlPr>
                            </m:sSubPr>
                            <m:e>
                              <m:r>
                                <a:rPr lang="es-CO" sz="1600" b="0" i="1" dirty="0" smtClean="0">
                                  <a:latin typeface="Cambria Math" panose="02040503050406030204" pitchFamily="18" charset="0"/>
                                </a:rPr>
                                <m:t>𝑞</m:t>
                              </m:r>
                            </m:e>
                            <m:sub>
                              <m:r>
                                <a:rPr lang="es-CO" sz="1600" b="0" i="1" dirty="0" smtClean="0">
                                  <a:latin typeface="Cambria Math" panose="02040503050406030204" pitchFamily="18" charset="0"/>
                                </a:rPr>
                                <m:t>0</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𝑀</m:t>
                          </m:r>
                        </m:e>
                      </m:d>
                      <m:r>
                        <a:rPr lang="es-CO" sz="1600" b="0" i="1" smtClean="0">
                          <a:latin typeface="Cambria Math" panose="02040503050406030204" pitchFamily="18" charset="0"/>
                          <a:ea typeface="Cambria Math" panose="02040503050406030204" pitchFamily="18" charset="0"/>
                        </a:rPr>
                        <m:t>=</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𝐸</m:t>
                          </m:r>
                          <m:r>
                            <a:rPr lang="es-CO" sz="1600" b="0" i="1" dirty="0" smtClean="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b="0" dirty="0">
                  <a:ea typeface="Cambria Math" panose="02040503050406030204" pitchFamily="18" charset="0"/>
                </a:endParaRPr>
              </a:p>
              <a:p>
                <a:endParaRPr lang="es-CO" sz="1600" dirty="0"/>
              </a:p>
            </p:txBody>
          </p:sp>
        </mc:Choice>
        <mc:Fallback xmlns="">
          <p:sp>
            <p:nvSpPr>
              <p:cNvPr id="170" name="Subtítulo 2">
                <a:extLst>
                  <a:ext uri="{FF2B5EF4-FFF2-40B4-BE49-F238E27FC236}">
                    <a16:creationId xmlns:a16="http://schemas.microsoft.com/office/drawing/2014/main" id="{963D463F-809C-45EC-813D-064480626C2B}"/>
                  </a:ext>
                </a:extLst>
              </p:cNvPr>
              <p:cNvSpPr txBox="1">
                <a:spLocks noRot="1" noChangeAspect="1" noMove="1" noResize="1" noEditPoints="1" noAdjustHandles="1" noChangeArrowheads="1" noChangeShapeType="1" noTextEdit="1"/>
              </p:cNvSpPr>
              <p:nvPr/>
            </p:nvSpPr>
            <p:spPr>
              <a:xfrm>
                <a:off x="106904" y="4776325"/>
                <a:ext cx="3666677" cy="519388"/>
              </a:xfrm>
              <a:prstGeom prst="rect">
                <a:avLst/>
              </a:prstGeom>
              <a:blipFill>
                <a:blip r:embed="rId16"/>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71" name="Subtítulo 2">
                <a:extLst>
                  <a:ext uri="{FF2B5EF4-FFF2-40B4-BE49-F238E27FC236}">
                    <a16:creationId xmlns:a16="http://schemas.microsoft.com/office/drawing/2014/main" id="{84CF5818-8084-4BA4-956C-5C506D7CAB18}"/>
                  </a:ext>
                </a:extLst>
              </p:cNvPr>
              <p:cNvSpPr txBox="1">
                <a:spLocks/>
              </p:cNvSpPr>
              <p:nvPr/>
            </p:nvSpPr>
            <p:spPr>
              <a:xfrm>
                <a:off x="91036" y="5056430"/>
                <a:ext cx="3666677" cy="5193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ea typeface="Cambria Math" panose="02040503050406030204" pitchFamily="18" charset="0"/>
                        </a:rPr>
                        <m:t>𝛿</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smtClean="0">
                                  <a:latin typeface="Cambria Math" panose="02040503050406030204" pitchFamily="18" charset="0"/>
                                </a:rPr>
                              </m:ctrlPr>
                            </m:sSubPr>
                            <m:e>
                              <m:r>
                                <a:rPr lang="es-CO" sz="1600" b="0" i="1" dirty="0" smtClean="0">
                                  <a:latin typeface="Cambria Math" panose="02040503050406030204" pitchFamily="18" charset="0"/>
                                </a:rPr>
                                <m:t>𝑞</m:t>
                              </m:r>
                            </m:e>
                            <m:sub>
                              <m:r>
                                <a:rPr lang="es-CO" sz="1600" b="0" i="1" dirty="0" smtClean="0">
                                  <a:latin typeface="Cambria Math" panose="02040503050406030204" pitchFamily="18" charset="0"/>
                                </a:rPr>
                                <m:t>0</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𝑁</m:t>
                          </m:r>
                        </m:e>
                      </m:d>
                      <m:r>
                        <a:rPr lang="es-CO" sz="1600" b="0" i="1" smtClean="0">
                          <a:latin typeface="Cambria Math" panose="02040503050406030204" pitchFamily="18" charset="0"/>
                          <a:ea typeface="Cambria Math" panose="02040503050406030204" pitchFamily="18" charset="0"/>
                        </a:rPr>
                        <m:t>=</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𝑅</m:t>
                          </m:r>
                          <m:r>
                            <a:rPr lang="es-CO" sz="1600" b="0" i="1" dirty="0" smtClean="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b="0" dirty="0">
                  <a:ea typeface="Cambria Math" panose="02040503050406030204" pitchFamily="18" charset="0"/>
                </a:endParaRPr>
              </a:p>
              <a:p>
                <a:endParaRPr lang="es-CO" sz="1600" dirty="0"/>
              </a:p>
            </p:txBody>
          </p:sp>
        </mc:Choice>
        <mc:Fallback xmlns="">
          <p:sp>
            <p:nvSpPr>
              <p:cNvPr id="171" name="Subtítulo 2">
                <a:extLst>
                  <a:ext uri="{FF2B5EF4-FFF2-40B4-BE49-F238E27FC236}">
                    <a16:creationId xmlns:a16="http://schemas.microsoft.com/office/drawing/2014/main" id="{84CF5818-8084-4BA4-956C-5C506D7CAB18}"/>
                  </a:ext>
                </a:extLst>
              </p:cNvPr>
              <p:cNvSpPr txBox="1">
                <a:spLocks noRot="1" noChangeAspect="1" noMove="1" noResize="1" noEditPoints="1" noAdjustHandles="1" noChangeArrowheads="1" noChangeShapeType="1" noTextEdit="1"/>
              </p:cNvSpPr>
              <p:nvPr/>
            </p:nvSpPr>
            <p:spPr>
              <a:xfrm>
                <a:off x="91036" y="5056430"/>
                <a:ext cx="3666677" cy="519388"/>
              </a:xfrm>
              <a:prstGeom prst="rect">
                <a:avLst/>
              </a:prstGeom>
              <a:blipFill>
                <a:blip r:embed="rId17"/>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72" name="Subtítulo 2">
                <a:extLst>
                  <a:ext uri="{FF2B5EF4-FFF2-40B4-BE49-F238E27FC236}">
                    <a16:creationId xmlns:a16="http://schemas.microsoft.com/office/drawing/2014/main" id="{8EC845E0-9250-4659-A58A-EA0E7DBCDB4D}"/>
                  </a:ext>
                </a:extLst>
              </p:cNvPr>
              <p:cNvSpPr txBox="1">
                <a:spLocks/>
              </p:cNvSpPr>
              <p:nvPr/>
            </p:nvSpPr>
            <p:spPr>
              <a:xfrm>
                <a:off x="83637" y="5322922"/>
                <a:ext cx="3666677" cy="5193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ea typeface="Cambria Math" panose="02040503050406030204" pitchFamily="18" charset="0"/>
                        </a:rPr>
                        <m:t>𝛿</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smtClean="0">
                                  <a:latin typeface="Cambria Math" panose="02040503050406030204" pitchFamily="18" charset="0"/>
                                </a:rPr>
                              </m:ctrlPr>
                            </m:sSubPr>
                            <m:e>
                              <m:r>
                                <a:rPr lang="es-CO" sz="1600" b="0" i="1" dirty="0" smtClean="0">
                                  <a:latin typeface="Cambria Math" panose="02040503050406030204" pitchFamily="18" charset="0"/>
                                </a:rPr>
                                <m:t>𝑞</m:t>
                              </m:r>
                            </m:e>
                            <m:sub>
                              <m:r>
                                <a:rPr lang="es-CO" sz="1600" b="0" i="1" dirty="0" smtClean="0">
                                  <a:latin typeface="Cambria Math" panose="02040503050406030204" pitchFamily="18" charset="0"/>
                                </a:rPr>
                                <m:t>0</m:t>
                              </m:r>
                            </m:sub>
                          </m:sSub>
                          <m:r>
                            <a:rPr lang="es-CO" sz="1600" b="0" i="1" dirty="0" smtClean="0">
                              <a:latin typeface="Cambria Math" panose="02040503050406030204" pitchFamily="18" charset="0"/>
                            </a:rPr>
                            <m:t>,Ñ</m:t>
                          </m:r>
                        </m:e>
                      </m:d>
                      <m:r>
                        <a:rPr lang="es-CO" sz="1600" b="0" i="1" smtClean="0">
                          <a:latin typeface="Cambria Math" panose="02040503050406030204" pitchFamily="18" charset="0"/>
                          <a:ea typeface="Cambria Math" panose="02040503050406030204" pitchFamily="18" charset="0"/>
                        </a:rPr>
                        <m:t>=</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𝐹</m:t>
                          </m:r>
                          <m:r>
                            <a:rPr lang="es-CO" sz="1600" b="0" i="1" dirty="0" smtClean="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b="0" dirty="0">
                  <a:ea typeface="Cambria Math" panose="02040503050406030204" pitchFamily="18" charset="0"/>
                </a:endParaRPr>
              </a:p>
              <a:p>
                <a:endParaRPr lang="es-CO" sz="1600" dirty="0"/>
              </a:p>
            </p:txBody>
          </p:sp>
        </mc:Choice>
        <mc:Fallback xmlns="">
          <p:sp>
            <p:nvSpPr>
              <p:cNvPr id="172" name="Subtítulo 2">
                <a:extLst>
                  <a:ext uri="{FF2B5EF4-FFF2-40B4-BE49-F238E27FC236}">
                    <a16:creationId xmlns:a16="http://schemas.microsoft.com/office/drawing/2014/main" id="{8EC845E0-9250-4659-A58A-EA0E7DBCDB4D}"/>
                  </a:ext>
                </a:extLst>
              </p:cNvPr>
              <p:cNvSpPr txBox="1">
                <a:spLocks noRot="1" noChangeAspect="1" noMove="1" noResize="1" noEditPoints="1" noAdjustHandles="1" noChangeArrowheads="1" noChangeShapeType="1" noTextEdit="1"/>
              </p:cNvSpPr>
              <p:nvPr/>
            </p:nvSpPr>
            <p:spPr>
              <a:xfrm>
                <a:off x="83637" y="5322922"/>
                <a:ext cx="3666677" cy="519388"/>
              </a:xfrm>
              <a:prstGeom prst="rect">
                <a:avLst/>
              </a:prstGeom>
              <a:blipFill>
                <a:blip r:embed="rId18"/>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73" name="Subtítulo 2">
                <a:extLst>
                  <a:ext uri="{FF2B5EF4-FFF2-40B4-BE49-F238E27FC236}">
                    <a16:creationId xmlns:a16="http://schemas.microsoft.com/office/drawing/2014/main" id="{2CC04D1F-29BF-4337-A7B3-3C62C2EB1D79}"/>
                  </a:ext>
                </a:extLst>
              </p:cNvPr>
              <p:cNvSpPr txBox="1">
                <a:spLocks/>
              </p:cNvSpPr>
              <p:nvPr/>
            </p:nvSpPr>
            <p:spPr>
              <a:xfrm>
                <a:off x="74696" y="5590688"/>
                <a:ext cx="3666677" cy="5193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ea typeface="Cambria Math" panose="02040503050406030204" pitchFamily="18" charset="0"/>
                        </a:rPr>
                        <m:t>𝛿</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smtClean="0">
                                  <a:latin typeface="Cambria Math" panose="02040503050406030204" pitchFamily="18" charset="0"/>
                                </a:rPr>
                              </m:ctrlPr>
                            </m:sSubPr>
                            <m:e>
                              <m:r>
                                <a:rPr lang="es-CO" sz="1600" b="0" i="1" dirty="0" smtClean="0">
                                  <a:latin typeface="Cambria Math" panose="02040503050406030204" pitchFamily="18" charset="0"/>
                                </a:rPr>
                                <m:t>𝑞</m:t>
                              </m:r>
                            </m:e>
                            <m:sub>
                              <m:r>
                                <a:rPr lang="es-CO" sz="1600" b="0" i="1" dirty="0" smtClean="0">
                                  <a:latin typeface="Cambria Math" panose="02040503050406030204" pitchFamily="18" charset="0"/>
                                </a:rPr>
                                <m:t>0</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𝑂</m:t>
                          </m:r>
                        </m:e>
                      </m:d>
                      <m:r>
                        <a:rPr lang="es-CO" sz="1600" b="0" i="1" smtClean="0">
                          <a:latin typeface="Cambria Math" panose="02040503050406030204" pitchFamily="18" charset="0"/>
                          <a:ea typeface="Cambria Math" panose="02040503050406030204" pitchFamily="18" charset="0"/>
                        </a:rPr>
                        <m:t>=</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𝑆</m:t>
                          </m:r>
                          <m:r>
                            <a:rPr lang="es-CO" sz="1600" b="0" i="1" dirty="0" smtClean="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b="0" dirty="0">
                  <a:ea typeface="Cambria Math" panose="02040503050406030204" pitchFamily="18" charset="0"/>
                </a:endParaRPr>
              </a:p>
              <a:p>
                <a:endParaRPr lang="es-CO" sz="1600" dirty="0"/>
              </a:p>
            </p:txBody>
          </p:sp>
        </mc:Choice>
        <mc:Fallback xmlns="">
          <p:sp>
            <p:nvSpPr>
              <p:cNvPr id="173" name="Subtítulo 2">
                <a:extLst>
                  <a:ext uri="{FF2B5EF4-FFF2-40B4-BE49-F238E27FC236}">
                    <a16:creationId xmlns:a16="http://schemas.microsoft.com/office/drawing/2014/main" id="{2CC04D1F-29BF-4337-A7B3-3C62C2EB1D79}"/>
                  </a:ext>
                </a:extLst>
              </p:cNvPr>
              <p:cNvSpPr txBox="1">
                <a:spLocks noRot="1" noChangeAspect="1" noMove="1" noResize="1" noEditPoints="1" noAdjustHandles="1" noChangeArrowheads="1" noChangeShapeType="1" noTextEdit="1"/>
              </p:cNvSpPr>
              <p:nvPr/>
            </p:nvSpPr>
            <p:spPr>
              <a:xfrm>
                <a:off x="74696" y="5590688"/>
                <a:ext cx="3666677" cy="519388"/>
              </a:xfrm>
              <a:prstGeom prst="rect">
                <a:avLst/>
              </a:prstGeom>
              <a:blipFill>
                <a:blip r:embed="rId19"/>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74" name="Subtítulo 2">
                <a:extLst>
                  <a:ext uri="{FF2B5EF4-FFF2-40B4-BE49-F238E27FC236}">
                    <a16:creationId xmlns:a16="http://schemas.microsoft.com/office/drawing/2014/main" id="{0C8CA4A6-5822-4CD1-877E-D1F120E74F84}"/>
                  </a:ext>
                </a:extLst>
              </p:cNvPr>
              <p:cNvSpPr txBox="1">
                <a:spLocks/>
              </p:cNvSpPr>
              <p:nvPr/>
            </p:nvSpPr>
            <p:spPr>
              <a:xfrm>
                <a:off x="82471" y="5833369"/>
                <a:ext cx="3666677" cy="5193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ea typeface="Cambria Math" panose="02040503050406030204" pitchFamily="18" charset="0"/>
                        </a:rPr>
                        <m:t>𝛿</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smtClean="0">
                                  <a:latin typeface="Cambria Math" panose="02040503050406030204" pitchFamily="18" charset="0"/>
                                </a:rPr>
                              </m:ctrlPr>
                            </m:sSubPr>
                            <m:e>
                              <m:r>
                                <a:rPr lang="es-CO" sz="1600" b="0" i="1" dirty="0" smtClean="0">
                                  <a:latin typeface="Cambria Math" panose="02040503050406030204" pitchFamily="18" charset="0"/>
                                </a:rPr>
                                <m:t>𝑞</m:t>
                              </m:r>
                            </m:e>
                            <m:sub>
                              <m:r>
                                <a:rPr lang="es-CO" sz="1600" b="0" i="1" dirty="0" smtClean="0">
                                  <a:latin typeface="Cambria Math" panose="02040503050406030204" pitchFamily="18" charset="0"/>
                                </a:rPr>
                                <m:t>0</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𝑃</m:t>
                          </m:r>
                        </m:e>
                      </m:d>
                      <m:r>
                        <a:rPr lang="es-CO" sz="1600" b="0" i="1" smtClean="0">
                          <a:latin typeface="Cambria Math" panose="02040503050406030204" pitchFamily="18" charset="0"/>
                          <a:ea typeface="Cambria Math" panose="02040503050406030204" pitchFamily="18" charset="0"/>
                        </a:rPr>
                        <m:t>=</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𝐺</m:t>
                          </m:r>
                          <m:r>
                            <a:rPr lang="es-CO" sz="1600" b="0" i="1" dirty="0" smtClean="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b="0" dirty="0">
                  <a:ea typeface="Cambria Math" panose="02040503050406030204" pitchFamily="18" charset="0"/>
                </a:endParaRPr>
              </a:p>
              <a:p>
                <a:endParaRPr lang="es-CO" sz="1600" dirty="0"/>
              </a:p>
            </p:txBody>
          </p:sp>
        </mc:Choice>
        <mc:Fallback xmlns="">
          <p:sp>
            <p:nvSpPr>
              <p:cNvPr id="174" name="Subtítulo 2">
                <a:extLst>
                  <a:ext uri="{FF2B5EF4-FFF2-40B4-BE49-F238E27FC236}">
                    <a16:creationId xmlns:a16="http://schemas.microsoft.com/office/drawing/2014/main" id="{0C8CA4A6-5822-4CD1-877E-D1F120E74F84}"/>
                  </a:ext>
                </a:extLst>
              </p:cNvPr>
              <p:cNvSpPr txBox="1">
                <a:spLocks noRot="1" noChangeAspect="1" noMove="1" noResize="1" noEditPoints="1" noAdjustHandles="1" noChangeArrowheads="1" noChangeShapeType="1" noTextEdit="1"/>
              </p:cNvSpPr>
              <p:nvPr/>
            </p:nvSpPr>
            <p:spPr>
              <a:xfrm>
                <a:off x="82471" y="5833369"/>
                <a:ext cx="3666677" cy="519388"/>
              </a:xfrm>
              <a:prstGeom prst="rect">
                <a:avLst/>
              </a:prstGeom>
              <a:blipFill>
                <a:blip r:embed="rId20"/>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75" name="Subtítulo 2">
                <a:extLst>
                  <a:ext uri="{FF2B5EF4-FFF2-40B4-BE49-F238E27FC236}">
                    <a16:creationId xmlns:a16="http://schemas.microsoft.com/office/drawing/2014/main" id="{10022755-F9F3-43BB-8209-22D7C11EE48B}"/>
                  </a:ext>
                </a:extLst>
              </p:cNvPr>
              <p:cNvSpPr txBox="1">
                <a:spLocks/>
              </p:cNvSpPr>
              <p:nvPr/>
            </p:nvSpPr>
            <p:spPr>
              <a:xfrm>
                <a:off x="2154952" y="1249950"/>
                <a:ext cx="3666677" cy="5193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ea typeface="Cambria Math" panose="02040503050406030204" pitchFamily="18" charset="0"/>
                        </a:rPr>
                        <m:t>𝛿</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smtClean="0">
                                  <a:latin typeface="Cambria Math" panose="02040503050406030204" pitchFamily="18" charset="0"/>
                                </a:rPr>
                              </m:ctrlPr>
                            </m:sSubPr>
                            <m:e>
                              <m:r>
                                <a:rPr lang="es-CO" sz="1600" b="0" i="1" dirty="0" smtClean="0">
                                  <a:latin typeface="Cambria Math" panose="02040503050406030204" pitchFamily="18" charset="0"/>
                                </a:rPr>
                                <m:t>𝑞</m:t>
                              </m:r>
                            </m:e>
                            <m:sub>
                              <m:r>
                                <a:rPr lang="es-CO" sz="1600" b="0" i="1" dirty="0" smtClean="0">
                                  <a:latin typeface="Cambria Math" panose="02040503050406030204" pitchFamily="18" charset="0"/>
                                </a:rPr>
                                <m:t>0</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𝑄</m:t>
                          </m:r>
                        </m:e>
                      </m:d>
                      <m:r>
                        <a:rPr lang="es-CO" sz="1600" b="0" i="1" smtClean="0">
                          <a:latin typeface="Cambria Math" panose="02040503050406030204" pitchFamily="18" charset="0"/>
                          <a:ea typeface="Cambria Math" panose="02040503050406030204" pitchFamily="18" charset="0"/>
                        </a:rPr>
                        <m:t>=</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𝑇</m:t>
                          </m:r>
                          <m:r>
                            <a:rPr lang="es-CO" sz="1600" b="0" i="1" dirty="0" smtClean="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b="0" dirty="0">
                  <a:ea typeface="Cambria Math" panose="02040503050406030204" pitchFamily="18" charset="0"/>
                </a:endParaRPr>
              </a:p>
              <a:p>
                <a:endParaRPr lang="es-CO" sz="1600" dirty="0"/>
              </a:p>
            </p:txBody>
          </p:sp>
        </mc:Choice>
        <mc:Fallback xmlns="">
          <p:sp>
            <p:nvSpPr>
              <p:cNvPr id="175" name="Subtítulo 2">
                <a:extLst>
                  <a:ext uri="{FF2B5EF4-FFF2-40B4-BE49-F238E27FC236}">
                    <a16:creationId xmlns:a16="http://schemas.microsoft.com/office/drawing/2014/main" id="{10022755-F9F3-43BB-8209-22D7C11EE48B}"/>
                  </a:ext>
                </a:extLst>
              </p:cNvPr>
              <p:cNvSpPr txBox="1">
                <a:spLocks noRot="1" noChangeAspect="1" noMove="1" noResize="1" noEditPoints="1" noAdjustHandles="1" noChangeArrowheads="1" noChangeShapeType="1" noTextEdit="1"/>
              </p:cNvSpPr>
              <p:nvPr/>
            </p:nvSpPr>
            <p:spPr>
              <a:xfrm>
                <a:off x="2154952" y="1249950"/>
                <a:ext cx="3666677" cy="519388"/>
              </a:xfrm>
              <a:prstGeom prst="rect">
                <a:avLst/>
              </a:prstGeom>
              <a:blipFill>
                <a:blip r:embed="rId21"/>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76" name="Subtítulo 2">
                <a:extLst>
                  <a:ext uri="{FF2B5EF4-FFF2-40B4-BE49-F238E27FC236}">
                    <a16:creationId xmlns:a16="http://schemas.microsoft.com/office/drawing/2014/main" id="{19115684-8B88-4064-AABF-31B99DC9CC28}"/>
                  </a:ext>
                </a:extLst>
              </p:cNvPr>
              <p:cNvSpPr txBox="1">
                <a:spLocks/>
              </p:cNvSpPr>
              <p:nvPr/>
            </p:nvSpPr>
            <p:spPr>
              <a:xfrm>
                <a:off x="2168634" y="1526299"/>
                <a:ext cx="3666677" cy="5193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ea typeface="Cambria Math" panose="02040503050406030204" pitchFamily="18" charset="0"/>
                        </a:rPr>
                        <m:t>𝛿</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smtClean="0">
                                  <a:latin typeface="Cambria Math" panose="02040503050406030204" pitchFamily="18" charset="0"/>
                                </a:rPr>
                              </m:ctrlPr>
                            </m:sSubPr>
                            <m:e>
                              <m:r>
                                <a:rPr lang="es-CO" sz="1600" b="0" i="1" dirty="0" smtClean="0">
                                  <a:latin typeface="Cambria Math" panose="02040503050406030204" pitchFamily="18" charset="0"/>
                                </a:rPr>
                                <m:t>𝑞</m:t>
                              </m:r>
                            </m:e>
                            <m:sub>
                              <m:r>
                                <a:rPr lang="es-CO" sz="1600" b="0" i="1" dirty="0" smtClean="0">
                                  <a:latin typeface="Cambria Math" panose="02040503050406030204" pitchFamily="18" charset="0"/>
                                </a:rPr>
                                <m:t>0</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𝑅</m:t>
                          </m:r>
                        </m:e>
                      </m:d>
                      <m:r>
                        <a:rPr lang="es-CO" sz="1600" b="0" i="1" smtClean="0">
                          <a:latin typeface="Cambria Math" panose="02040503050406030204" pitchFamily="18" charset="0"/>
                          <a:ea typeface="Cambria Math" panose="02040503050406030204" pitchFamily="18" charset="0"/>
                        </a:rPr>
                        <m:t>=</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𝐻</m:t>
                          </m:r>
                          <m:r>
                            <a:rPr lang="es-CO" sz="1600" b="0" i="1" dirty="0" smtClean="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b="0" dirty="0">
                  <a:ea typeface="Cambria Math" panose="02040503050406030204" pitchFamily="18" charset="0"/>
                </a:endParaRPr>
              </a:p>
              <a:p>
                <a:endParaRPr lang="es-CO" sz="1600" dirty="0"/>
              </a:p>
            </p:txBody>
          </p:sp>
        </mc:Choice>
        <mc:Fallback xmlns="">
          <p:sp>
            <p:nvSpPr>
              <p:cNvPr id="176" name="Subtítulo 2">
                <a:extLst>
                  <a:ext uri="{FF2B5EF4-FFF2-40B4-BE49-F238E27FC236}">
                    <a16:creationId xmlns:a16="http://schemas.microsoft.com/office/drawing/2014/main" id="{19115684-8B88-4064-AABF-31B99DC9CC28}"/>
                  </a:ext>
                </a:extLst>
              </p:cNvPr>
              <p:cNvSpPr txBox="1">
                <a:spLocks noRot="1" noChangeAspect="1" noMove="1" noResize="1" noEditPoints="1" noAdjustHandles="1" noChangeArrowheads="1" noChangeShapeType="1" noTextEdit="1"/>
              </p:cNvSpPr>
              <p:nvPr/>
            </p:nvSpPr>
            <p:spPr>
              <a:xfrm>
                <a:off x="2168634" y="1526299"/>
                <a:ext cx="3666677" cy="519388"/>
              </a:xfrm>
              <a:prstGeom prst="rect">
                <a:avLst/>
              </a:prstGeom>
              <a:blipFill>
                <a:blip r:embed="rId22"/>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77" name="Subtítulo 2">
                <a:extLst>
                  <a:ext uri="{FF2B5EF4-FFF2-40B4-BE49-F238E27FC236}">
                    <a16:creationId xmlns:a16="http://schemas.microsoft.com/office/drawing/2014/main" id="{6FA3F2AD-41DC-4DF6-B142-9510EAF9414B}"/>
                  </a:ext>
                </a:extLst>
              </p:cNvPr>
              <p:cNvSpPr txBox="1">
                <a:spLocks/>
              </p:cNvSpPr>
              <p:nvPr/>
            </p:nvSpPr>
            <p:spPr>
              <a:xfrm>
                <a:off x="2147716" y="1791986"/>
                <a:ext cx="3666677" cy="5193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ea typeface="Cambria Math" panose="02040503050406030204" pitchFamily="18" charset="0"/>
                        </a:rPr>
                        <m:t>𝛿</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smtClean="0">
                                  <a:latin typeface="Cambria Math" panose="02040503050406030204" pitchFamily="18" charset="0"/>
                                </a:rPr>
                              </m:ctrlPr>
                            </m:sSubPr>
                            <m:e>
                              <m:r>
                                <a:rPr lang="es-CO" sz="1600" b="0" i="1" dirty="0" smtClean="0">
                                  <a:latin typeface="Cambria Math" panose="02040503050406030204" pitchFamily="18" charset="0"/>
                                </a:rPr>
                                <m:t>𝑞</m:t>
                              </m:r>
                            </m:e>
                            <m:sub>
                              <m:r>
                                <a:rPr lang="es-CO" sz="1600" b="0" i="1" dirty="0" smtClean="0">
                                  <a:latin typeface="Cambria Math" panose="02040503050406030204" pitchFamily="18" charset="0"/>
                                </a:rPr>
                                <m:t>0</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𝑆</m:t>
                          </m:r>
                        </m:e>
                      </m:d>
                      <m:r>
                        <a:rPr lang="es-CO" sz="1600" b="0" i="1" smtClean="0">
                          <a:latin typeface="Cambria Math" panose="02040503050406030204" pitchFamily="18" charset="0"/>
                          <a:ea typeface="Cambria Math" panose="02040503050406030204" pitchFamily="18" charset="0"/>
                        </a:rPr>
                        <m:t>=</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𝑈</m:t>
                          </m:r>
                          <m:r>
                            <a:rPr lang="es-CO" sz="1600" b="0" i="1" dirty="0" smtClean="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b="0" dirty="0">
                  <a:ea typeface="Cambria Math" panose="02040503050406030204" pitchFamily="18" charset="0"/>
                </a:endParaRPr>
              </a:p>
              <a:p>
                <a:endParaRPr lang="es-CO" sz="1600" dirty="0"/>
              </a:p>
            </p:txBody>
          </p:sp>
        </mc:Choice>
        <mc:Fallback xmlns="">
          <p:sp>
            <p:nvSpPr>
              <p:cNvPr id="177" name="Subtítulo 2">
                <a:extLst>
                  <a:ext uri="{FF2B5EF4-FFF2-40B4-BE49-F238E27FC236}">
                    <a16:creationId xmlns:a16="http://schemas.microsoft.com/office/drawing/2014/main" id="{6FA3F2AD-41DC-4DF6-B142-9510EAF9414B}"/>
                  </a:ext>
                </a:extLst>
              </p:cNvPr>
              <p:cNvSpPr txBox="1">
                <a:spLocks noRot="1" noChangeAspect="1" noMove="1" noResize="1" noEditPoints="1" noAdjustHandles="1" noChangeArrowheads="1" noChangeShapeType="1" noTextEdit="1"/>
              </p:cNvSpPr>
              <p:nvPr/>
            </p:nvSpPr>
            <p:spPr>
              <a:xfrm>
                <a:off x="2147716" y="1791986"/>
                <a:ext cx="3666677" cy="519388"/>
              </a:xfrm>
              <a:prstGeom prst="rect">
                <a:avLst/>
              </a:prstGeom>
              <a:blipFill>
                <a:blip r:embed="rId23"/>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78" name="Subtítulo 2">
                <a:extLst>
                  <a:ext uri="{FF2B5EF4-FFF2-40B4-BE49-F238E27FC236}">
                    <a16:creationId xmlns:a16="http://schemas.microsoft.com/office/drawing/2014/main" id="{24129684-9459-4F07-B2FC-8D0E49311B63}"/>
                  </a:ext>
                </a:extLst>
              </p:cNvPr>
              <p:cNvSpPr txBox="1">
                <a:spLocks/>
              </p:cNvSpPr>
              <p:nvPr/>
            </p:nvSpPr>
            <p:spPr>
              <a:xfrm>
                <a:off x="2128292" y="2073430"/>
                <a:ext cx="3666677" cy="5193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ea typeface="Cambria Math" panose="02040503050406030204" pitchFamily="18" charset="0"/>
                        </a:rPr>
                        <m:t>𝛿</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smtClean="0">
                                  <a:latin typeface="Cambria Math" panose="02040503050406030204" pitchFamily="18" charset="0"/>
                                </a:rPr>
                              </m:ctrlPr>
                            </m:sSubPr>
                            <m:e>
                              <m:r>
                                <a:rPr lang="es-CO" sz="1600" b="0" i="1" dirty="0" smtClean="0">
                                  <a:latin typeface="Cambria Math" panose="02040503050406030204" pitchFamily="18" charset="0"/>
                                </a:rPr>
                                <m:t>𝑞</m:t>
                              </m:r>
                            </m:e>
                            <m:sub>
                              <m:r>
                                <a:rPr lang="es-CO" sz="1600" b="0" i="1" dirty="0" smtClean="0">
                                  <a:latin typeface="Cambria Math" panose="02040503050406030204" pitchFamily="18" charset="0"/>
                                </a:rPr>
                                <m:t>0</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𝑇</m:t>
                          </m:r>
                        </m:e>
                      </m:d>
                      <m:r>
                        <a:rPr lang="es-CO" sz="1600" b="0" i="1" smtClean="0">
                          <a:latin typeface="Cambria Math" panose="02040503050406030204" pitchFamily="18" charset="0"/>
                          <a:ea typeface="Cambria Math" panose="02040503050406030204" pitchFamily="18" charset="0"/>
                        </a:rPr>
                        <m:t>=</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𝐼</m:t>
                          </m:r>
                          <m:r>
                            <a:rPr lang="es-CO" sz="1600" b="0" i="1" dirty="0" smtClean="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b="0" dirty="0">
                  <a:ea typeface="Cambria Math" panose="02040503050406030204" pitchFamily="18" charset="0"/>
                </a:endParaRPr>
              </a:p>
              <a:p>
                <a:endParaRPr lang="es-CO" sz="1600" dirty="0"/>
              </a:p>
            </p:txBody>
          </p:sp>
        </mc:Choice>
        <mc:Fallback xmlns="">
          <p:sp>
            <p:nvSpPr>
              <p:cNvPr id="178" name="Subtítulo 2">
                <a:extLst>
                  <a:ext uri="{FF2B5EF4-FFF2-40B4-BE49-F238E27FC236}">
                    <a16:creationId xmlns:a16="http://schemas.microsoft.com/office/drawing/2014/main" id="{24129684-9459-4F07-B2FC-8D0E49311B63}"/>
                  </a:ext>
                </a:extLst>
              </p:cNvPr>
              <p:cNvSpPr txBox="1">
                <a:spLocks noRot="1" noChangeAspect="1" noMove="1" noResize="1" noEditPoints="1" noAdjustHandles="1" noChangeArrowheads="1" noChangeShapeType="1" noTextEdit="1"/>
              </p:cNvSpPr>
              <p:nvPr/>
            </p:nvSpPr>
            <p:spPr>
              <a:xfrm>
                <a:off x="2128292" y="2073430"/>
                <a:ext cx="3666677" cy="519388"/>
              </a:xfrm>
              <a:prstGeom prst="rect">
                <a:avLst/>
              </a:prstGeom>
              <a:blipFill>
                <a:blip r:embed="rId24"/>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79" name="Subtítulo 2">
                <a:extLst>
                  <a:ext uri="{FF2B5EF4-FFF2-40B4-BE49-F238E27FC236}">
                    <a16:creationId xmlns:a16="http://schemas.microsoft.com/office/drawing/2014/main" id="{3D3025D1-5C28-497D-8A1A-5A47AE4B5790}"/>
                  </a:ext>
                </a:extLst>
              </p:cNvPr>
              <p:cNvSpPr txBox="1">
                <a:spLocks/>
              </p:cNvSpPr>
              <p:nvPr/>
            </p:nvSpPr>
            <p:spPr>
              <a:xfrm>
                <a:off x="2158471" y="2345637"/>
                <a:ext cx="3666677" cy="5193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ea typeface="Cambria Math" panose="02040503050406030204" pitchFamily="18" charset="0"/>
                        </a:rPr>
                        <m:t>𝛿</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smtClean="0">
                                  <a:latin typeface="Cambria Math" panose="02040503050406030204" pitchFamily="18" charset="0"/>
                                </a:rPr>
                              </m:ctrlPr>
                            </m:sSubPr>
                            <m:e>
                              <m:r>
                                <a:rPr lang="es-CO" sz="1600" b="0" i="1" dirty="0" smtClean="0">
                                  <a:latin typeface="Cambria Math" panose="02040503050406030204" pitchFamily="18" charset="0"/>
                                </a:rPr>
                                <m:t>𝑞</m:t>
                              </m:r>
                            </m:e>
                            <m:sub>
                              <m:r>
                                <a:rPr lang="es-CO" sz="1600" b="0" i="1" dirty="0" smtClean="0">
                                  <a:latin typeface="Cambria Math" panose="02040503050406030204" pitchFamily="18" charset="0"/>
                                </a:rPr>
                                <m:t>0</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𝑈</m:t>
                          </m:r>
                        </m:e>
                      </m:d>
                      <m:r>
                        <a:rPr lang="es-CO" sz="1600" b="0" i="1" smtClean="0">
                          <a:latin typeface="Cambria Math" panose="02040503050406030204" pitchFamily="18" charset="0"/>
                          <a:ea typeface="Cambria Math" panose="02040503050406030204" pitchFamily="18" charset="0"/>
                        </a:rPr>
                        <m:t>=</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𝑉</m:t>
                          </m:r>
                          <m:r>
                            <a:rPr lang="es-CO" sz="1600" b="0" i="1" dirty="0" smtClean="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b="0" dirty="0">
                  <a:ea typeface="Cambria Math" panose="02040503050406030204" pitchFamily="18" charset="0"/>
                </a:endParaRPr>
              </a:p>
              <a:p>
                <a:endParaRPr lang="es-CO" sz="1600" dirty="0"/>
              </a:p>
            </p:txBody>
          </p:sp>
        </mc:Choice>
        <mc:Fallback xmlns="">
          <p:sp>
            <p:nvSpPr>
              <p:cNvPr id="179" name="Subtítulo 2">
                <a:extLst>
                  <a:ext uri="{FF2B5EF4-FFF2-40B4-BE49-F238E27FC236}">
                    <a16:creationId xmlns:a16="http://schemas.microsoft.com/office/drawing/2014/main" id="{3D3025D1-5C28-497D-8A1A-5A47AE4B5790}"/>
                  </a:ext>
                </a:extLst>
              </p:cNvPr>
              <p:cNvSpPr txBox="1">
                <a:spLocks noRot="1" noChangeAspect="1" noMove="1" noResize="1" noEditPoints="1" noAdjustHandles="1" noChangeArrowheads="1" noChangeShapeType="1" noTextEdit="1"/>
              </p:cNvSpPr>
              <p:nvPr/>
            </p:nvSpPr>
            <p:spPr>
              <a:xfrm>
                <a:off x="2158471" y="2345637"/>
                <a:ext cx="3666677" cy="519388"/>
              </a:xfrm>
              <a:prstGeom prst="rect">
                <a:avLst/>
              </a:prstGeom>
              <a:blipFill>
                <a:blip r:embed="rId25"/>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80" name="Subtítulo 2">
                <a:extLst>
                  <a:ext uri="{FF2B5EF4-FFF2-40B4-BE49-F238E27FC236}">
                    <a16:creationId xmlns:a16="http://schemas.microsoft.com/office/drawing/2014/main" id="{6F9A9384-EB30-48CC-B682-625C558A2797}"/>
                  </a:ext>
                </a:extLst>
              </p:cNvPr>
              <p:cNvSpPr txBox="1">
                <a:spLocks/>
              </p:cNvSpPr>
              <p:nvPr/>
            </p:nvSpPr>
            <p:spPr>
              <a:xfrm>
                <a:off x="2128792" y="2619198"/>
                <a:ext cx="3666677" cy="5193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ea typeface="Cambria Math" panose="02040503050406030204" pitchFamily="18" charset="0"/>
                        </a:rPr>
                        <m:t>𝛿</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smtClean="0">
                                  <a:latin typeface="Cambria Math" panose="02040503050406030204" pitchFamily="18" charset="0"/>
                                </a:rPr>
                              </m:ctrlPr>
                            </m:sSubPr>
                            <m:e>
                              <m:r>
                                <a:rPr lang="es-CO" sz="1600" b="0" i="1" dirty="0" smtClean="0">
                                  <a:latin typeface="Cambria Math" panose="02040503050406030204" pitchFamily="18" charset="0"/>
                                </a:rPr>
                                <m:t>𝑞</m:t>
                              </m:r>
                            </m:e>
                            <m:sub>
                              <m:r>
                                <a:rPr lang="es-CO" sz="1600" b="0" i="1" dirty="0" smtClean="0">
                                  <a:latin typeface="Cambria Math" panose="02040503050406030204" pitchFamily="18" charset="0"/>
                                </a:rPr>
                                <m:t>0</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𝑉</m:t>
                          </m:r>
                        </m:e>
                      </m:d>
                      <m:r>
                        <a:rPr lang="es-CO" sz="1600" b="0" i="1" smtClean="0">
                          <a:latin typeface="Cambria Math" panose="02040503050406030204" pitchFamily="18" charset="0"/>
                          <a:ea typeface="Cambria Math" panose="02040503050406030204" pitchFamily="18" charset="0"/>
                        </a:rPr>
                        <m:t>=</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𝐽</m:t>
                          </m:r>
                          <m:r>
                            <a:rPr lang="es-CO" sz="1600" b="0" i="1" dirty="0" smtClean="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b="0" dirty="0">
                  <a:ea typeface="Cambria Math" panose="02040503050406030204" pitchFamily="18" charset="0"/>
                </a:endParaRPr>
              </a:p>
              <a:p>
                <a:endParaRPr lang="es-CO" sz="1600" dirty="0"/>
              </a:p>
            </p:txBody>
          </p:sp>
        </mc:Choice>
        <mc:Fallback xmlns="">
          <p:sp>
            <p:nvSpPr>
              <p:cNvPr id="180" name="Subtítulo 2">
                <a:extLst>
                  <a:ext uri="{FF2B5EF4-FFF2-40B4-BE49-F238E27FC236}">
                    <a16:creationId xmlns:a16="http://schemas.microsoft.com/office/drawing/2014/main" id="{6F9A9384-EB30-48CC-B682-625C558A2797}"/>
                  </a:ext>
                </a:extLst>
              </p:cNvPr>
              <p:cNvSpPr txBox="1">
                <a:spLocks noRot="1" noChangeAspect="1" noMove="1" noResize="1" noEditPoints="1" noAdjustHandles="1" noChangeArrowheads="1" noChangeShapeType="1" noTextEdit="1"/>
              </p:cNvSpPr>
              <p:nvPr/>
            </p:nvSpPr>
            <p:spPr>
              <a:xfrm>
                <a:off x="2128792" y="2619198"/>
                <a:ext cx="3666677" cy="519388"/>
              </a:xfrm>
              <a:prstGeom prst="rect">
                <a:avLst/>
              </a:prstGeom>
              <a:blipFill>
                <a:blip r:embed="rId26"/>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81" name="Subtítulo 2">
                <a:extLst>
                  <a:ext uri="{FF2B5EF4-FFF2-40B4-BE49-F238E27FC236}">
                    <a16:creationId xmlns:a16="http://schemas.microsoft.com/office/drawing/2014/main" id="{0A700869-3A6D-4B5B-BD4B-6FC7427EFBC2}"/>
                  </a:ext>
                </a:extLst>
              </p:cNvPr>
              <p:cNvSpPr txBox="1">
                <a:spLocks/>
              </p:cNvSpPr>
              <p:nvPr/>
            </p:nvSpPr>
            <p:spPr>
              <a:xfrm>
                <a:off x="2222871" y="2871239"/>
                <a:ext cx="3666677" cy="5193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ea typeface="Cambria Math" panose="02040503050406030204" pitchFamily="18" charset="0"/>
                        </a:rPr>
                        <m:t>𝛿</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smtClean="0">
                                  <a:latin typeface="Cambria Math" panose="02040503050406030204" pitchFamily="18" charset="0"/>
                                </a:rPr>
                              </m:ctrlPr>
                            </m:sSubPr>
                            <m:e>
                              <m:r>
                                <a:rPr lang="es-CO" sz="1600" b="0" i="1" dirty="0" smtClean="0">
                                  <a:latin typeface="Cambria Math" panose="02040503050406030204" pitchFamily="18" charset="0"/>
                                </a:rPr>
                                <m:t>𝑞</m:t>
                              </m:r>
                            </m:e>
                            <m:sub>
                              <m:r>
                                <a:rPr lang="es-CO" sz="1600" b="0" i="1" dirty="0" smtClean="0">
                                  <a:latin typeface="Cambria Math" panose="02040503050406030204" pitchFamily="18" charset="0"/>
                                </a:rPr>
                                <m:t>0</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𝑊</m:t>
                          </m:r>
                        </m:e>
                      </m:d>
                      <m:r>
                        <a:rPr lang="es-CO" sz="1600" b="0" i="1" smtClean="0">
                          <a:latin typeface="Cambria Math" panose="02040503050406030204" pitchFamily="18" charset="0"/>
                          <a:ea typeface="Cambria Math" panose="02040503050406030204" pitchFamily="18" charset="0"/>
                        </a:rPr>
                        <m:t>=</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𝑊</m:t>
                          </m:r>
                          <m:r>
                            <a:rPr lang="es-CO" sz="1600" b="0" i="1" dirty="0" smtClean="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b="0" dirty="0">
                  <a:ea typeface="Cambria Math" panose="02040503050406030204" pitchFamily="18" charset="0"/>
                </a:endParaRPr>
              </a:p>
              <a:p>
                <a:endParaRPr lang="es-CO" sz="1600" dirty="0"/>
              </a:p>
            </p:txBody>
          </p:sp>
        </mc:Choice>
        <mc:Fallback xmlns="">
          <p:sp>
            <p:nvSpPr>
              <p:cNvPr id="181" name="Subtítulo 2">
                <a:extLst>
                  <a:ext uri="{FF2B5EF4-FFF2-40B4-BE49-F238E27FC236}">
                    <a16:creationId xmlns:a16="http://schemas.microsoft.com/office/drawing/2014/main" id="{0A700869-3A6D-4B5B-BD4B-6FC7427EFBC2}"/>
                  </a:ext>
                </a:extLst>
              </p:cNvPr>
              <p:cNvSpPr txBox="1">
                <a:spLocks noRot="1" noChangeAspect="1" noMove="1" noResize="1" noEditPoints="1" noAdjustHandles="1" noChangeArrowheads="1" noChangeShapeType="1" noTextEdit="1"/>
              </p:cNvSpPr>
              <p:nvPr/>
            </p:nvSpPr>
            <p:spPr>
              <a:xfrm>
                <a:off x="2222871" y="2871239"/>
                <a:ext cx="3666677" cy="519388"/>
              </a:xfrm>
              <a:prstGeom prst="rect">
                <a:avLst/>
              </a:prstGeom>
              <a:blipFill>
                <a:blip r:embed="rId27"/>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82" name="Subtítulo 2">
                <a:extLst>
                  <a:ext uri="{FF2B5EF4-FFF2-40B4-BE49-F238E27FC236}">
                    <a16:creationId xmlns:a16="http://schemas.microsoft.com/office/drawing/2014/main" id="{AED9F8BD-A321-4750-ACEA-2124F5811750}"/>
                  </a:ext>
                </a:extLst>
              </p:cNvPr>
              <p:cNvSpPr txBox="1">
                <a:spLocks/>
              </p:cNvSpPr>
              <p:nvPr/>
            </p:nvSpPr>
            <p:spPr>
              <a:xfrm>
                <a:off x="2166370" y="3148464"/>
                <a:ext cx="3666677" cy="5193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ea typeface="Cambria Math" panose="02040503050406030204" pitchFamily="18" charset="0"/>
                        </a:rPr>
                        <m:t>𝛿</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smtClean="0">
                                  <a:latin typeface="Cambria Math" panose="02040503050406030204" pitchFamily="18" charset="0"/>
                                </a:rPr>
                              </m:ctrlPr>
                            </m:sSubPr>
                            <m:e>
                              <m:r>
                                <a:rPr lang="es-CO" sz="1600" b="0" i="1" dirty="0" smtClean="0">
                                  <a:latin typeface="Cambria Math" panose="02040503050406030204" pitchFamily="18" charset="0"/>
                                </a:rPr>
                                <m:t>𝑞</m:t>
                              </m:r>
                            </m:e>
                            <m:sub>
                              <m:r>
                                <a:rPr lang="es-CO" sz="1600" b="0" i="1" dirty="0" smtClean="0">
                                  <a:latin typeface="Cambria Math" panose="02040503050406030204" pitchFamily="18" charset="0"/>
                                </a:rPr>
                                <m:t>0</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𝑋</m:t>
                          </m:r>
                        </m:e>
                      </m:d>
                      <m:r>
                        <a:rPr lang="es-CO" sz="1600" b="0" i="1" smtClean="0">
                          <a:latin typeface="Cambria Math" panose="02040503050406030204" pitchFamily="18" charset="0"/>
                          <a:ea typeface="Cambria Math" panose="02040503050406030204" pitchFamily="18" charset="0"/>
                        </a:rPr>
                        <m:t>=</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𝐾</m:t>
                          </m:r>
                          <m:r>
                            <a:rPr lang="es-CO" sz="1600" b="0" i="1" dirty="0" smtClean="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b="0" dirty="0">
                  <a:ea typeface="Cambria Math" panose="02040503050406030204" pitchFamily="18" charset="0"/>
                </a:endParaRPr>
              </a:p>
              <a:p>
                <a:endParaRPr lang="es-CO" sz="1600" dirty="0"/>
              </a:p>
            </p:txBody>
          </p:sp>
        </mc:Choice>
        <mc:Fallback xmlns="">
          <p:sp>
            <p:nvSpPr>
              <p:cNvPr id="182" name="Subtítulo 2">
                <a:extLst>
                  <a:ext uri="{FF2B5EF4-FFF2-40B4-BE49-F238E27FC236}">
                    <a16:creationId xmlns:a16="http://schemas.microsoft.com/office/drawing/2014/main" id="{AED9F8BD-A321-4750-ACEA-2124F5811750}"/>
                  </a:ext>
                </a:extLst>
              </p:cNvPr>
              <p:cNvSpPr txBox="1">
                <a:spLocks noRot="1" noChangeAspect="1" noMove="1" noResize="1" noEditPoints="1" noAdjustHandles="1" noChangeArrowheads="1" noChangeShapeType="1" noTextEdit="1"/>
              </p:cNvSpPr>
              <p:nvPr/>
            </p:nvSpPr>
            <p:spPr>
              <a:xfrm>
                <a:off x="2166370" y="3148464"/>
                <a:ext cx="3666677" cy="519388"/>
              </a:xfrm>
              <a:prstGeom prst="rect">
                <a:avLst/>
              </a:prstGeom>
              <a:blipFill>
                <a:blip r:embed="rId28"/>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83" name="Subtítulo 2">
                <a:extLst>
                  <a:ext uri="{FF2B5EF4-FFF2-40B4-BE49-F238E27FC236}">
                    <a16:creationId xmlns:a16="http://schemas.microsoft.com/office/drawing/2014/main" id="{F919BF64-B1CC-4A22-907F-76020F6B9C58}"/>
                  </a:ext>
                </a:extLst>
              </p:cNvPr>
              <p:cNvSpPr txBox="1">
                <a:spLocks/>
              </p:cNvSpPr>
              <p:nvPr/>
            </p:nvSpPr>
            <p:spPr>
              <a:xfrm>
                <a:off x="2153600" y="3419203"/>
                <a:ext cx="3666677" cy="5193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ea typeface="Cambria Math" panose="02040503050406030204" pitchFamily="18" charset="0"/>
                        </a:rPr>
                        <m:t>𝛿</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smtClean="0">
                                  <a:latin typeface="Cambria Math" panose="02040503050406030204" pitchFamily="18" charset="0"/>
                                </a:rPr>
                              </m:ctrlPr>
                            </m:sSubPr>
                            <m:e>
                              <m:r>
                                <a:rPr lang="es-CO" sz="1600" b="0" i="1" dirty="0" smtClean="0">
                                  <a:latin typeface="Cambria Math" panose="02040503050406030204" pitchFamily="18" charset="0"/>
                                </a:rPr>
                                <m:t>𝑞</m:t>
                              </m:r>
                            </m:e>
                            <m:sub>
                              <m:r>
                                <a:rPr lang="es-CO" sz="1600" b="0" i="1" dirty="0" smtClean="0">
                                  <a:latin typeface="Cambria Math" panose="02040503050406030204" pitchFamily="18" charset="0"/>
                                </a:rPr>
                                <m:t>0</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𝑌</m:t>
                          </m:r>
                        </m:e>
                      </m:d>
                      <m:r>
                        <a:rPr lang="es-CO" sz="1600" b="0" i="1" smtClean="0">
                          <a:latin typeface="Cambria Math" panose="02040503050406030204" pitchFamily="18" charset="0"/>
                          <a:ea typeface="Cambria Math" panose="02040503050406030204" pitchFamily="18" charset="0"/>
                        </a:rPr>
                        <m:t>=</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𝑋</m:t>
                          </m:r>
                          <m:r>
                            <a:rPr lang="es-CO" sz="1600" b="0" i="1" dirty="0" smtClean="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b="0" dirty="0">
                  <a:ea typeface="Cambria Math" panose="02040503050406030204" pitchFamily="18" charset="0"/>
                </a:endParaRPr>
              </a:p>
              <a:p>
                <a:endParaRPr lang="es-CO" sz="1600" dirty="0"/>
              </a:p>
            </p:txBody>
          </p:sp>
        </mc:Choice>
        <mc:Fallback xmlns="">
          <p:sp>
            <p:nvSpPr>
              <p:cNvPr id="183" name="Subtítulo 2">
                <a:extLst>
                  <a:ext uri="{FF2B5EF4-FFF2-40B4-BE49-F238E27FC236}">
                    <a16:creationId xmlns:a16="http://schemas.microsoft.com/office/drawing/2014/main" id="{F919BF64-B1CC-4A22-907F-76020F6B9C58}"/>
                  </a:ext>
                </a:extLst>
              </p:cNvPr>
              <p:cNvSpPr txBox="1">
                <a:spLocks noRot="1" noChangeAspect="1" noMove="1" noResize="1" noEditPoints="1" noAdjustHandles="1" noChangeArrowheads="1" noChangeShapeType="1" noTextEdit="1"/>
              </p:cNvSpPr>
              <p:nvPr/>
            </p:nvSpPr>
            <p:spPr>
              <a:xfrm>
                <a:off x="2153600" y="3419203"/>
                <a:ext cx="3666677" cy="519388"/>
              </a:xfrm>
              <a:prstGeom prst="rect">
                <a:avLst/>
              </a:prstGeom>
              <a:blipFill>
                <a:blip r:embed="rId29"/>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84" name="Subtítulo 2">
                <a:extLst>
                  <a:ext uri="{FF2B5EF4-FFF2-40B4-BE49-F238E27FC236}">
                    <a16:creationId xmlns:a16="http://schemas.microsoft.com/office/drawing/2014/main" id="{455D3467-FF62-43E4-9917-F575FD1F6CB6}"/>
                  </a:ext>
                </a:extLst>
              </p:cNvPr>
              <p:cNvSpPr txBox="1">
                <a:spLocks/>
              </p:cNvSpPr>
              <p:nvPr/>
            </p:nvSpPr>
            <p:spPr>
              <a:xfrm>
                <a:off x="2149489" y="3688769"/>
                <a:ext cx="3666677" cy="5193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ea typeface="Cambria Math" panose="02040503050406030204" pitchFamily="18" charset="0"/>
                        </a:rPr>
                        <m:t>𝛿</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smtClean="0">
                                  <a:latin typeface="Cambria Math" panose="02040503050406030204" pitchFamily="18" charset="0"/>
                                </a:rPr>
                              </m:ctrlPr>
                            </m:sSubPr>
                            <m:e>
                              <m:r>
                                <a:rPr lang="es-CO" sz="1600" b="0" i="1" dirty="0" smtClean="0">
                                  <a:latin typeface="Cambria Math" panose="02040503050406030204" pitchFamily="18" charset="0"/>
                                </a:rPr>
                                <m:t>𝑞</m:t>
                              </m:r>
                            </m:e>
                            <m:sub>
                              <m:r>
                                <a:rPr lang="es-CO" sz="1600" b="0" i="1" dirty="0" smtClean="0">
                                  <a:latin typeface="Cambria Math" panose="02040503050406030204" pitchFamily="18" charset="0"/>
                                </a:rPr>
                                <m:t>0</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𝑍</m:t>
                          </m:r>
                        </m:e>
                      </m:d>
                      <m:r>
                        <a:rPr lang="es-CO" sz="1600" b="0" i="1" smtClean="0">
                          <a:latin typeface="Cambria Math" panose="02040503050406030204" pitchFamily="18" charset="0"/>
                          <a:ea typeface="Cambria Math" panose="02040503050406030204" pitchFamily="18" charset="0"/>
                        </a:rPr>
                        <m:t>=</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𝐷</m:t>
                          </m:r>
                          <m:r>
                            <a:rPr lang="es-CO" sz="1600" b="0" i="1" dirty="0" smtClean="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b="0" dirty="0">
                  <a:ea typeface="Cambria Math" panose="02040503050406030204" pitchFamily="18" charset="0"/>
                </a:endParaRPr>
              </a:p>
              <a:p>
                <a:endParaRPr lang="es-CO" sz="1600" dirty="0"/>
              </a:p>
            </p:txBody>
          </p:sp>
        </mc:Choice>
        <mc:Fallback xmlns="">
          <p:sp>
            <p:nvSpPr>
              <p:cNvPr id="184" name="Subtítulo 2">
                <a:extLst>
                  <a:ext uri="{FF2B5EF4-FFF2-40B4-BE49-F238E27FC236}">
                    <a16:creationId xmlns:a16="http://schemas.microsoft.com/office/drawing/2014/main" id="{455D3467-FF62-43E4-9917-F575FD1F6CB6}"/>
                  </a:ext>
                </a:extLst>
              </p:cNvPr>
              <p:cNvSpPr txBox="1">
                <a:spLocks noRot="1" noChangeAspect="1" noMove="1" noResize="1" noEditPoints="1" noAdjustHandles="1" noChangeArrowheads="1" noChangeShapeType="1" noTextEdit="1"/>
              </p:cNvSpPr>
              <p:nvPr/>
            </p:nvSpPr>
            <p:spPr>
              <a:xfrm>
                <a:off x="2149489" y="3688769"/>
                <a:ext cx="3666677" cy="519388"/>
              </a:xfrm>
              <a:prstGeom prst="rect">
                <a:avLst/>
              </a:prstGeom>
              <a:blipFill>
                <a:blip r:embed="rId30"/>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85" name="Subtítulo 2">
                <a:extLst>
                  <a:ext uri="{FF2B5EF4-FFF2-40B4-BE49-F238E27FC236}">
                    <a16:creationId xmlns:a16="http://schemas.microsoft.com/office/drawing/2014/main" id="{C0A91FCD-4206-41FF-8D8A-4CA9717D8301}"/>
                  </a:ext>
                </a:extLst>
              </p:cNvPr>
              <p:cNvSpPr txBox="1">
                <a:spLocks/>
              </p:cNvSpPr>
              <p:nvPr/>
            </p:nvSpPr>
            <p:spPr>
              <a:xfrm>
                <a:off x="3018370" y="3960457"/>
                <a:ext cx="2310666" cy="5193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left"/>
                    </m:oMathParaPr>
                    <m:oMath xmlns:m="http://schemas.openxmlformats.org/officeDocument/2006/math">
                      <m:r>
                        <a:rPr lang="es-CO" sz="1600" b="0" i="1" smtClean="0">
                          <a:latin typeface="Cambria Math" panose="02040503050406030204" pitchFamily="18" charset="0"/>
                          <a:ea typeface="Cambria Math" panose="02040503050406030204" pitchFamily="18" charset="0"/>
                        </a:rPr>
                        <m:t>𝛿</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smtClean="0">
                                  <a:latin typeface="Cambria Math" panose="02040503050406030204" pitchFamily="18" charset="0"/>
                                </a:rPr>
                              </m:ctrlPr>
                            </m:sSubPr>
                            <m:e>
                              <m:r>
                                <a:rPr lang="es-CO" sz="1600" b="0" i="1" dirty="0" smtClean="0">
                                  <a:latin typeface="Cambria Math" panose="02040503050406030204" pitchFamily="18" charset="0"/>
                                </a:rPr>
                                <m:t>𝑞</m:t>
                              </m:r>
                            </m:e>
                            <m:sub>
                              <m:r>
                                <a:rPr lang="es-CO" sz="1600" b="0" i="1" dirty="0" smtClean="0">
                                  <a:latin typeface="Cambria Math" panose="02040503050406030204" pitchFamily="18" charset="0"/>
                                </a:rPr>
                                <m:t>0</m:t>
                              </m:r>
                            </m:sub>
                          </m:sSub>
                          <m:r>
                            <a:rPr lang="es-CO" sz="1600" b="0" i="1" dirty="0" smtClean="0">
                              <a:latin typeface="Cambria Math" panose="02040503050406030204" pitchFamily="18" charset="0"/>
                            </a:rPr>
                            <m:t>,0</m:t>
                          </m:r>
                        </m:e>
                      </m:d>
                      <m:r>
                        <a:rPr lang="es-CO" sz="1600" b="0" i="1" smtClean="0">
                          <a:latin typeface="Cambria Math" panose="02040503050406030204" pitchFamily="18" charset="0"/>
                          <a:ea typeface="Cambria Math" panose="02040503050406030204" pitchFamily="18" charset="0"/>
                        </a:rPr>
                        <m:t>=</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b="0" i="1" dirty="0" smtClean="0">
                              <a:latin typeface="Cambria Math" panose="02040503050406030204" pitchFamily="18" charset="0"/>
                            </a:rPr>
                            <m:t>,</m:t>
                          </m:r>
                          <m:r>
                            <a:rPr lang="es-419" sz="1600" b="0" i="1" dirty="0" smtClean="0">
                              <a:latin typeface="Cambria Math" panose="02040503050406030204" pitchFamily="18" charset="0"/>
                            </a:rPr>
                            <m:t>  </m:t>
                          </m:r>
                          <m:r>
                            <a:rPr lang="es-CO" sz="1600" b="0" i="1" dirty="0" smtClean="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b="0" dirty="0">
                  <a:ea typeface="Cambria Math" panose="02040503050406030204" pitchFamily="18" charset="0"/>
                </a:endParaRPr>
              </a:p>
              <a:p>
                <a:endParaRPr lang="es-CO" sz="1600" dirty="0"/>
              </a:p>
            </p:txBody>
          </p:sp>
        </mc:Choice>
        <mc:Fallback xmlns="">
          <p:sp>
            <p:nvSpPr>
              <p:cNvPr id="185" name="Subtítulo 2">
                <a:extLst>
                  <a:ext uri="{FF2B5EF4-FFF2-40B4-BE49-F238E27FC236}">
                    <a16:creationId xmlns:a16="http://schemas.microsoft.com/office/drawing/2014/main" id="{C0A91FCD-4206-41FF-8D8A-4CA9717D8301}"/>
                  </a:ext>
                </a:extLst>
              </p:cNvPr>
              <p:cNvSpPr txBox="1">
                <a:spLocks noRot="1" noChangeAspect="1" noMove="1" noResize="1" noEditPoints="1" noAdjustHandles="1" noChangeArrowheads="1" noChangeShapeType="1" noTextEdit="1"/>
              </p:cNvSpPr>
              <p:nvPr/>
            </p:nvSpPr>
            <p:spPr>
              <a:xfrm>
                <a:off x="3018370" y="3960457"/>
                <a:ext cx="2310666" cy="519388"/>
              </a:xfrm>
              <a:prstGeom prst="rect">
                <a:avLst/>
              </a:prstGeom>
              <a:blipFill>
                <a:blip r:embed="rId31"/>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86" name="Subtítulo 2">
                <a:extLst>
                  <a:ext uri="{FF2B5EF4-FFF2-40B4-BE49-F238E27FC236}">
                    <a16:creationId xmlns:a16="http://schemas.microsoft.com/office/drawing/2014/main" id="{12015CE4-E8CF-48C9-A95C-28DC86EE2EC4}"/>
                  </a:ext>
                </a:extLst>
              </p:cNvPr>
              <p:cNvSpPr txBox="1">
                <a:spLocks/>
              </p:cNvSpPr>
              <p:nvPr/>
            </p:nvSpPr>
            <p:spPr>
              <a:xfrm>
                <a:off x="4193588" y="1250427"/>
                <a:ext cx="3666677" cy="5193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b="0" i="1" smtClean="0">
                          <a:highlight>
                            <a:srgbClr val="FFFF00"/>
                          </a:highlight>
                          <a:latin typeface="Cambria Math" panose="02040503050406030204" pitchFamily="18" charset="0"/>
                          <a:ea typeface="Cambria Math" panose="02040503050406030204" pitchFamily="18" charset="0"/>
                        </a:rPr>
                        <m:t>𝛿</m:t>
                      </m:r>
                      <m:d>
                        <m:dPr>
                          <m:ctrlPr>
                            <a:rPr lang="es-CO" sz="1600" b="0" i="1" smtClean="0">
                              <a:highlight>
                                <a:srgbClr val="FFFF00"/>
                              </a:highlight>
                              <a:latin typeface="Cambria Math" panose="02040503050406030204" pitchFamily="18" charset="0"/>
                              <a:ea typeface="Cambria Math" panose="02040503050406030204" pitchFamily="18" charset="0"/>
                            </a:rPr>
                          </m:ctrlPr>
                        </m:dPr>
                        <m:e>
                          <m:sSub>
                            <m:sSubPr>
                              <m:ctrlPr>
                                <a:rPr lang="es-CO" sz="1600" i="1" dirty="0" smtClean="0">
                                  <a:highlight>
                                    <a:srgbClr val="FFFF00"/>
                                  </a:highlight>
                                  <a:latin typeface="Cambria Math" panose="02040503050406030204" pitchFamily="18" charset="0"/>
                                </a:rPr>
                              </m:ctrlPr>
                            </m:sSubPr>
                            <m:e>
                              <m:r>
                                <a:rPr lang="es-CO" sz="1600" b="0" i="1" dirty="0" smtClean="0">
                                  <a:highlight>
                                    <a:srgbClr val="FFFF00"/>
                                  </a:highlight>
                                  <a:latin typeface="Cambria Math" panose="02040503050406030204" pitchFamily="18" charset="0"/>
                                </a:rPr>
                                <m:t>𝑞</m:t>
                              </m:r>
                            </m:e>
                            <m:sub>
                              <m:r>
                                <a:rPr lang="es-CO" sz="1600" b="0" i="1" dirty="0" smtClean="0">
                                  <a:highlight>
                                    <a:srgbClr val="FFFF00"/>
                                  </a:highlight>
                                  <a:latin typeface="Cambria Math" panose="02040503050406030204" pitchFamily="18" charset="0"/>
                                </a:rPr>
                                <m:t>1</m:t>
                              </m:r>
                            </m:sub>
                          </m:sSub>
                          <m:r>
                            <a:rPr lang="es-CO" sz="1600" b="0" i="1" dirty="0" smtClean="0">
                              <a:highlight>
                                <a:srgbClr val="FFFF00"/>
                              </a:highlight>
                              <a:latin typeface="Cambria Math" panose="02040503050406030204" pitchFamily="18" charset="0"/>
                            </a:rPr>
                            <m:t>,</m:t>
                          </m:r>
                          <m:r>
                            <a:rPr lang="es-CO" sz="1600" b="0" i="1" dirty="0" smtClean="0">
                              <a:highlight>
                                <a:srgbClr val="FFFF00"/>
                              </a:highlight>
                              <a:latin typeface="Cambria Math" panose="02040503050406030204" pitchFamily="18" charset="0"/>
                            </a:rPr>
                            <m:t>𝐴</m:t>
                          </m:r>
                        </m:e>
                      </m:d>
                      <m:r>
                        <a:rPr lang="es-CO" sz="1600" b="0" i="1" smtClean="0">
                          <a:highlight>
                            <a:srgbClr val="FFFF00"/>
                          </a:highlight>
                          <a:latin typeface="Cambria Math" panose="02040503050406030204" pitchFamily="18" charset="0"/>
                          <a:ea typeface="Cambria Math" panose="02040503050406030204" pitchFamily="18" charset="0"/>
                        </a:rPr>
                        <m:t>=</m:t>
                      </m:r>
                      <m:d>
                        <m:dPr>
                          <m:ctrlPr>
                            <a:rPr lang="es-CO" sz="1600" b="0" i="1" smtClean="0">
                              <a:highlight>
                                <a:srgbClr val="FFFF00"/>
                              </a:highlight>
                              <a:latin typeface="Cambria Math" panose="02040503050406030204" pitchFamily="18" charset="0"/>
                              <a:ea typeface="Cambria Math" panose="02040503050406030204" pitchFamily="18" charset="0"/>
                            </a:rPr>
                          </m:ctrlPr>
                        </m:dPr>
                        <m:e>
                          <m:sSub>
                            <m:sSubPr>
                              <m:ctrlPr>
                                <a:rPr lang="es-CO" sz="1600" i="1" dirty="0">
                                  <a:highlight>
                                    <a:srgbClr val="FFFF00"/>
                                  </a:highlight>
                                  <a:latin typeface="Cambria Math" panose="02040503050406030204" pitchFamily="18" charset="0"/>
                                </a:rPr>
                              </m:ctrlPr>
                            </m:sSubPr>
                            <m:e>
                              <m:r>
                                <a:rPr lang="es-CO" sz="1600" i="1" dirty="0">
                                  <a:highlight>
                                    <a:srgbClr val="FFFF00"/>
                                  </a:highlight>
                                  <a:latin typeface="Cambria Math" panose="02040503050406030204" pitchFamily="18" charset="0"/>
                                </a:rPr>
                                <m:t>𝑞</m:t>
                              </m:r>
                            </m:e>
                            <m:sub>
                              <m:r>
                                <a:rPr lang="es-CO" sz="1600" b="0" i="1" dirty="0" smtClean="0">
                                  <a:highlight>
                                    <a:srgbClr val="FFFF00"/>
                                  </a:highlight>
                                  <a:latin typeface="Cambria Math" panose="02040503050406030204" pitchFamily="18" charset="0"/>
                                </a:rPr>
                                <m:t>2</m:t>
                              </m:r>
                            </m:sub>
                          </m:sSub>
                          <m:r>
                            <a:rPr lang="es-CO" sz="1600" b="0" i="1" dirty="0" smtClean="0">
                              <a:highlight>
                                <a:srgbClr val="FFFF00"/>
                              </a:highlight>
                              <a:latin typeface="Cambria Math" panose="02040503050406030204" pitchFamily="18" charset="0"/>
                            </a:rPr>
                            <m:t>,</m:t>
                          </m:r>
                          <m:r>
                            <a:rPr lang="es-CO" sz="1600" b="0" i="1" dirty="0" smtClean="0">
                              <a:highlight>
                                <a:srgbClr val="FFFF00"/>
                              </a:highlight>
                              <a:latin typeface="Cambria Math" panose="02040503050406030204" pitchFamily="18" charset="0"/>
                            </a:rPr>
                            <m:t>𝐸</m:t>
                          </m:r>
                          <m:r>
                            <a:rPr lang="es-CO" sz="1600" b="0" i="1" dirty="0" smtClean="0">
                              <a:highlight>
                                <a:srgbClr val="FFFF00"/>
                              </a:highlight>
                              <a:latin typeface="Cambria Math" panose="02040503050406030204" pitchFamily="18" charset="0"/>
                            </a:rPr>
                            <m:t>,</m:t>
                          </m:r>
                          <m:r>
                            <a:rPr lang="es-CO" sz="1600" b="0" i="1" dirty="0" smtClean="0">
                              <a:highlight>
                                <a:srgbClr val="FFFF00"/>
                              </a:highlight>
                              <a:latin typeface="Cambria Math" panose="02040503050406030204" pitchFamily="18" charset="0"/>
                            </a:rPr>
                            <m:t>𝑅</m:t>
                          </m:r>
                        </m:e>
                      </m:d>
                    </m:oMath>
                  </m:oMathPara>
                </a14:m>
                <a:endParaRPr lang="es-CO" sz="1600" b="0" dirty="0">
                  <a:highlight>
                    <a:srgbClr val="FFFF00"/>
                  </a:highlight>
                  <a:ea typeface="Cambria Math" panose="02040503050406030204" pitchFamily="18" charset="0"/>
                </a:endParaRPr>
              </a:p>
              <a:p>
                <a:endParaRPr lang="es-CO" sz="1600" dirty="0"/>
              </a:p>
            </p:txBody>
          </p:sp>
        </mc:Choice>
        <mc:Fallback xmlns="">
          <p:sp>
            <p:nvSpPr>
              <p:cNvPr id="186" name="Subtítulo 2">
                <a:extLst>
                  <a:ext uri="{FF2B5EF4-FFF2-40B4-BE49-F238E27FC236}">
                    <a16:creationId xmlns:a16="http://schemas.microsoft.com/office/drawing/2014/main" id="{12015CE4-E8CF-48C9-A95C-28DC86EE2EC4}"/>
                  </a:ext>
                </a:extLst>
              </p:cNvPr>
              <p:cNvSpPr txBox="1">
                <a:spLocks noRot="1" noChangeAspect="1" noMove="1" noResize="1" noEditPoints="1" noAdjustHandles="1" noChangeArrowheads="1" noChangeShapeType="1" noTextEdit="1"/>
              </p:cNvSpPr>
              <p:nvPr/>
            </p:nvSpPr>
            <p:spPr>
              <a:xfrm>
                <a:off x="4193588" y="1250427"/>
                <a:ext cx="3666677" cy="519388"/>
              </a:xfrm>
              <a:prstGeom prst="rect">
                <a:avLst/>
              </a:prstGeom>
              <a:blipFill>
                <a:blip r:embed="rId32"/>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87" name="Subtítulo 2">
                <a:extLst>
                  <a:ext uri="{FF2B5EF4-FFF2-40B4-BE49-F238E27FC236}">
                    <a16:creationId xmlns:a16="http://schemas.microsoft.com/office/drawing/2014/main" id="{19A2A7B6-968D-4A1E-8582-E3E8C275678C}"/>
                  </a:ext>
                </a:extLst>
              </p:cNvPr>
              <p:cNvSpPr txBox="1">
                <a:spLocks/>
              </p:cNvSpPr>
              <p:nvPr/>
            </p:nvSpPr>
            <p:spPr>
              <a:xfrm>
                <a:off x="4194953" y="1522815"/>
                <a:ext cx="3666677" cy="5193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ea typeface="Cambria Math" panose="02040503050406030204" pitchFamily="18" charset="0"/>
                        </a:rPr>
                        <m:t>𝛿</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smtClean="0">
                                  <a:latin typeface="Cambria Math" panose="02040503050406030204" pitchFamily="18" charset="0"/>
                                </a:rPr>
                              </m:ctrlPr>
                            </m:sSubPr>
                            <m:e>
                              <m:r>
                                <a:rPr lang="es-CO" sz="1600" b="0" i="1" dirty="0" smtClean="0">
                                  <a:latin typeface="Cambria Math" panose="02040503050406030204" pitchFamily="18" charset="0"/>
                                </a:rPr>
                                <m:t>𝑞</m:t>
                              </m:r>
                            </m:e>
                            <m:sub>
                              <m:r>
                                <a:rPr lang="es-CO" sz="1600" b="0" i="1" dirty="0" smtClean="0">
                                  <a:latin typeface="Cambria Math" panose="02040503050406030204" pitchFamily="18" charset="0"/>
                                </a:rPr>
                                <m:t>1</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𝐵</m:t>
                          </m:r>
                        </m:e>
                      </m:d>
                      <m:r>
                        <a:rPr lang="es-CO" sz="1600" b="0" i="1" smtClean="0">
                          <a:latin typeface="Cambria Math" panose="02040503050406030204" pitchFamily="18" charset="0"/>
                          <a:ea typeface="Cambria Math" panose="02040503050406030204" pitchFamily="18" charset="0"/>
                        </a:rPr>
                        <m:t>=</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2</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𝐺</m:t>
                          </m:r>
                          <m:r>
                            <a:rPr lang="es-CO" sz="1600" b="0" i="1" dirty="0" smtClean="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b="0" dirty="0">
                  <a:ea typeface="Cambria Math" panose="02040503050406030204" pitchFamily="18" charset="0"/>
                </a:endParaRPr>
              </a:p>
              <a:p>
                <a:endParaRPr lang="es-CO" sz="1600" dirty="0"/>
              </a:p>
            </p:txBody>
          </p:sp>
        </mc:Choice>
        <mc:Fallback xmlns="">
          <p:sp>
            <p:nvSpPr>
              <p:cNvPr id="187" name="Subtítulo 2">
                <a:extLst>
                  <a:ext uri="{FF2B5EF4-FFF2-40B4-BE49-F238E27FC236}">
                    <a16:creationId xmlns:a16="http://schemas.microsoft.com/office/drawing/2014/main" id="{19A2A7B6-968D-4A1E-8582-E3E8C275678C}"/>
                  </a:ext>
                </a:extLst>
              </p:cNvPr>
              <p:cNvSpPr txBox="1">
                <a:spLocks noRot="1" noChangeAspect="1" noMove="1" noResize="1" noEditPoints="1" noAdjustHandles="1" noChangeArrowheads="1" noChangeShapeType="1" noTextEdit="1"/>
              </p:cNvSpPr>
              <p:nvPr/>
            </p:nvSpPr>
            <p:spPr>
              <a:xfrm>
                <a:off x="4194953" y="1522815"/>
                <a:ext cx="3666677" cy="519388"/>
              </a:xfrm>
              <a:prstGeom prst="rect">
                <a:avLst/>
              </a:prstGeom>
              <a:blipFill>
                <a:blip r:embed="rId33"/>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88" name="Subtítulo 2">
                <a:extLst>
                  <a:ext uri="{FF2B5EF4-FFF2-40B4-BE49-F238E27FC236}">
                    <a16:creationId xmlns:a16="http://schemas.microsoft.com/office/drawing/2014/main" id="{6D33F730-FEF2-4F8D-B859-8195EDF10257}"/>
                  </a:ext>
                </a:extLst>
              </p:cNvPr>
              <p:cNvSpPr txBox="1">
                <a:spLocks/>
              </p:cNvSpPr>
              <p:nvPr/>
            </p:nvSpPr>
            <p:spPr>
              <a:xfrm>
                <a:off x="4159418" y="1795460"/>
                <a:ext cx="3666677" cy="5193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ea typeface="Cambria Math" panose="02040503050406030204" pitchFamily="18" charset="0"/>
                        </a:rPr>
                        <m:t>𝛿</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smtClean="0">
                                  <a:latin typeface="Cambria Math" panose="02040503050406030204" pitchFamily="18" charset="0"/>
                                </a:rPr>
                              </m:ctrlPr>
                            </m:sSubPr>
                            <m:e>
                              <m:r>
                                <a:rPr lang="es-CO" sz="1600" b="0" i="1" dirty="0" smtClean="0">
                                  <a:latin typeface="Cambria Math" panose="02040503050406030204" pitchFamily="18" charset="0"/>
                                </a:rPr>
                                <m:t>𝑞</m:t>
                              </m:r>
                            </m:e>
                            <m:sub>
                              <m:r>
                                <a:rPr lang="es-CO" sz="1600" b="0" i="1" dirty="0" smtClean="0">
                                  <a:latin typeface="Cambria Math" panose="02040503050406030204" pitchFamily="18" charset="0"/>
                                </a:rPr>
                                <m:t>1</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𝐶</m:t>
                          </m:r>
                        </m:e>
                      </m:d>
                      <m:r>
                        <a:rPr lang="es-CO" sz="1600" b="0" i="1" smtClean="0">
                          <a:latin typeface="Cambria Math" panose="02040503050406030204" pitchFamily="18" charset="0"/>
                          <a:ea typeface="Cambria Math" panose="02040503050406030204" pitchFamily="18" charset="0"/>
                        </a:rPr>
                        <m:t>=</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2</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𝐼</m:t>
                          </m:r>
                          <m:r>
                            <a:rPr lang="es-CO" sz="1600" b="0" i="1" dirty="0" smtClean="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b="0" dirty="0">
                  <a:ea typeface="Cambria Math" panose="02040503050406030204" pitchFamily="18" charset="0"/>
                </a:endParaRPr>
              </a:p>
              <a:p>
                <a:endParaRPr lang="es-CO" sz="1600" dirty="0"/>
              </a:p>
            </p:txBody>
          </p:sp>
        </mc:Choice>
        <mc:Fallback xmlns="">
          <p:sp>
            <p:nvSpPr>
              <p:cNvPr id="188" name="Subtítulo 2">
                <a:extLst>
                  <a:ext uri="{FF2B5EF4-FFF2-40B4-BE49-F238E27FC236}">
                    <a16:creationId xmlns:a16="http://schemas.microsoft.com/office/drawing/2014/main" id="{6D33F730-FEF2-4F8D-B859-8195EDF10257}"/>
                  </a:ext>
                </a:extLst>
              </p:cNvPr>
              <p:cNvSpPr txBox="1">
                <a:spLocks noRot="1" noChangeAspect="1" noMove="1" noResize="1" noEditPoints="1" noAdjustHandles="1" noChangeArrowheads="1" noChangeShapeType="1" noTextEdit="1"/>
              </p:cNvSpPr>
              <p:nvPr/>
            </p:nvSpPr>
            <p:spPr>
              <a:xfrm>
                <a:off x="4159418" y="1795460"/>
                <a:ext cx="3666677" cy="519388"/>
              </a:xfrm>
              <a:prstGeom prst="rect">
                <a:avLst/>
              </a:prstGeom>
              <a:blipFill>
                <a:blip r:embed="rId34"/>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89" name="Subtítulo 2">
                <a:extLst>
                  <a:ext uri="{FF2B5EF4-FFF2-40B4-BE49-F238E27FC236}">
                    <a16:creationId xmlns:a16="http://schemas.microsoft.com/office/drawing/2014/main" id="{4C1B7A14-BE38-41D8-B993-E536EBAF9A8E}"/>
                  </a:ext>
                </a:extLst>
              </p:cNvPr>
              <p:cNvSpPr txBox="1">
                <a:spLocks/>
              </p:cNvSpPr>
              <p:nvPr/>
            </p:nvSpPr>
            <p:spPr>
              <a:xfrm>
                <a:off x="4199039" y="2068829"/>
                <a:ext cx="3666677" cy="5193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ea typeface="Cambria Math" panose="02040503050406030204" pitchFamily="18" charset="0"/>
                        </a:rPr>
                        <m:t>𝛿</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smtClean="0">
                                  <a:latin typeface="Cambria Math" panose="02040503050406030204" pitchFamily="18" charset="0"/>
                                </a:rPr>
                              </m:ctrlPr>
                            </m:sSubPr>
                            <m:e>
                              <m:r>
                                <a:rPr lang="es-CO" sz="1600" b="0" i="1" dirty="0" smtClean="0">
                                  <a:latin typeface="Cambria Math" panose="02040503050406030204" pitchFamily="18" charset="0"/>
                                </a:rPr>
                                <m:t>𝑞</m:t>
                              </m:r>
                            </m:e>
                            <m:sub>
                              <m:r>
                                <a:rPr lang="es-CO" sz="1600" b="0" i="1" dirty="0" smtClean="0">
                                  <a:latin typeface="Cambria Math" panose="02040503050406030204" pitchFamily="18" charset="0"/>
                                </a:rPr>
                                <m:t>1</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𝐷</m:t>
                          </m:r>
                        </m:e>
                      </m:d>
                      <m:r>
                        <a:rPr lang="es-CO" sz="1600" b="0" i="1" smtClean="0">
                          <a:latin typeface="Cambria Math" panose="02040503050406030204" pitchFamily="18" charset="0"/>
                          <a:ea typeface="Cambria Math" panose="02040503050406030204" pitchFamily="18" charset="0"/>
                        </a:rPr>
                        <m:t>=</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2</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𝐾</m:t>
                          </m:r>
                          <m:r>
                            <a:rPr lang="es-CO" sz="1600" b="0" i="1" dirty="0" smtClean="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b="0" dirty="0">
                  <a:ea typeface="Cambria Math" panose="02040503050406030204" pitchFamily="18" charset="0"/>
                </a:endParaRPr>
              </a:p>
              <a:p>
                <a:endParaRPr lang="es-CO" sz="1600" dirty="0"/>
              </a:p>
            </p:txBody>
          </p:sp>
        </mc:Choice>
        <mc:Fallback xmlns="">
          <p:sp>
            <p:nvSpPr>
              <p:cNvPr id="189" name="Subtítulo 2">
                <a:extLst>
                  <a:ext uri="{FF2B5EF4-FFF2-40B4-BE49-F238E27FC236}">
                    <a16:creationId xmlns:a16="http://schemas.microsoft.com/office/drawing/2014/main" id="{4C1B7A14-BE38-41D8-B993-E536EBAF9A8E}"/>
                  </a:ext>
                </a:extLst>
              </p:cNvPr>
              <p:cNvSpPr txBox="1">
                <a:spLocks noRot="1" noChangeAspect="1" noMove="1" noResize="1" noEditPoints="1" noAdjustHandles="1" noChangeArrowheads="1" noChangeShapeType="1" noTextEdit="1"/>
              </p:cNvSpPr>
              <p:nvPr/>
            </p:nvSpPr>
            <p:spPr>
              <a:xfrm>
                <a:off x="4199039" y="2068829"/>
                <a:ext cx="3666677" cy="519388"/>
              </a:xfrm>
              <a:prstGeom prst="rect">
                <a:avLst/>
              </a:prstGeom>
              <a:blipFill>
                <a:blip r:embed="rId35"/>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90" name="Subtítulo 2">
                <a:extLst>
                  <a:ext uri="{FF2B5EF4-FFF2-40B4-BE49-F238E27FC236}">
                    <a16:creationId xmlns:a16="http://schemas.microsoft.com/office/drawing/2014/main" id="{4E61494F-EB76-4C35-BB1C-61BA1FAB6B6E}"/>
                  </a:ext>
                </a:extLst>
              </p:cNvPr>
              <p:cNvSpPr txBox="1">
                <a:spLocks/>
              </p:cNvSpPr>
              <p:nvPr/>
            </p:nvSpPr>
            <p:spPr>
              <a:xfrm>
                <a:off x="4211565" y="2350126"/>
                <a:ext cx="3666677" cy="5193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ea typeface="Cambria Math" panose="02040503050406030204" pitchFamily="18" charset="0"/>
                        </a:rPr>
                        <m:t>𝛿</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smtClean="0">
                                  <a:latin typeface="Cambria Math" panose="02040503050406030204" pitchFamily="18" charset="0"/>
                                </a:rPr>
                              </m:ctrlPr>
                            </m:sSubPr>
                            <m:e>
                              <m:r>
                                <a:rPr lang="es-CO" sz="1600" b="0" i="1" dirty="0" smtClean="0">
                                  <a:latin typeface="Cambria Math" panose="02040503050406030204" pitchFamily="18" charset="0"/>
                                </a:rPr>
                                <m:t>𝑞</m:t>
                              </m:r>
                            </m:e>
                            <m:sub>
                              <m:r>
                                <a:rPr lang="es-CO" sz="1600" b="0" i="1" dirty="0" smtClean="0">
                                  <a:latin typeface="Cambria Math" panose="02040503050406030204" pitchFamily="18" charset="0"/>
                                </a:rPr>
                                <m:t>1</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𝐸</m:t>
                          </m:r>
                        </m:e>
                      </m:d>
                      <m:r>
                        <a:rPr lang="es-CO" sz="1600" b="0" i="1" smtClean="0">
                          <a:latin typeface="Cambria Math" panose="02040503050406030204" pitchFamily="18" charset="0"/>
                          <a:ea typeface="Cambria Math" panose="02040503050406030204" pitchFamily="18" charset="0"/>
                        </a:rPr>
                        <m:t>=</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2</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𝑀</m:t>
                          </m:r>
                          <m:r>
                            <a:rPr lang="es-CO" sz="1600" b="0" i="1" dirty="0" smtClean="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b="0" dirty="0">
                  <a:ea typeface="Cambria Math" panose="02040503050406030204" pitchFamily="18" charset="0"/>
                </a:endParaRPr>
              </a:p>
              <a:p>
                <a:endParaRPr lang="es-CO" sz="1600" dirty="0"/>
              </a:p>
            </p:txBody>
          </p:sp>
        </mc:Choice>
        <mc:Fallback xmlns="">
          <p:sp>
            <p:nvSpPr>
              <p:cNvPr id="190" name="Subtítulo 2">
                <a:extLst>
                  <a:ext uri="{FF2B5EF4-FFF2-40B4-BE49-F238E27FC236}">
                    <a16:creationId xmlns:a16="http://schemas.microsoft.com/office/drawing/2014/main" id="{4E61494F-EB76-4C35-BB1C-61BA1FAB6B6E}"/>
                  </a:ext>
                </a:extLst>
              </p:cNvPr>
              <p:cNvSpPr txBox="1">
                <a:spLocks noRot="1" noChangeAspect="1" noMove="1" noResize="1" noEditPoints="1" noAdjustHandles="1" noChangeArrowheads="1" noChangeShapeType="1" noTextEdit="1"/>
              </p:cNvSpPr>
              <p:nvPr/>
            </p:nvSpPr>
            <p:spPr>
              <a:xfrm>
                <a:off x="4211565" y="2350126"/>
                <a:ext cx="3666677" cy="519388"/>
              </a:xfrm>
              <a:prstGeom prst="rect">
                <a:avLst/>
              </a:prstGeom>
              <a:blipFill>
                <a:blip r:embed="rId36"/>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91" name="Subtítulo 2">
                <a:extLst>
                  <a:ext uri="{FF2B5EF4-FFF2-40B4-BE49-F238E27FC236}">
                    <a16:creationId xmlns:a16="http://schemas.microsoft.com/office/drawing/2014/main" id="{58DC388E-86E8-46BD-ABAD-254F02B06643}"/>
                  </a:ext>
                </a:extLst>
              </p:cNvPr>
              <p:cNvSpPr txBox="1">
                <a:spLocks/>
              </p:cNvSpPr>
              <p:nvPr/>
            </p:nvSpPr>
            <p:spPr>
              <a:xfrm>
                <a:off x="4188313" y="2628173"/>
                <a:ext cx="3666677" cy="5193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ea typeface="Cambria Math" panose="02040503050406030204" pitchFamily="18" charset="0"/>
                        </a:rPr>
                        <m:t>𝛿</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smtClean="0">
                                  <a:latin typeface="Cambria Math" panose="02040503050406030204" pitchFamily="18" charset="0"/>
                                </a:rPr>
                              </m:ctrlPr>
                            </m:sSubPr>
                            <m:e>
                              <m:r>
                                <a:rPr lang="es-CO" sz="1600" b="0" i="1" dirty="0" smtClean="0">
                                  <a:latin typeface="Cambria Math" panose="02040503050406030204" pitchFamily="18" charset="0"/>
                                </a:rPr>
                                <m:t>𝑞</m:t>
                              </m:r>
                            </m:e>
                            <m:sub>
                              <m:r>
                                <a:rPr lang="es-CO" sz="1600" b="0" i="1" dirty="0" smtClean="0">
                                  <a:latin typeface="Cambria Math" panose="02040503050406030204" pitchFamily="18" charset="0"/>
                                </a:rPr>
                                <m:t>1</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𝐹</m:t>
                          </m:r>
                        </m:e>
                      </m:d>
                      <m:r>
                        <a:rPr lang="es-CO" sz="1600" b="0" i="1" smtClean="0">
                          <a:latin typeface="Cambria Math" panose="02040503050406030204" pitchFamily="18" charset="0"/>
                          <a:ea typeface="Cambria Math" panose="02040503050406030204" pitchFamily="18" charset="0"/>
                        </a:rPr>
                        <m:t>=</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2</m:t>
                              </m:r>
                            </m:sub>
                          </m:sSub>
                          <m:r>
                            <a:rPr lang="es-CO" sz="1600" b="0" i="1" dirty="0" smtClean="0">
                              <a:latin typeface="Cambria Math" panose="02040503050406030204" pitchFamily="18" charset="0"/>
                            </a:rPr>
                            <m:t>,Ñ,</m:t>
                          </m:r>
                          <m:r>
                            <a:rPr lang="es-CO" sz="1600" b="0" i="1" dirty="0" smtClean="0">
                              <a:latin typeface="Cambria Math" panose="02040503050406030204" pitchFamily="18" charset="0"/>
                            </a:rPr>
                            <m:t>𝑅</m:t>
                          </m:r>
                        </m:e>
                      </m:d>
                    </m:oMath>
                  </m:oMathPara>
                </a14:m>
                <a:endParaRPr lang="es-CO" sz="1600" b="0" dirty="0">
                  <a:ea typeface="Cambria Math" panose="02040503050406030204" pitchFamily="18" charset="0"/>
                </a:endParaRPr>
              </a:p>
              <a:p>
                <a:endParaRPr lang="es-CO" sz="1600" dirty="0"/>
              </a:p>
            </p:txBody>
          </p:sp>
        </mc:Choice>
        <mc:Fallback xmlns="">
          <p:sp>
            <p:nvSpPr>
              <p:cNvPr id="191" name="Subtítulo 2">
                <a:extLst>
                  <a:ext uri="{FF2B5EF4-FFF2-40B4-BE49-F238E27FC236}">
                    <a16:creationId xmlns:a16="http://schemas.microsoft.com/office/drawing/2014/main" id="{58DC388E-86E8-46BD-ABAD-254F02B06643}"/>
                  </a:ext>
                </a:extLst>
              </p:cNvPr>
              <p:cNvSpPr txBox="1">
                <a:spLocks noRot="1" noChangeAspect="1" noMove="1" noResize="1" noEditPoints="1" noAdjustHandles="1" noChangeArrowheads="1" noChangeShapeType="1" noTextEdit="1"/>
              </p:cNvSpPr>
              <p:nvPr/>
            </p:nvSpPr>
            <p:spPr>
              <a:xfrm>
                <a:off x="4188313" y="2628173"/>
                <a:ext cx="3666677" cy="519388"/>
              </a:xfrm>
              <a:prstGeom prst="rect">
                <a:avLst/>
              </a:prstGeom>
              <a:blipFill>
                <a:blip r:embed="rId37"/>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92" name="Subtítulo 2">
                <a:extLst>
                  <a:ext uri="{FF2B5EF4-FFF2-40B4-BE49-F238E27FC236}">
                    <a16:creationId xmlns:a16="http://schemas.microsoft.com/office/drawing/2014/main" id="{96CEF6E8-3172-4D02-88D7-252FC7F4B4D3}"/>
                  </a:ext>
                </a:extLst>
              </p:cNvPr>
              <p:cNvSpPr txBox="1">
                <a:spLocks/>
              </p:cNvSpPr>
              <p:nvPr/>
            </p:nvSpPr>
            <p:spPr>
              <a:xfrm>
                <a:off x="4186512" y="2895651"/>
                <a:ext cx="3666677" cy="5193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ea typeface="Cambria Math" panose="02040503050406030204" pitchFamily="18" charset="0"/>
                        </a:rPr>
                        <m:t>𝛿</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smtClean="0">
                                  <a:latin typeface="Cambria Math" panose="02040503050406030204" pitchFamily="18" charset="0"/>
                                </a:rPr>
                              </m:ctrlPr>
                            </m:sSubPr>
                            <m:e>
                              <m:r>
                                <a:rPr lang="es-CO" sz="1600" b="0" i="1" dirty="0" smtClean="0">
                                  <a:latin typeface="Cambria Math" panose="02040503050406030204" pitchFamily="18" charset="0"/>
                                </a:rPr>
                                <m:t>𝑞</m:t>
                              </m:r>
                            </m:e>
                            <m:sub>
                              <m:r>
                                <a:rPr lang="es-CO" sz="1600" b="0" i="1" dirty="0" smtClean="0">
                                  <a:latin typeface="Cambria Math" panose="02040503050406030204" pitchFamily="18" charset="0"/>
                                </a:rPr>
                                <m:t>1</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𝐺</m:t>
                          </m:r>
                        </m:e>
                      </m:d>
                      <m:r>
                        <a:rPr lang="es-CO" sz="1600" b="0" i="1" smtClean="0">
                          <a:latin typeface="Cambria Math" panose="02040503050406030204" pitchFamily="18" charset="0"/>
                          <a:ea typeface="Cambria Math" panose="02040503050406030204" pitchFamily="18" charset="0"/>
                        </a:rPr>
                        <m:t>=</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2</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𝑃</m:t>
                          </m:r>
                          <m:r>
                            <a:rPr lang="es-CO" sz="1600" b="0" i="1" dirty="0" smtClean="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b="0" dirty="0">
                  <a:ea typeface="Cambria Math" panose="02040503050406030204" pitchFamily="18" charset="0"/>
                </a:endParaRPr>
              </a:p>
              <a:p>
                <a:endParaRPr lang="es-CO" sz="1600" dirty="0"/>
              </a:p>
            </p:txBody>
          </p:sp>
        </mc:Choice>
        <mc:Fallback xmlns="">
          <p:sp>
            <p:nvSpPr>
              <p:cNvPr id="192" name="Subtítulo 2">
                <a:extLst>
                  <a:ext uri="{FF2B5EF4-FFF2-40B4-BE49-F238E27FC236}">
                    <a16:creationId xmlns:a16="http://schemas.microsoft.com/office/drawing/2014/main" id="{96CEF6E8-3172-4D02-88D7-252FC7F4B4D3}"/>
                  </a:ext>
                </a:extLst>
              </p:cNvPr>
              <p:cNvSpPr txBox="1">
                <a:spLocks noRot="1" noChangeAspect="1" noMove="1" noResize="1" noEditPoints="1" noAdjustHandles="1" noChangeArrowheads="1" noChangeShapeType="1" noTextEdit="1"/>
              </p:cNvSpPr>
              <p:nvPr/>
            </p:nvSpPr>
            <p:spPr>
              <a:xfrm>
                <a:off x="4186512" y="2895651"/>
                <a:ext cx="3666677" cy="519388"/>
              </a:xfrm>
              <a:prstGeom prst="rect">
                <a:avLst/>
              </a:prstGeom>
              <a:blipFill>
                <a:blip r:embed="rId38"/>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93" name="Subtítulo 2">
                <a:extLst>
                  <a:ext uri="{FF2B5EF4-FFF2-40B4-BE49-F238E27FC236}">
                    <a16:creationId xmlns:a16="http://schemas.microsoft.com/office/drawing/2014/main" id="{EF93FF80-5EA6-4F61-A38B-4BA8070A19E3}"/>
                  </a:ext>
                </a:extLst>
              </p:cNvPr>
              <p:cNvSpPr txBox="1">
                <a:spLocks/>
              </p:cNvSpPr>
              <p:nvPr/>
            </p:nvSpPr>
            <p:spPr>
              <a:xfrm>
                <a:off x="4186512" y="3170640"/>
                <a:ext cx="3666677" cy="5193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ea typeface="Cambria Math" panose="02040503050406030204" pitchFamily="18" charset="0"/>
                        </a:rPr>
                        <m:t>𝛿</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smtClean="0">
                                  <a:latin typeface="Cambria Math" panose="02040503050406030204" pitchFamily="18" charset="0"/>
                                </a:rPr>
                              </m:ctrlPr>
                            </m:sSubPr>
                            <m:e>
                              <m:r>
                                <a:rPr lang="es-CO" sz="1600" b="0" i="1" dirty="0" smtClean="0">
                                  <a:latin typeface="Cambria Math" panose="02040503050406030204" pitchFamily="18" charset="0"/>
                                </a:rPr>
                                <m:t>𝑞</m:t>
                              </m:r>
                            </m:e>
                            <m:sub>
                              <m:r>
                                <a:rPr lang="es-CO" sz="1600" b="0" i="1" dirty="0" smtClean="0">
                                  <a:latin typeface="Cambria Math" panose="02040503050406030204" pitchFamily="18" charset="0"/>
                                </a:rPr>
                                <m:t>1</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𝐻</m:t>
                          </m:r>
                        </m:e>
                      </m:d>
                      <m:r>
                        <a:rPr lang="es-CO" sz="1600" b="0" i="1" smtClean="0">
                          <a:latin typeface="Cambria Math" panose="02040503050406030204" pitchFamily="18" charset="0"/>
                          <a:ea typeface="Cambria Math" panose="02040503050406030204" pitchFamily="18" charset="0"/>
                        </a:rPr>
                        <m:t>=</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2</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𝑅</m:t>
                          </m:r>
                          <m:r>
                            <a:rPr lang="es-CO" sz="1600" b="0" i="1" dirty="0" smtClean="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b="0" dirty="0">
                  <a:ea typeface="Cambria Math" panose="02040503050406030204" pitchFamily="18" charset="0"/>
                </a:endParaRPr>
              </a:p>
              <a:p>
                <a:endParaRPr lang="es-CO" sz="1600" dirty="0"/>
              </a:p>
            </p:txBody>
          </p:sp>
        </mc:Choice>
        <mc:Fallback xmlns="">
          <p:sp>
            <p:nvSpPr>
              <p:cNvPr id="193" name="Subtítulo 2">
                <a:extLst>
                  <a:ext uri="{FF2B5EF4-FFF2-40B4-BE49-F238E27FC236}">
                    <a16:creationId xmlns:a16="http://schemas.microsoft.com/office/drawing/2014/main" id="{EF93FF80-5EA6-4F61-A38B-4BA8070A19E3}"/>
                  </a:ext>
                </a:extLst>
              </p:cNvPr>
              <p:cNvSpPr txBox="1">
                <a:spLocks noRot="1" noChangeAspect="1" noMove="1" noResize="1" noEditPoints="1" noAdjustHandles="1" noChangeArrowheads="1" noChangeShapeType="1" noTextEdit="1"/>
              </p:cNvSpPr>
              <p:nvPr/>
            </p:nvSpPr>
            <p:spPr>
              <a:xfrm>
                <a:off x="4186512" y="3170640"/>
                <a:ext cx="3666677" cy="519388"/>
              </a:xfrm>
              <a:prstGeom prst="rect">
                <a:avLst/>
              </a:prstGeom>
              <a:blipFill>
                <a:blip r:embed="rId39"/>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94" name="Subtítulo 2">
                <a:extLst>
                  <a:ext uri="{FF2B5EF4-FFF2-40B4-BE49-F238E27FC236}">
                    <a16:creationId xmlns:a16="http://schemas.microsoft.com/office/drawing/2014/main" id="{0522F3A4-401F-4414-88A2-EE6D705C7443}"/>
                  </a:ext>
                </a:extLst>
              </p:cNvPr>
              <p:cNvSpPr txBox="1">
                <a:spLocks/>
              </p:cNvSpPr>
              <p:nvPr/>
            </p:nvSpPr>
            <p:spPr>
              <a:xfrm>
                <a:off x="4120663" y="3455530"/>
                <a:ext cx="3666677" cy="5193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ea typeface="Cambria Math" panose="02040503050406030204" pitchFamily="18" charset="0"/>
                        </a:rPr>
                        <m:t>𝛿</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smtClean="0">
                                  <a:latin typeface="Cambria Math" panose="02040503050406030204" pitchFamily="18" charset="0"/>
                                </a:rPr>
                              </m:ctrlPr>
                            </m:sSubPr>
                            <m:e>
                              <m:r>
                                <a:rPr lang="es-CO" sz="1600" b="0" i="1" dirty="0" smtClean="0">
                                  <a:latin typeface="Cambria Math" panose="02040503050406030204" pitchFamily="18" charset="0"/>
                                </a:rPr>
                                <m:t>𝑞</m:t>
                              </m:r>
                            </m:e>
                            <m:sub>
                              <m:r>
                                <a:rPr lang="es-CO" sz="1600" b="0" i="1" dirty="0" smtClean="0">
                                  <a:latin typeface="Cambria Math" panose="02040503050406030204" pitchFamily="18" charset="0"/>
                                </a:rPr>
                                <m:t>1</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𝐼</m:t>
                          </m:r>
                        </m:e>
                      </m:d>
                      <m:r>
                        <a:rPr lang="es-CO" sz="1600" b="0" i="1" smtClean="0">
                          <a:latin typeface="Cambria Math" panose="02040503050406030204" pitchFamily="18" charset="0"/>
                          <a:ea typeface="Cambria Math" panose="02040503050406030204" pitchFamily="18" charset="0"/>
                        </a:rPr>
                        <m:t>=</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2</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𝑇</m:t>
                          </m:r>
                          <m:r>
                            <a:rPr lang="es-CO" sz="1600" b="0" i="1" dirty="0" smtClean="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b="0" dirty="0">
                  <a:ea typeface="Cambria Math" panose="02040503050406030204" pitchFamily="18" charset="0"/>
                </a:endParaRPr>
              </a:p>
              <a:p>
                <a:endParaRPr lang="es-CO" sz="1600" dirty="0"/>
              </a:p>
            </p:txBody>
          </p:sp>
        </mc:Choice>
        <mc:Fallback xmlns="">
          <p:sp>
            <p:nvSpPr>
              <p:cNvPr id="194" name="Subtítulo 2">
                <a:extLst>
                  <a:ext uri="{FF2B5EF4-FFF2-40B4-BE49-F238E27FC236}">
                    <a16:creationId xmlns:a16="http://schemas.microsoft.com/office/drawing/2014/main" id="{0522F3A4-401F-4414-88A2-EE6D705C7443}"/>
                  </a:ext>
                </a:extLst>
              </p:cNvPr>
              <p:cNvSpPr txBox="1">
                <a:spLocks noRot="1" noChangeAspect="1" noMove="1" noResize="1" noEditPoints="1" noAdjustHandles="1" noChangeArrowheads="1" noChangeShapeType="1" noTextEdit="1"/>
              </p:cNvSpPr>
              <p:nvPr/>
            </p:nvSpPr>
            <p:spPr>
              <a:xfrm>
                <a:off x="4120663" y="3455530"/>
                <a:ext cx="3666677" cy="519388"/>
              </a:xfrm>
              <a:prstGeom prst="rect">
                <a:avLst/>
              </a:prstGeom>
              <a:blipFill>
                <a:blip r:embed="rId40"/>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95" name="Subtítulo 2">
                <a:extLst>
                  <a:ext uri="{FF2B5EF4-FFF2-40B4-BE49-F238E27FC236}">
                    <a16:creationId xmlns:a16="http://schemas.microsoft.com/office/drawing/2014/main" id="{074CC3C5-A985-4365-8FFC-74D8FA882A41}"/>
                  </a:ext>
                </a:extLst>
              </p:cNvPr>
              <p:cNvSpPr txBox="1">
                <a:spLocks/>
              </p:cNvSpPr>
              <p:nvPr/>
            </p:nvSpPr>
            <p:spPr>
              <a:xfrm>
                <a:off x="4129224" y="3723730"/>
                <a:ext cx="3666677" cy="5193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ea typeface="Cambria Math" panose="02040503050406030204" pitchFamily="18" charset="0"/>
                        </a:rPr>
                        <m:t>𝛿</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smtClean="0">
                                  <a:latin typeface="Cambria Math" panose="02040503050406030204" pitchFamily="18" charset="0"/>
                                </a:rPr>
                              </m:ctrlPr>
                            </m:sSubPr>
                            <m:e>
                              <m:r>
                                <a:rPr lang="es-CO" sz="1600" b="0" i="1" dirty="0" smtClean="0">
                                  <a:latin typeface="Cambria Math" panose="02040503050406030204" pitchFamily="18" charset="0"/>
                                </a:rPr>
                                <m:t>𝑞</m:t>
                              </m:r>
                            </m:e>
                            <m:sub>
                              <m:r>
                                <a:rPr lang="es-CO" sz="1600" b="0" i="1" dirty="0" smtClean="0">
                                  <a:latin typeface="Cambria Math" panose="02040503050406030204" pitchFamily="18" charset="0"/>
                                </a:rPr>
                                <m:t>1</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𝐽</m:t>
                          </m:r>
                        </m:e>
                      </m:d>
                      <m:r>
                        <a:rPr lang="es-CO" sz="1600" b="0" i="1" smtClean="0">
                          <a:latin typeface="Cambria Math" panose="02040503050406030204" pitchFamily="18" charset="0"/>
                          <a:ea typeface="Cambria Math" panose="02040503050406030204" pitchFamily="18" charset="0"/>
                        </a:rPr>
                        <m:t>=</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2</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𝑉</m:t>
                          </m:r>
                          <m:r>
                            <a:rPr lang="es-CO" sz="1600" b="0" i="1" dirty="0" smtClean="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b="0" dirty="0">
                  <a:ea typeface="Cambria Math" panose="02040503050406030204" pitchFamily="18" charset="0"/>
                </a:endParaRPr>
              </a:p>
              <a:p>
                <a:endParaRPr lang="es-CO" sz="1600" dirty="0"/>
              </a:p>
            </p:txBody>
          </p:sp>
        </mc:Choice>
        <mc:Fallback xmlns="">
          <p:sp>
            <p:nvSpPr>
              <p:cNvPr id="195" name="Subtítulo 2">
                <a:extLst>
                  <a:ext uri="{FF2B5EF4-FFF2-40B4-BE49-F238E27FC236}">
                    <a16:creationId xmlns:a16="http://schemas.microsoft.com/office/drawing/2014/main" id="{074CC3C5-A985-4365-8FFC-74D8FA882A41}"/>
                  </a:ext>
                </a:extLst>
              </p:cNvPr>
              <p:cNvSpPr txBox="1">
                <a:spLocks noRot="1" noChangeAspect="1" noMove="1" noResize="1" noEditPoints="1" noAdjustHandles="1" noChangeArrowheads="1" noChangeShapeType="1" noTextEdit="1"/>
              </p:cNvSpPr>
              <p:nvPr/>
            </p:nvSpPr>
            <p:spPr>
              <a:xfrm>
                <a:off x="4129224" y="3723730"/>
                <a:ext cx="3666677" cy="519388"/>
              </a:xfrm>
              <a:prstGeom prst="rect">
                <a:avLst/>
              </a:prstGeom>
              <a:blipFill>
                <a:blip r:embed="rId41"/>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96" name="Subtítulo 2">
                <a:extLst>
                  <a:ext uri="{FF2B5EF4-FFF2-40B4-BE49-F238E27FC236}">
                    <a16:creationId xmlns:a16="http://schemas.microsoft.com/office/drawing/2014/main" id="{6A9E7061-0C40-4AFF-A34F-0CC77D42CA87}"/>
                  </a:ext>
                </a:extLst>
              </p:cNvPr>
              <p:cNvSpPr txBox="1">
                <a:spLocks/>
              </p:cNvSpPr>
              <p:nvPr/>
            </p:nvSpPr>
            <p:spPr>
              <a:xfrm>
                <a:off x="4174281" y="3990938"/>
                <a:ext cx="3666677" cy="5193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ea typeface="Cambria Math" panose="02040503050406030204" pitchFamily="18" charset="0"/>
                        </a:rPr>
                        <m:t>𝛿</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smtClean="0">
                                  <a:latin typeface="Cambria Math" panose="02040503050406030204" pitchFamily="18" charset="0"/>
                                </a:rPr>
                              </m:ctrlPr>
                            </m:sSubPr>
                            <m:e>
                              <m:r>
                                <a:rPr lang="es-CO" sz="1600" b="0" i="1" dirty="0" smtClean="0">
                                  <a:latin typeface="Cambria Math" panose="02040503050406030204" pitchFamily="18" charset="0"/>
                                </a:rPr>
                                <m:t>𝑞</m:t>
                              </m:r>
                            </m:e>
                            <m:sub>
                              <m:r>
                                <a:rPr lang="es-CO" sz="1600" b="0" i="1" dirty="0" smtClean="0">
                                  <a:latin typeface="Cambria Math" panose="02040503050406030204" pitchFamily="18" charset="0"/>
                                </a:rPr>
                                <m:t>1</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𝐾</m:t>
                          </m:r>
                        </m:e>
                      </m:d>
                      <m:r>
                        <a:rPr lang="es-CO" sz="1600" b="0" i="1" smtClean="0">
                          <a:latin typeface="Cambria Math" panose="02040503050406030204" pitchFamily="18" charset="0"/>
                          <a:ea typeface="Cambria Math" panose="02040503050406030204" pitchFamily="18" charset="0"/>
                        </a:rPr>
                        <m:t>=</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2</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𝑋</m:t>
                          </m:r>
                          <m:r>
                            <a:rPr lang="es-CO" sz="1600" b="0" i="1" dirty="0" smtClean="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b="0" dirty="0">
                  <a:ea typeface="Cambria Math" panose="02040503050406030204" pitchFamily="18" charset="0"/>
                </a:endParaRPr>
              </a:p>
              <a:p>
                <a:endParaRPr lang="es-CO" sz="1600" dirty="0"/>
              </a:p>
            </p:txBody>
          </p:sp>
        </mc:Choice>
        <mc:Fallback xmlns="">
          <p:sp>
            <p:nvSpPr>
              <p:cNvPr id="196" name="Subtítulo 2">
                <a:extLst>
                  <a:ext uri="{FF2B5EF4-FFF2-40B4-BE49-F238E27FC236}">
                    <a16:creationId xmlns:a16="http://schemas.microsoft.com/office/drawing/2014/main" id="{6A9E7061-0C40-4AFF-A34F-0CC77D42CA87}"/>
                  </a:ext>
                </a:extLst>
              </p:cNvPr>
              <p:cNvSpPr txBox="1">
                <a:spLocks noRot="1" noChangeAspect="1" noMove="1" noResize="1" noEditPoints="1" noAdjustHandles="1" noChangeArrowheads="1" noChangeShapeType="1" noTextEdit="1"/>
              </p:cNvSpPr>
              <p:nvPr/>
            </p:nvSpPr>
            <p:spPr>
              <a:xfrm>
                <a:off x="4174281" y="3990938"/>
                <a:ext cx="3666677" cy="519388"/>
              </a:xfrm>
              <a:prstGeom prst="rect">
                <a:avLst/>
              </a:prstGeom>
              <a:blipFill>
                <a:blip r:embed="rId42"/>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97" name="Subtítulo 2">
                <a:extLst>
                  <a:ext uri="{FF2B5EF4-FFF2-40B4-BE49-F238E27FC236}">
                    <a16:creationId xmlns:a16="http://schemas.microsoft.com/office/drawing/2014/main" id="{D908AAA3-69C5-4A11-9272-56C65E1205CF}"/>
                  </a:ext>
                </a:extLst>
              </p:cNvPr>
              <p:cNvSpPr txBox="1">
                <a:spLocks/>
              </p:cNvSpPr>
              <p:nvPr/>
            </p:nvSpPr>
            <p:spPr>
              <a:xfrm>
                <a:off x="4152775" y="4259083"/>
                <a:ext cx="3666677" cy="5193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ea typeface="Cambria Math" panose="02040503050406030204" pitchFamily="18" charset="0"/>
                        </a:rPr>
                        <m:t>𝛿</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smtClean="0">
                                  <a:latin typeface="Cambria Math" panose="02040503050406030204" pitchFamily="18" charset="0"/>
                                </a:rPr>
                              </m:ctrlPr>
                            </m:sSubPr>
                            <m:e>
                              <m:r>
                                <a:rPr lang="es-CO" sz="1600" b="0" i="1" dirty="0" smtClean="0">
                                  <a:latin typeface="Cambria Math" panose="02040503050406030204" pitchFamily="18" charset="0"/>
                                </a:rPr>
                                <m:t>𝑞</m:t>
                              </m:r>
                            </m:e>
                            <m:sub>
                              <m:r>
                                <a:rPr lang="es-CO" sz="1600" b="0" i="1" dirty="0" smtClean="0">
                                  <a:latin typeface="Cambria Math" panose="02040503050406030204" pitchFamily="18" charset="0"/>
                                </a:rPr>
                                <m:t>1</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𝐿</m:t>
                          </m:r>
                        </m:e>
                      </m:d>
                      <m:r>
                        <a:rPr lang="es-CO" sz="1600" b="0" i="1" smtClean="0">
                          <a:latin typeface="Cambria Math" panose="02040503050406030204" pitchFamily="18" charset="0"/>
                          <a:ea typeface="Cambria Math" panose="02040503050406030204" pitchFamily="18" charset="0"/>
                        </a:rPr>
                        <m:t>=</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2</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𝑍</m:t>
                          </m:r>
                          <m:r>
                            <a:rPr lang="es-CO" sz="1600" b="0" i="1" dirty="0" smtClean="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b="0" dirty="0">
                  <a:ea typeface="Cambria Math" panose="02040503050406030204" pitchFamily="18" charset="0"/>
                </a:endParaRPr>
              </a:p>
              <a:p>
                <a:endParaRPr lang="es-CO" sz="1600" dirty="0"/>
              </a:p>
            </p:txBody>
          </p:sp>
        </mc:Choice>
        <mc:Fallback xmlns="">
          <p:sp>
            <p:nvSpPr>
              <p:cNvPr id="197" name="Subtítulo 2">
                <a:extLst>
                  <a:ext uri="{FF2B5EF4-FFF2-40B4-BE49-F238E27FC236}">
                    <a16:creationId xmlns:a16="http://schemas.microsoft.com/office/drawing/2014/main" id="{D908AAA3-69C5-4A11-9272-56C65E1205CF}"/>
                  </a:ext>
                </a:extLst>
              </p:cNvPr>
              <p:cNvSpPr txBox="1">
                <a:spLocks noRot="1" noChangeAspect="1" noMove="1" noResize="1" noEditPoints="1" noAdjustHandles="1" noChangeArrowheads="1" noChangeShapeType="1" noTextEdit="1"/>
              </p:cNvSpPr>
              <p:nvPr/>
            </p:nvSpPr>
            <p:spPr>
              <a:xfrm>
                <a:off x="4152775" y="4259083"/>
                <a:ext cx="3666677" cy="519388"/>
              </a:xfrm>
              <a:prstGeom prst="rect">
                <a:avLst/>
              </a:prstGeom>
              <a:blipFill>
                <a:blip r:embed="rId43"/>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98" name="Subtítulo 2">
                <a:extLst>
                  <a:ext uri="{FF2B5EF4-FFF2-40B4-BE49-F238E27FC236}">
                    <a16:creationId xmlns:a16="http://schemas.microsoft.com/office/drawing/2014/main" id="{A63FDB35-2523-4F36-8350-138EAA8F9E18}"/>
                  </a:ext>
                </a:extLst>
              </p:cNvPr>
              <p:cNvSpPr txBox="1">
                <a:spLocks/>
              </p:cNvSpPr>
              <p:nvPr/>
            </p:nvSpPr>
            <p:spPr>
              <a:xfrm>
                <a:off x="4186229" y="4539096"/>
                <a:ext cx="3666677" cy="5193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ea typeface="Cambria Math" panose="02040503050406030204" pitchFamily="18" charset="0"/>
                        </a:rPr>
                        <m:t>𝛿</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smtClean="0">
                                  <a:latin typeface="Cambria Math" panose="02040503050406030204" pitchFamily="18" charset="0"/>
                                </a:rPr>
                              </m:ctrlPr>
                            </m:sSubPr>
                            <m:e>
                              <m:r>
                                <a:rPr lang="es-CO" sz="1600" b="0" i="1" dirty="0" smtClean="0">
                                  <a:latin typeface="Cambria Math" panose="02040503050406030204" pitchFamily="18" charset="0"/>
                                </a:rPr>
                                <m:t>𝑞</m:t>
                              </m:r>
                            </m:e>
                            <m:sub>
                              <m:r>
                                <a:rPr lang="es-CO" sz="1600" b="0" i="1" dirty="0" smtClean="0">
                                  <a:latin typeface="Cambria Math" panose="02040503050406030204" pitchFamily="18" charset="0"/>
                                </a:rPr>
                                <m:t>1</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𝑀</m:t>
                          </m:r>
                        </m:e>
                      </m:d>
                      <m:r>
                        <a:rPr lang="es-CO" sz="1600" b="0" i="1" smtClean="0">
                          <a:latin typeface="Cambria Math" panose="02040503050406030204" pitchFamily="18" charset="0"/>
                          <a:ea typeface="Cambria Math" panose="02040503050406030204" pitchFamily="18" charset="0"/>
                        </a:rPr>
                        <m:t>=</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2</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𝐵</m:t>
                          </m:r>
                          <m:r>
                            <a:rPr lang="es-CO" sz="1600" b="0" i="1" dirty="0" smtClean="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b="0" dirty="0">
                  <a:ea typeface="Cambria Math" panose="02040503050406030204" pitchFamily="18" charset="0"/>
                </a:endParaRPr>
              </a:p>
              <a:p>
                <a:endParaRPr lang="es-CO" sz="1600" dirty="0"/>
              </a:p>
            </p:txBody>
          </p:sp>
        </mc:Choice>
        <mc:Fallback xmlns="">
          <p:sp>
            <p:nvSpPr>
              <p:cNvPr id="198" name="Subtítulo 2">
                <a:extLst>
                  <a:ext uri="{FF2B5EF4-FFF2-40B4-BE49-F238E27FC236}">
                    <a16:creationId xmlns:a16="http://schemas.microsoft.com/office/drawing/2014/main" id="{A63FDB35-2523-4F36-8350-138EAA8F9E18}"/>
                  </a:ext>
                </a:extLst>
              </p:cNvPr>
              <p:cNvSpPr txBox="1">
                <a:spLocks noRot="1" noChangeAspect="1" noMove="1" noResize="1" noEditPoints="1" noAdjustHandles="1" noChangeArrowheads="1" noChangeShapeType="1" noTextEdit="1"/>
              </p:cNvSpPr>
              <p:nvPr/>
            </p:nvSpPr>
            <p:spPr>
              <a:xfrm>
                <a:off x="4186229" y="4539096"/>
                <a:ext cx="3666677" cy="519388"/>
              </a:xfrm>
              <a:prstGeom prst="rect">
                <a:avLst/>
              </a:prstGeom>
              <a:blipFill>
                <a:blip r:embed="rId44"/>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99" name="Subtítulo 2">
                <a:extLst>
                  <a:ext uri="{FF2B5EF4-FFF2-40B4-BE49-F238E27FC236}">
                    <a16:creationId xmlns:a16="http://schemas.microsoft.com/office/drawing/2014/main" id="{0C80A716-7104-4395-B2B9-D77CD553A747}"/>
                  </a:ext>
                </a:extLst>
              </p:cNvPr>
              <p:cNvSpPr txBox="1">
                <a:spLocks/>
              </p:cNvSpPr>
              <p:nvPr/>
            </p:nvSpPr>
            <p:spPr>
              <a:xfrm>
                <a:off x="4173241" y="4811301"/>
                <a:ext cx="3666677" cy="5193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ea typeface="Cambria Math" panose="02040503050406030204" pitchFamily="18" charset="0"/>
                        </a:rPr>
                        <m:t>𝛿</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smtClean="0">
                                  <a:latin typeface="Cambria Math" panose="02040503050406030204" pitchFamily="18" charset="0"/>
                                </a:rPr>
                              </m:ctrlPr>
                            </m:sSubPr>
                            <m:e>
                              <m:r>
                                <a:rPr lang="es-CO" sz="1600" b="0" i="1" dirty="0" smtClean="0">
                                  <a:latin typeface="Cambria Math" panose="02040503050406030204" pitchFamily="18" charset="0"/>
                                </a:rPr>
                                <m:t>𝑞</m:t>
                              </m:r>
                            </m:e>
                            <m:sub>
                              <m:r>
                                <a:rPr lang="es-CO" sz="1600" b="0" i="1" dirty="0" smtClean="0">
                                  <a:latin typeface="Cambria Math" panose="02040503050406030204" pitchFamily="18" charset="0"/>
                                </a:rPr>
                                <m:t>1</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𝑁</m:t>
                          </m:r>
                        </m:e>
                      </m:d>
                      <m:r>
                        <a:rPr lang="es-CO" sz="1600" b="0" i="1" smtClean="0">
                          <a:latin typeface="Cambria Math" panose="02040503050406030204" pitchFamily="18" charset="0"/>
                          <a:ea typeface="Cambria Math" panose="02040503050406030204" pitchFamily="18" charset="0"/>
                        </a:rPr>
                        <m:t>=</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2</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𝐹</m:t>
                          </m:r>
                          <m:r>
                            <a:rPr lang="es-CO" sz="1600" b="0" i="1" dirty="0" smtClean="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b="0" dirty="0">
                  <a:ea typeface="Cambria Math" panose="02040503050406030204" pitchFamily="18" charset="0"/>
                </a:endParaRPr>
              </a:p>
              <a:p>
                <a:endParaRPr lang="es-CO" sz="1600" dirty="0"/>
              </a:p>
            </p:txBody>
          </p:sp>
        </mc:Choice>
        <mc:Fallback xmlns="">
          <p:sp>
            <p:nvSpPr>
              <p:cNvPr id="199" name="Subtítulo 2">
                <a:extLst>
                  <a:ext uri="{FF2B5EF4-FFF2-40B4-BE49-F238E27FC236}">
                    <a16:creationId xmlns:a16="http://schemas.microsoft.com/office/drawing/2014/main" id="{0C80A716-7104-4395-B2B9-D77CD553A747}"/>
                  </a:ext>
                </a:extLst>
              </p:cNvPr>
              <p:cNvSpPr txBox="1">
                <a:spLocks noRot="1" noChangeAspect="1" noMove="1" noResize="1" noEditPoints="1" noAdjustHandles="1" noChangeArrowheads="1" noChangeShapeType="1" noTextEdit="1"/>
              </p:cNvSpPr>
              <p:nvPr/>
            </p:nvSpPr>
            <p:spPr>
              <a:xfrm>
                <a:off x="4173241" y="4811301"/>
                <a:ext cx="3666677" cy="519388"/>
              </a:xfrm>
              <a:prstGeom prst="rect">
                <a:avLst/>
              </a:prstGeom>
              <a:blipFill>
                <a:blip r:embed="rId45"/>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200" name="Subtítulo 2">
                <a:extLst>
                  <a:ext uri="{FF2B5EF4-FFF2-40B4-BE49-F238E27FC236}">
                    <a16:creationId xmlns:a16="http://schemas.microsoft.com/office/drawing/2014/main" id="{53726DF7-14DF-40D6-ADD9-77AEC5036352}"/>
                  </a:ext>
                </a:extLst>
              </p:cNvPr>
              <p:cNvSpPr txBox="1">
                <a:spLocks/>
              </p:cNvSpPr>
              <p:nvPr/>
            </p:nvSpPr>
            <p:spPr>
              <a:xfrm>
                <a:off x="4174280" y="5367379"/>
                <a:ext cx="3666677" cy="5193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ea typeface="Cambria Math" panose="02040503050406030204" pitchFamily="18" charset="0"/>
                        </a:rPr>
                        <m:t>𝛿</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smtClean="0">
                                  <a:latin typeface="Cambria Math" panose="02040503050406030204" pitchFamily="18" charset="0"/>
                                </a:rPr>
                              </m:ctrlPr>
                            </m:sSubPr>
                            <m:e>
                              <m:r>
                                <a:rPr lang="es-CO" sz="1600" b="0" i="1" dirty="0" smtClean="0">
                                  <a:latin typeface="Cambria Math" panose="02040503050406030204" pitchFamily="18" charset="0"/>
                                </a:rPr>
                                <m:t>𝑞</m:t>
                              </m:r>
                            </m:e>
                            <m:sub>
                              <m:r>
                                <a:rPr lang="es-CO" sz="1600" b="0" i="1" dirty="0" smtClean="0">
                                  <a:latin typeface="Cambria Math" panose="02040503050406030204" pitchFamily="18" charset="0"/>
                                </a:rPr>
                                <m:t>1</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𝑂</m:t>
                          </m:r>
                        </m:e>
                      </m:d>
                      <m:r>
                        <a:rPr lang="es-CO" sz="1600" b="0" i="1" smtClean="0">
                          <a:latin typeface="Cambria Math" panose="02040503050406030204" pitchFamily="18" charset="0"/>
                          <a:ea typeface="Cambria Math" panose="02040503050406030204" pitchFamily="18" charset="0"/>
                        </a:rPr>
                        <m:t>=</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2</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𝐻</m:t>
                          </m:r>
                          <m:r>
                            <a:rPr lang="es-CO" sz="1600" b="0" i="1" dirty="0" smtClean="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b="0" dirty="0">
                  <a:ea typeface="Cambria Math" panose="02040503050406030204" pitchFamily="18" charset="0"/>
                </a:endParaRPr>
              </a:p>
              <a:p>
                <a:endParaRPr lang="es-CO" sz="1600" dirty="0"/>
              </a:p>
            </p:txBody>
          </p:sp>
        </mc:Choice>
        <mc:Fallback xmlns="">
          <p:sp>
            <p:nvSpPr>
              <p:cNvPr id="200" name="Subtítulo 2">
                <a:extLst>
                  <a:ext uri="{FF2B5EF4-FFF2-40B4-BE49-F238E27FC236}">
                    <a16:creationId xmlns:a16="http://schemas.microsoft.com/office/drawing/2014/main" id="{53726DF7-14DF-40D6-ADD9-77AEC5036352}"/>
                  </a:ext>
                </a:extLst>
              </p:cNvPr>
              <p:cNvSpPr txBox="1">
                <a:spLocks noRot="1" noChangeAspect="1" noMove="1" noResize="1" noEditPoints="1" noAdjustHandles="1" noChangeArrowheads="1" noChangeShapeType="1" noTextEdit="1"/>
              </p:cNvSpPr>
              <p:nvPr/>
            </p:nvSpPr>
            <p:spPr>
              <a:xfrm>
                <a:off x="4174280" y="5367379"/>
                <a:ext cx="3666677" cy="519388"/>
              </a:xfrm>
              <a:prstGeom prst="rect">
                <a:avLst/>
              </a:prstGeom>
              <a:blipFill>
                <a:blip r:embed="rId46"/>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201" name="Subtítulo 2">
                <a:extLst>
                  <a:ext uri="{FF2B5EF4-FFF2-40B4-BE49-F238E27FC236}">
                    <a16:creationId xmlns:a16="http://schemas.microsoft.com/office/drawing/2014/main" id="{3C8FCA0C-CC67-45DB-A682-F94AE1E20F8E}"/>
                  </a:ext>
                </a:extLst>
              </p:cNvPr>
              <p:cNvSpPr txBox="1">
                <a:spLocks/>
              </p:cNvSpPr>
              <p:nvPr/>
            </p:nvSpPr>
            <p:spPr>
              <a:xfrm>
                <a:off x="4134594" y="5621122"/>
                <a:ext cx="3666677" cy="5193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ea typeface="Cambria Math" panose="02040503050406030204" pitchFamily="18" charset="0"/>
                        </a:rPr>
                        <m:t>𝛿</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smtClean="0">
                                  <a:latin typeface="Cambria Math" panose="02040503050406030204" pitchFamily="18" charset="0"/>
                                </a:rPr>
                              </m:ctrlPr>
                            </m:sSubPr>
                            <m:e>
                              <m:r>
                                <a:rPr lang="es-CO" sz="1600" b="0" i="1" dirty="0" smtClean="0">
                                  <a:latin typeface="Cambria Math" panose="02040503050406030204" pitchFamily="18" charset="0"/>
                                </a:rPr>
                                <m:t>𝑞</m:t>
                              </m:r>
                            </m:e>
                            <m:sub>
                              <m:r>
                                <a:rPr lang="es-CO" sz="1600" b="0" i="1" dirty="0" smtClean="0">
                                  <a:latin typeface="Cambria Math" panose="02040503050406030204" pitchFamily="18" charset="0"/>
                                </a:rPr>
                                <m:t>1</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𝑃</m:t>
                          </m:r>
                        </m:e>
                      </m:d>
                      <m:r>
                        <a:rPr lang="es-CO" sz="1600" b="0" i="1" smtClean="0">
                          <a:latin typeface="Cambria Math" panose="02040503050406030204" pitchFamily="18" charset="0"/>
                          <a:ea typeface="Cambria Math" panose="02040503050406030204" pitchFamily="18" charset="0"/>
                        </a:rPr>
                        <m:t>=</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2</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𝐽</m:t>
                          </m:r>
                          <m:r>
                            <a:rPr lang="es-CO" sz="1600" b="0" i="1" dirty="0" smtClean="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b="0" dirty="0">
                  <a:ea typeface="Cambria Math" panose="02040503050406030204" pitchFamily="18" charset="0"/>
                </a:endParaRPr>
              </a:p>
              <a:p>
                <a:endParaRPr lang="es-CO" sz="1600" dirty="0"/>
              </a:p>
            </p:txBody>
          </p:sp>
        </mc:Choice>
        <mc:Fallback xmlns="">
          <p:sp>
            <p:nvSpPr>
              <p:cNvPr id="201" name="Subtítulo 2">
                <a:extLst>
                  <a:ext uri="{FF2B5EF4-FFF2-40B4-BE49-F238E27FC236}">
                    <a16:creationId xmlns:a16="http://schemas.microsoft.com/office/drawing/2014/main" id="{3C8FCA0C-CC67-45DB-A682-F94AE1E20F8E}"/>
                  </a:ext>
                </a:extLst>
              </p:cNvPr>
              <p:cNvSpPr txBox="1">
                <a:spLocks noRot="1" noChangeAspect="1" noMove="1" noResize="1" noEditPoints="1" noAdjustHandles="1" noChangeArrowheads="1" noChangeShapeType="1" noTextEdit="1"/>
              </p:cNvSpPr>
              <p:nvPr/>
            </p:nvSpPr>
            <p:spPr>
              <a:xfrm>
                <a:off x="4134594" y="5621122"/>
                <a:ext cx="3666677" cy="519388"/>
              </a:xfrm>
              <a:prstGeom prst="rect">
                <a:avLst/>
              </a:prstGeom>
              <a:blipFill>
                <a:blip r:embed="rId47"/>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202" name="Subtítulo 2">
                <a:extLst>
                  <a:ext uri="{FF2B5EF4-FFF2-40B4-BE49-F238E27FC236}">
                    <a16:creationId xmlns:a16="http://schemas.microsoft.com/office/drawing/2014/main" id="{C2009418-3A5A-4372-B272-2CB47B9C3208}"/>
                  </a:ext>
                </a:extLst>
              </p:cNvPr>
              <p:cNvSpPr txBox="1">
                <a:spLocks/>
              </p:cNvSpPr>
              <p:nvPr/>
            </p:nvSpPr>
            <p:spPr>
              <a:xfrm>
                <a:off x="4152775" y="5842879"/>
                <a:ext cx="3666677" cy="5193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ea typeface="Cambria Math" panose="02040503050406030204" pitchFamily="18" charset="0"/>
                        </a:rPr>
                        <m:t>𝛿</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smtClean="0">
                                  <a:latin typeface="Cambria Math" panose="02040503050406030204" pitchFamily="18" charset="0"/>
                                </a:rPr>
                              </m:ctrlPr>
                            </m:sSubPr>
                            <m:e>
                              <m:r>
                                <a:rPr lang="es-CO" sz="1600" b="0" i="1" dirty="0" smtClean="0">
                                  <a:latin typeface="Cambria Math" panose="02040503050406030204" pitchFamily="18" charset="0"/>
                                </a:rPr>
                                <m:t>𝑞</m:t>
                              </m:r>
                            </m:e>
                            <m:sub>
                              <m:r>
                                <a:rPr lang="es-CO" sz="1600" b="0" i="1" dirty="0" smtClean="0">
                                  <a:latin typeface="Cambria Math" panose="02040503050406030204" pitchFamily="18" charset="0"/>
                                </a:rPr>
                                <m:t>1</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𝑄</m:t>
                          </m:r>
                        </m:e>
                      </m:d>
                      <m:r>
                        <a:rPr lang="es-CO" sz="1600" b="0" i="1" smtClean="0">
                          <a:latin typeface="Cambria Math" panose="02040503050406030204" pitchFamily="18" charset="0"/>
                          <a:ea typeface="Cambria Math" panose="02040503050406030204" pitchFamily="18" charset="0"/>
                        </a:rPr>
                        <m:t>=</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2</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𝐿</m:t>
                          </m:r>
                          <m:r>
                            <a:rPr lang="es-CO" sz="1600" b="0" i="1" dirty="0" smtClean="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b="0" dirty="0">
                  <a:ea typeface="Cambria Math" panose="02040503050406030204" pitchFamily="18" charset="0"/>
                </a:endParaRPr>
              </a:p>
              <a:p>
                <a:endParaRPr lang="es-CO" sz="1600" dirty="0"/>
              </a:p>
            </p:txBody>
          </p:sp>
        </mc:Choice>
        <mc:Fallback xmlns="">
          <p:sp>
            <p:nvSpPr>
              <p:cNvPr id="202" name="Subtítulo 2">
                <a:extLst>
                  <a:ext uri="{FF2B5EF4-FFF2-40B4-BE49-F238E27FC236}">
                    <a16:creationId xmlns:a16="http://schemas.microsoft.com/office/drawing/2014/main" id="{C2009418-3A5A-4372-B272-2CB47B9C3208}"/>
                  </a:ext>
                </a:extLst>
              </p:cNvPr>
              <p:cNvSpPr txBox="1">
                <a:spLocks noRot="1" noChangeAspect="1" noMove="1" noResize="1" noEditPoints="1" noAdjustHandles="1" noChangeArrowheads="1" noChangeShapeType="1" noTextEdit="1"/>
              </p:cNvSpPr>
              <p:nvPr/>
            </p:nvSpPr>
            <p:spPr>
              <a:xfrm>
                <a:off x="4152775" y="5842879"/>
                <a:ext cx="3666677" cy="519388"/>
              </a:xfrm>
              <a:prstGeom prst="rect">
                <a:avLst/>
              </a:prstGeom>
              <a:blipFill>
                <a:blip r:embed="rId48"/>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203" name="Subtítulo 2">
                <a:extLst>
                  <a:ext uri="{FF2B5EF4-FFF2-40B4-BE49-F238E27FC236}">
                    <a16:creationId xmlns:a16="http://schemas.microsoft.com/office/drawing/2014/main" id="{FFDF9741-55A6-49AF-9C07-80F2066E1950}"/>
                  </a:ext>
                </a:extLst>
              </p:cNvPr>
              <p:cNvSpPr txBox="1">
                <a:spLocks/>
              </p:cNvSpPr>
              <p:nvPr/>
            </p:nvSpPr>
            <p:spPr>
              <a:xfrm>
                <a:off x="6320639" y="1244482"/>
                <a:ext cx="3666677" cy="5193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ea typeface="Cambria Math" panose="02040503050406030204" pitchFamily="18" charset="0"/>
                        </a:rPr>
                        <m:t>𝛿</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smtClean="0">
                                  <a:latin typeface="Cambria Math" panose="02040503050406030204" pitchFamily="18" charset="0"/>
                                </a:rPr>
                              </m:ctrlPr>
                            </m:sSubPr>
                            <m:e>
                              <m:r>
                                <a:rPr lang="es-CO" sz="1600" b="0" i="1" dirty="0" smtClean="0">
                                  <a:latin typeface="Cambria Math" panose="02040503050406030204" pitchFamily="18" charset="0"/>
                                </a:rPr>
                                <m:t>𝑞</m:t>
                              </m:r>
                            </m:e>
                            <m:sub>
                              <m:r>
                                <a:rPr lang="es-CO" sz="1600" b="0" i="1" dirty="0" smtClean="0">
                                  <a:latin typeface="Cambria Math" panose="02040503050406030204" pitchFamily="18" charset="0"/>
                                </a:rPr>
                                <m:t>1</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𝑅</m:t>
                          </m:r>
                        </m:e>
                      </m:d>
                      <m:r>
                        <a:rPr lang="es-CO" sz="1600" b="0" i="1" smtClean="0">
                          <a:latin typeface="Cambria Math" panose="02040503050406030204" pitchFamily="18" charset="0"/>
                          <a:ea typeface="Cambria Math" panose="02040503050406030204" pitchFamily="18" charset="0"/>
                        </a:rPr>
                        <m:t>=</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2</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𝑁</m:t>
                          </m:r>
                          <m:r>
                            <a:rPr lang="es-CO" sz="1600" b="0" i="1" dirty="0" smtClean="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b="0" dirty="0">
                  <a:ea typeface="Cambria Math" panose="02040503050406030204" pitchFamily="18" charset="0"/>
                </a:endParaRPr>
              </a:p>
              <a:p>
                <a:endParaRPr lang="es-CO" sz="1600" dirty="0"/>
              </a:p>
            </p:txBody>
          </p:sp>
        </mc:Choice>
        <mc:Fallback xmlns="">
          <p:sp>
            <p:nvSpPr>
              <p:cNvPr id="203" name="Subtítulo 2">
                <a:extLst>
                  <a:ext uri="{FF2B5EF4-FFF2-40B4-BE49-F238E27FC236}">
                    <a16:creationId xmlns:a16="http://schemas.microsoft.com/office/drawing/2014/main" id="{FFDF9741-55A6-49AF-9C07-80F2066E1950}"/>
                  </a:ext>
                </a:extLst>
              </p:cNvPr>
              <p:cNvSpPr txBox="1">
                <a:spLocks noRot="1" noChangeAspect="1" noMove="1" noResize="1" noEditPoints="1" noAdjustHandles="1" noChangeArrowheads="1" noChangeShapeType="1" noTextEdit="1"/>
              </p:cNvSpPr>
              <p:nvPr/>
            </p:nvSpPr>
            <p:spPr>
              <a:xfrm>
                <a:off x="6320639" y="1244482"/>
                <a:ext cx="3666677" cy="519388"/>
              </a:xfrm>
              <a:prstGeom prst="rect">
                <a:avLst/>
              </a:prstGeom>
              <a:blipFill>
                <a:blip r:embed="rId49"/>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204" name="Subtítulo 2">
                <a:extLst>
                  <a:ext uri="{FF2B5EF4-FFF2-40B4-BE49-F238E27FC236}">
                    <a16:creationId xmlns:a16="http://schemas.microsoft.com/office/drawing/2014/main" id="{1F789FCD-BA7F-48E7-A45C-3D91425B1ED6}"/>
                  </a:ext>
                </a:extLst>
              </p:cNvPr>
              <p:cNvSpPr txBox="1">
                <a:spLocks/>
              </p:cNvSpPr>
              <p:nvPr/>
            </p:nvSpPr>
            <p:spPr>
              <a:xfrm>
                <a:off x="6304438" y="1516812"/>
                <a:ext cx="3666677" cy="5193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ea typeface="Cambria Math" panose="02040503050406030204" pitchFamily="18" charset="0"/>
                        </a:rPr>
                        <m:t>𝛿</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smtClean="0">
                                  <a:latin typeface="Cambria Math" panose="02040503050406030204" pitchFamily="18" charset="0"/>
                                </a:rPr>
                              </m:ctrlPr>
                            </m:sSubPr>
                            <m:e>
                              <m:r>
                                <a:rPr lang="es-CO" sz="1600" b="0" i="1" dirty="0" smtClean="0">
                                  <a:latin typeface="Cambria Math" panose="02040503050406030204" pitchFamily="18" charset="0"/>
                                </a:rPr>
                                <m:t>𝑞</m:t>
                              </m:r>
                            </m:e>
                            <m:sub>
                              <m:r>
                                <a:rPr lang="es-CO" sz="1600" b="0" i="1" dirty="0" smtClean="0">
                                  <a:latin typeface="Cambria Math" panose="02040503050406030204" pitchFamily="18" charset="0"/>
                                </a:rPr>
                                <m:t>1</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𝑆</m:t>
                          </m:r>
                        </m:e>
                      </m:d>
                      <m:r>
                        <a:rPr lang="es-CO" sz="1600" b="0" i="1" smtClean="0">
                          <a:latin typeface="Cambria Math" panose="02040503050406030204" pitchFamily="18" charset="0"/>
                          <a:ea typeface="Cambria Math" panose="02040503050406030204" pitchFamily="18" charset="0"/>
                        </a:rPr>
                        <m:t>=</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2</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𝑂</m:t>
                          </m:r>
                          <m:r>
                            <a:rPr lang="es-CO" sz="1600" b="0" i="1" dirty="0" smtClean="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b="0" dirty="0">
                  <a:ea typeface="Cambria Math" panose="02040503050406030204" pitchFamily="18" charset="0"/>
                </a:endParaRPr>
              </a:p>
              <a:p>
                <a:endParaRPr lang="es-CO" sz="1600" dirty="0"/>
              </a:p>
            </p:txBody>
          </p:sp>
        </mc:Choice>
        <mc:Fallback xmlns="">
          <p:sp>
            <p:nvSpPr>
              <p:cNvPr id="204" name="Subtítulo 2">
                <a:extLst>
                  <a:ext uri="{FF2B5EF4-FFF2-40B4-BE49-F238E27FC236}">
                    <a16:creationId xmlns:a16="http://schemas.microsoft.com/office/drawing/2014/main" id="{1F789FCD-BA7F-48E7-A45C-3D91425B1ED6}"/>
                  </a:ext>
                </a:extLst>
              </p:cNvPr>
              <p:cNvSpPr txBox="1">
                <a:spLocks noRot="1" noChangeAspect="1" noMove="1" noResize="1" noEditPoints="1" noAdjustHandles="1" noChangeArrowheads="1" noChangeShapeType="1" noTextEdit="1"/>
              </p:cNvSpPr>
              <p:nvPr/>
            </p:nvSpPr>
            <p:spPr>
              <a:xfrm>
                <a:off x="6304438" y="1516812"/>
                <a:ext cx="3666677" cy="519388"/>
              </a:xfrm>
              <a:prstGeom prst="rect">
                <a:avLst/>
              </a:prstGeom>
              <a:blipFill>
                <a:blip r:embed="rId50"/>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205" name="Subtítulo 2">
                <a:extLst>
                  <a:ext uri="{FF2B5EF4-FFF2-40B4-BE49-F238E27FC236}">
                    <a16:creationId xmlns:a16="http://schemas.microsoft.com/office/drawing/2014/main" id="{1EFB7AFA-3475-4A77-B91A-708D8EA3480B}"/>
                  </a:ext>
                </a:extLst>
              </p:cNvPr>
              <p:cNvSpPr txBox="1">
                <a:spLocks/>
              </p:cNvSpPr>
              <p:nvPr/>
            </p:nvSpPr>
            <p:spPr>
              <a:xfrm>
                <a:off x="6304438" y="1792722"/>
                <a:ext cx="3666677" cy="5193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ea typeface="Cambria Math" panose="02040503050406030204" pitchFamily="18" charset="0"/>
                        </a:rPr>
                        <m:t>𝛿</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smtClean="0">
                                  <a:latin typeface="Cambria Math" panose="02040503050406030204" pitchFamily="18" charset="0"/>
                                </a:rPr>
                              </m:ctrlPr>
                            </m:sSubPr>
                            <m:e>
                              <m:r>
                                <a:rPr lang="es-CO" sz="1600" b="0" i="1" dirty="0" smtClean="0">
                                  <a:latin typeface="Cambria Math" panose="02040503050406030204" pitchFamily="18" charset="0"/>
                                </a:rPr>
                                <m:t>𝑞</m:t>
                              </m:r>
                            </m:e>
                            <m:sub>
                              <m:r>
                                <a:rPr lang="es-CO" sz="1600" b="0" i="1" dirty="0" smtClean="0">
                                  <a:latin typeface="Cambria Math" panose="02040503050406030204" pitchFamily="18" charset="0"/>
                                </a:rPr>
                                <m:t>1</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𝑇</m:t>
                          </m:r>
                        </m:e>
                      </m:d>
                      <m:r>
                        <a:rPr lang="es-CO" sz="1600" b="0" i="1" smtClean="0">
                          <a:latin typeface="Cambria Math" panose="02040503050406030204" pitchFamily="18" charset="0"/>
                          <a:ea typeface="Cambria Math" panose="02040503050406030204" pitchFamily="18" charset="0"/>
                        </a:rPr>
                        <m:t>=</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2</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𝑄</m:t>
                          </m:r>
                          <m:r>
                            <a:rPr lang="es-CO" sz="1600" b="0" i="1" dirty="0" smtClean="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b="0" dirty="0">
                  <a:ea typeface="Cambria Math" panose="02040503050406030204" pitchFamily="18" charset="0"/>
                </a:endParaRPr>
              </a:p>
              <a:p>
                <a:endParaRPr lang="es-CO" sz="1600" dirty="0"/>
              </a:p>
            </p:txBody>
          </p:sp>
        </mc:Choice>
        <mc:Fallback xmlns="">
          <p:sp>
            <p:nvSpPr>
              <p:cNvPr id="205" name="Subtítulo 2">
                <a:extLst>
                  <a:ext uri="{FF2B5EF4-FFF2-40B4-BE49-F238E27FC236}">
                    <a16:creationId xmlns:a16="http://schemas.microsoft.com/office/drawing/2014/main" id="{1EFB7AFA-3475-4A77-B91A-708D8EA3480B}"/>
                  </a:ext>
                </a:extLst>
              </p:cNvPr>
              <p:cNvSpPr txBox="1">
                <a:spLocks noRot="1" noChangeAspect="1" noMove="1" noResize="1" noEditPoints="1" noAdjustHandles="1" noChangeArrowheads="1" noChangeShapeType="1" noTextEdit="1"/>
              </p:cNvSpPr>
              <p:nvPr/>
            </p:nvSpPr>
            <p:spPr>
              <a:xfrm>
                <a:off x="6304438" y="1792722"/>
                <a:ext cx="3666677" cy="519388"/>
              </a:xfrm>
              <a:prstGeom prst="rect">
                <a:avLst/>
              </a:prstGeom>
              <a:blipFill>
                <a:blip r:embed="rId51"/>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206" name="Subtítulo 2">
                <a:extLst>
                  <a:ext uri="{FF2B5EF4-FFF2-40B4-BE49-F238E27FC236}">
                    <a16:creationId xmlns:a16="http://schemas.microsoft.com/office/drawing/2014/main" id="{AAC56E5F-6527-4ACD-801C-CCB5BF46B427}"/>
                  </a:ext>
                </a:extLst>
              </p:cNvPr>
              <p:cNvSpPr txBox="1">
                <a:spLocks/>
              </p:cNvSpPr>
              <p:nvPr/>
            </p:nvSpPr>
            <p:spPr>
              <a:xfrm>
                <a:off x="6295587" y="2062378"/>
                <a:ext cx="3666677" cy="5193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ea typeface="Cambria Math" panose="02040503050406030204" pitchFamily="18" charset="0"/>
                        </a:rPr>
                        <m:t>𝛿</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smtClean="0">
                                  <a:latin typeface="Cambria Math" panose="02040503050406030204" pitchFamily="18" charset="0"/>
                                </a:rPr>
                              </m:ctrlPr>
                            </m:sSubPr>
                            <m:e>
                              <m:r>
                                <a:rPr lang="es-CO" sz="1600" b="0" i="1" dirty="0" smtClean="0">
                                  <a:latin typeface="Cambria Math" panose="02040503050406030204" pitchFamily="18" charset="0"/>
                                </a:rPr>
                                <m:t>𝑞</m:t>
                              </m:r>
                            </m:e>
                            <m:sub>
                              <m:r>
                                <a:rPr lang="es-CO" sz="1600" b="0" i="1" dirty="0" smtClean="0">
                                  <a:latin typeface="Cambria Math" panose="02040503050406030204" pitchFamily="18" charset="0"/>
                                </a:rPr>
                                <m:t>1</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𝑈</m:t>
                          </m:r>
                        </m:e>
                      </m:d>
                      <m:r>
                        <a:rPr lang="es-CO" sz="1600" b="0" i="1" smtClean="0">
                          <a:latin typeface="Cambria Math" panose="02040503050406030204" pitchFamily="18" charset="0"/>
                          <a:ea typeface="Cambria Math" panose="02040503050406030204" pitchFamily="18" charset="0"/>
                        </a:rPr>
                        <m:t>=</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2</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𝑆</m:t>
                          </m:r>
                          <m:r>
                            <a:rPr lang="es-CO" sz="1600" b="0" i="1" dirty="0" smtClean="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b="0" dirty="0">
                  <a:ea typeface="Cambria Math" panose="02040503050406030204" pitchFamily="18" charset="0"/>
                </a:endParaRPr>
              </a:p>
              <a:p>
                <a:endParaRPr lang="es-CO" sz="1600" dirty="0"/>
              </a:p>
            </p:txBody>
          </p:sp>
        </mc:Choice>
        <mc:Fallback xmlns="">
          <p:sp>
            <p:nvSpPr>
              <p:cNvPr id="206" name="Subtítulo 2">
                <a:extLst>
                  <a:ext uri="{FF2B5EF4-FFF2-40B4-BE49-F238E27FC236}">
                    <a16:creationId xmlns:a16="http://schemas.microsoft.com/office/drawing/2014/main" id="{AAC56E5F-6527-4ACD-801C-CCB5BF46B427}"/>
                  </a:ext>
                </a:extLst>
              </p:cNvPr>
              <p:cNvSpPr txBox="1">
                <a:spLocks noRot="1" noChangeAspect="1" noMove="1" noResize="1" noEditPoints="1" noAdjustHandles="1" noChangeArrowheads="1" noChangeShapeType="1" noTextEdit="1"/>
              </p:cNvSpPr>
              <p:nvPr/>
            </p:nvSpPr>
            <p:spPr>
              <a:xfrm>
                <a:off x="6295587" y="2062378"/>
                <a:ext cx="3666677" cy="519388"/>
              </a:xfrm>
              <a:prstGeom prst="rect">
                <a:avLst/>
              </a:prstGeom>
              <a:blipFill>
                <a:blip r:embed="rId52"/>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207" name="Subtítulo 2">
                <a:extLst>
                  <a:ext uri="{FF2B5EF4-FFF2-40B4-BE49-F238E27FC236}">
                    <a16:creationId xmlns:a16="http://schemas.microsoft.com/office/drawing/2014/main" id="{D903E0B4-55AC-4540-881D-D0E736F307BA}"/>
                  </a:ext>
                </a:extLst>
              </p:cNvPr>
              <p:cNvSpPr txBox="1">
                <a:spLocks/>
              </p:cNvSpPr>
              <p:nvPr/>
            </p:nvSpPr>
            <p:spPr>
              <a:xfrm>
                <a:off x="6304438" y="2335724"/>
                <a:ext cx="3666677" cy="5193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ea typeface="Cambria Math" panose="02040503050406030204" pitchFamily="18" charset="0"/>
                        </a:rPr>
                        <m:t>𝛿</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smtClean="0">
                                  <a:latin typeface="Cambria Math" panose="02040503050406030204" pitchFamily="18" charset="0"/>
                                </a:rPr>
                              </m:ctrlPr>
                            </m:sSubPr>
                            <m:e>
                              <m:r>
                                <a:rPr lang="es-CO" sz="1600" b="0" i="1" dirty="0" smtClean="0">
                                  <a:latin typeface="Cambria Math" panose="02040503050406030204" pitchFamily="18" charset="0"/>
                                </a:rPr>
                                <m:t>𝑞</m:t>
                              </m:r>
                            </m:e>
                            <m:sub>
                              <m:r>
                                <a:rPr lang="es-CO" sz="1600" b="0" i="1" dirty="0" smtClean="0">
                                  <a:latin typeface="Cambria Math" panose="02040503050406030204" pitchFamily="18" charset="0"/>
                                </a:rPr>
                                <m:t>1</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𝑉</m:t>
                          </m:r>
                        </m:e>
                      </m:d>
                      <m:r>
                        <a:rPr lang="es-CO" sz="1600" b="0" i="1" smtClean="0">
                          <a:latin typeface="Cambria Math" panose="02040503050406030204" pitchFamily="18" charset="0"/>
                          <a:ea typeface="Cambria Math" panose="02040503050406030204" pitchFamily="18" charset="0"/>
                        </a:rPr>
                        <m:t>=</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2</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𝑈</m:t>
                          </m:r>
                          <m:r>
                            <a:rPr lang="es-CO" sz="1600" b="0" i="1" dirty="0" smtClean="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b="0" dirty="0">
                  <a:ea typeface="Cambria Math" panose="02040503050406030204" pitchFamily="18" charset="0"/>
                </a:endParaRPr>
              </a:p>
              <a:p>
                <a:endParaRPr lang="es-CO" sz="1600" dirty="0"/>
              </a:p>
            </p:txBody>
          </p:sp>
        </mc:Choice>
        <mc:Fallback xmlns="">
          <p:sp>
            <p:nvSpPr>
              <p:cNvPr id="207" name="Subtítulo 2">
                <a:extLst>
                  <a:ext uri="{FF2B5EF4-FFF2-40B4-BE49-F238E27FC236}">
                    <a16:creationId xmlns:a16="http://schemas.microsoft.com/office/drawing/2014/main" id="{D903E0B4-55AC-4540-881D-D0E736F307BA}"/>
                  </a:ext>
                </a:extLst>
              </p:cNvPr>
              <p:cNvSpPr txBox="1">
                <a:spLocks noRot="1" noChangeAspect="1" noMove="1" noResize="1" noEditPoints="1" noAdjustHandles="1" noChangeArrowheads="1" noChangeShapeType="1" noTextEdit="1"/>
              </p:cNvSpPr>
              <p:nvPr/>
            </p:nvSpPr>
            <p:spPr>
              <a:xfrm>
                <a:off x="6304438" y="2335724"/>
                <a:ext cx="3666677" cy="519388"/>
              </a:xfrm>
              <a:prstGeom prst="rect">
                <a:avLst/>
              </a:prstGeom>
              <a:blipFill>
                <a:blip r:embed="rId53"/>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208" name="Subtítulo 2">
                <a:extLst>
                  <a:ext uri="{FF2B5EF4-FFF2-40B4-BE49-F238E27FC236}">
                    <a16:creationId xmlns:a16="http://schemas.microsoft.com/office/drawing/2014/main" id="{8625A3C6-2D17-4E3B-9F90-C2AD867D1716}"/>
                  </a:ext>
                </a:extLst>
              </p:cNvPr>
              <p:cNvSpPr txBox="1">
                <a:spLocks/>
              </p:cNvSpPr>
              <p:nvPr/>
            </p:nvSpPr>
            <p:spPr>
              <a:xfrm>
                <a:off x="4161604" y="5085161"/>
                <a:ext cx="3666677" cy="5193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ea typeface="Cambria Math" panose="02040503050406030204" pitchFamily="18" charset="0"/>
                        </a:rPr>
                        <m:t>𝛿</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smtClean="0">
                                  <a:latin typeface="Cambria Math" panose="02040503050406030204" pitchFamily="18" charset="0"/>
                                </a:rPr>
                              </m:ctrlPr>
                            </m:sSubPr>
                            <m:e>
                              <m:r>
                                <a:rPr lang="es-CO" sz="1600" b="0" i="1" dirty="0" smtClean="0">
                                  <a:latin typeface="Cambria Math" panose="02040503050406030204" pitchFamily="18" charset="0"/>
                                </a:rPr>
                                <m:t>𝑞</m:t>
                              </m:r>
                            </m:e>
                            <m:sub>
                              <m:r>
                                <a:rPr lang="es-CO" sz="1600" b="0" i="1" dirty="0" smtClean="0">
                                  <a:latin typeface="Cambria Math" panose="02040503050406030204" pitchFamily="18" charset="0"/>
                                </a:rPr>
                                <m:t>1</m:t>
                              </m:r>
                            </m:sub>
                          </m:sSub>
                          <m:r>
                            <a:rPr lang="es-CO" sz="1600" b="0" i="1" dirty="0" smtClean="0">
                              <a:latin typeface="Cambria Math" panose="02040503050406030204" pitchFamily="18" charset="0"/>
                            </a:rPr>
                            <m:t>,Ñ</m:t>
                          </m:r>
                        </m:e>
                      </m:d>
                      <m:r>
                        <a:rPr lang="es-CO" sz="1600" b="0" i="1" smtClean="0">
                          <a:latin typeface="Cambria Math" panose="02040503050406030204" pitchFamily="18" charset="0"/>
                          <a:ea typeface="Cambria Math" panose="02040503050406030204" pitchFamily="18" charset="0"/>
                        </a:rPr>
                        <m:t>=</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2</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𝐹</m:t>
                          </m:r>
                          <m:r>
                            <a:rPr lang="es-CO" sz="1600" b="0" i="1" dirty="0" smtClean="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b="0" dirty="0">
                  <a:ea typeface="Cambria Math" panose="02040503050406030204" pitchFamily="18" charset="0"/>
                </a:endParaRPr>
              </a:p>
              <a:p>
                <a:endParaRPr lang="es-CO" sz="1600" dirty="0"/>
              </a:p>
            </p:txBody>
          </p:sp>
        </mc:Choice>
        <mc:Fallback xmlns="">
          <p:sp>
            <p:nvSpPr>
              <p:cNvPr id="208" name="Subtítulo 2">
                <a:extLst>
                  <a:ext uri="{FF2B5EF4-FFF2-40B4-BE49-F238E27FC236}">
                    <a16:creationId xmlns:a16="http://schemas.microsoft.com/office/drawing/2014/main" id="{8625A3C6-2D17-4E3B-9F90-C2AD867D1716}"/>
                  </a:ext>
                </a:extLst>
              </p:cNvPr>
              <p:cNvSpPr txBox="1">
                <a:spLocks noRot="1" noChangeAspect="1" noMove="1" noResize="1" noEditPoints="1" noAdjustHandles="1" noChangeArrowheads="1" noChangeShapeType="1" noTextEdit="1"/>
              </p:cNvSpPr>
              <p:nvPr/>
            </p:nvSpPr>
            <p:spPr>
              <a:xfrm>
                <a:off x="4161604" y="5085161"/>
                <a:ext cx="3666677" cy="519388"/>
              </a:xfrm>
              <a:prstGeom prst="rect">
                <a:avLst/>
              </a:prstGeom>
              <a:blipFill>
                <a:blip r:embed="rId54"/>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209" name="Subtítulo 2">
                <a:extLst>
                  <a:ext uri="{FF2B5EF4-FFF2-40B4-BE49-F238E27FC236}">
                    <a16:creationId xmlns:a16="http://schemas.microsoft.com/office/drawing/2014/main" id="{9AD53E83-6A76-415E-BEFB-DE940BEF9FB6}"/>
                  </a:ext>
                </a:extLst>
              </p:cNvPr>
              <p:cNvSpPr txBox="1">
                <a:spLocks/>
              </p:cNvSpPr>
              <p:nvPr/>
            </p:nvSpPr>
            <p:spPr>
              <a:xfrm>
                <a:off x="6371949" y="2600765"/>
                <a:ext cx="3666677" cy="5193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ea typeface="Cambria Math" panose="02040503050406030204" pitchFamily="18" charset="0"/>
                        </a:rPr>
                        <m:t>𝛿</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smtClean="0">
                                  <a:latin typeface="Cambria Math" panose="02040503050406030204" pitchFamily="18" charset="0"/>
                                </a:rPr>
                              </m:ctrlPr>
                            </m:sSubPr>
                            <m:e>
                              <m:r>
                                <a:rPr lang="es-CO" sz="1600" b="0" i="1" dirty="0" smtClean="0">
                                  <a:latin typeface="Cambria Math" panose="02040503050406030204" pitchFamily="18" charset="0"/>
                                </a:rPr>
                                <m:t>𝑞</m:t>
                              </m:r>
                            </m:e>
                            <m:sub>
                              <m:r>
                                <a:rPr lang="es-CO" sz="1600" b="0" i="1" dirty="0" smtClean="0">
                                  <a:latin typeface="Cambria Math" panose="02040503050406030204" pitchFamily="18" charset="0"/>
                                </a:rPr>
                                <m:t>1</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𝑊</m:t>
                          </m:r>
                        </m:e>
                      </m:d>
                      <m:r>
                        <a:rPr lang="es-CO" sz="1600" b="0" i="1" smtClean="0">
                          <a:latin typeface="Cambria Math" panose="02040503050406030204" pitchFamily="18" charset="0"/>
                          <a:ea typeface="Cambria Math" panose="02040503050406030204" pitchFamily="18" charset="0"/>
                        </a:rPr>
                        <m:t>=</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2</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𝑊</m:t>
                          </m:r>
                          <m:r>
                            <a:rPr lang="es-CO" sz="1600" b="0" i="1" dirty="0" smtClean="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b="0" dirty="0">
                  <a:ea typeface="Cambria Math" panose="02040503050406030204" pitchFamily="18" charset="0"/>
                </a:endParaRPr>
              </a:p>
              <a:p>
                <a:endParaRPr lang="es-CO" sz="1600" dirty="0"/>
              </a:p>
            </p:txBody>
          </p:sp>
        </mc:Choice>
        <mc:Fallback xmlns="">
          <p:sp>
            <p:nvSpPr>
              <p:cNvPr id="209" name="Subtítulo 2">
                <a:extLst>
                  <a:ext uri="{FF2B5EF4-FFF2-40B4-BE49-F238E27FC236}">
                    <a16:creationId xmlns:a16="http://schemas.microsoft.com/office/drawing/2014/main" id="{9AD53E83-6A76-415E-BEFB-DE940BEF9FB6}"/>
                  </a:ext>
                </a:extLst>
              </p:cNvPr>
              <p:cNvSpPr txBox="1">
                <a:spLocks noRot="1" noChangeAspect="1" noMove="1" noResize="1" noEditPoints="1" noAdjustHandles="1" noChangeArrowheads="1" noChangeShapeType="1" noTextEdit="1"/>
              </p:cNvSpPr>
              <p:nvPr/>
            </p:nvSpPr>
            <p:spPr>
              <a:xfrm>
                <a:off x="6371949" y="2600765"/>
                <a:ext cx="3666677" cy="519388"/>
              </a:xfrm>
              <a:prstGeom prst="rect">
                <a:avLst/>
              </a:prstGeom>
              <a:blipFill>
                <a:blip r:embed="rId55"/>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210" name="Subtítulo 2">
                <a:extLst>
                  <a:ext uri="{FF2B5EF4-FFF2-40B4-BE49-F238E27FC236}">
                    <a16:creationId xmlns:a16="http://schemas.microsoft.com/office/drawing/2014/main" id="{3F4D2163-442F-4A4C-A037-D3905EC92142}"/>
                  </a:ext>
                </a:extLst>
              </p:cNvPr>
              <p:cNvSpPr txBox="1">
                <a:spLocks/>
              </p:cNvSpPr>
              <p:nvPr/>
            </p:nvSpPr>
            <p:spPr>
              <a:xfrm>
                <a:off x="6302922" y="2859575"/>
                <a:ext cx="3666677" cy="5193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ea typeface="Cambria Math" panose="02040503050406030204" pitchFamily="18" charset="0"/>
                        </a:rPr>
                        <m:t>𝛿</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smtClean="0">
                                  <a:latin typeface="Cambria Math" panose="02040503050406030204" pitchFamily="18" charset="0"/>
                                </a:rPr>
                              </m:ctrlPr>
                            </m:sSubPr>
                            <m:e>
                              <m:r>
                                <a:rPr lang="es-CO" sz="1600" b="0" i="1" dirty="0" smtClean="0">
                                  <a:latin typeface="Cambria Math" panose="02040503050406030204" pitchFamily="18" charset="0"/>
                                </a:rPr>
                                <m:t>𝑞</m:t>
                              </m:r>
                            </m:e>
                            <m:sub>
                              <m:r>
                                <a:rPr lang="es-CO" sz="1600" b="0" i="1" dirty="0" smtClean="0">
                                  <a:latin typeface="Cambria Math" panose="02040503050406030204" pitchFamily="18" charset="0"/>
                                </a:rPr>
                                <m:t>1</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𝑋</m:t>
                          </m:r>
                        </m:e>
                      </m:d>
                      <m:r>
                        <a:rPr lang="es-CO" sz="1600" b="0" i="1" smtClean="0">
                          <a:latin typeface="Cambria Math" panose="02040503050406030204" pitchFamily="18" charset="0"/>
                          <a:ea typeface="Cambria Math" panose="02040503050406030204" pitchFamily="18" charset="0"/>
                        </a:rPr>
                        <m:t>=</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2</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𝑌</m:t>
                          </m:r>
                          <m:r>
                            <a:rPr lang="es-CO" sz="1600" b="0" i="1" dirty="0" smtClean="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b="0" dirty="0">
                  <a:ea typeface="Cambria Math" panose="02040503050406030204" pitchFamily="18" charset="0"/>
                </a:endParaRPr>
              </a:p>
              <a:p>
                <a:endParaRPr lang="es-CO" sz="1600" dirty="0"/>
              </a:p>
            </p:txBody>
          </p:sp>
        </mc:Choice>
        <mc:Fallback xmlns="">
          <p:sp>
            <p:nvSpPr>
              <p:cNvPr id="210" name="Subtítulo 2">
                <a:extLst>
                  <a:ext uri="{FF2B5EF4-FFF2-40B4-BE49-F238E27FC236}">
                    <a16:creationId xmlns:a16="http://schemas.microsoft.com/office/drawing/2014/main" id="{3F4D2163-442F-4A4C-A037-D3905EC92142}"/>
                  </a:ext>
                </a:extLst>
              </p:cNvPr>
              <p:cNvSpPr txBox="1">
                <a:spLocks noRot="1" noChangeAspect="1" noMove="1" noResize="1" noEditPoints="1" noAdjustHandles="1" noChangeArrowheads="1" noChangeShapeType="1" noTextEdit="1"/>
              </p:cNvSpPr>
              <p:nvPr/>
            </p:nvSpPr>
            <p:spPr>
              <a:xfrm>
                <a:off x="6302922" y="2859575"/>
                <a:ext cx="3666677" cy="519388"/>
              </a:xfrm>
              <a:prstGeom prst="rect">
                <a:avLst/>
              </a:prstGeom>
              <a:blipFill>
                <a:blip r:embed="rId56"/>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211" name="Subtítulo 2">
                <a:extLst>
                  <a:ext uri="{FF2B5EF4-FFF2-40B4-BE49-F238E27FC236}">
                    <a16:creationId xmlns:a16="http://schemas.microsoft.com/office/drawing/2014/main" id="{BB29B015-3E1C-45AB-82F8-2D398387C635}"/>
                  </a:ext>
                </a:extLst>
              </p:cNvPr>
              <p:cNvSpPr txBox="1">
                <a:spLocks/>
              </p:cNvSpPr>
              <p:nvPr/>
            </p:nvSpPr>
            <p:spPr>
              <a:xfrm>
                <a:off x="6300995" y="3127602"/>
                <a:ext cx="3666677" cy="5193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ea typeface="Cambria Math" panose="02040503050406030204" pitchFamily="18" charset="0"/>
                        </a:rPr>
                        <m:t>𝛿</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smtClean="0">
                                  <a:latin typeface="Cambria Math" panose="02040503050406030204" pitchFamily="18" charset="0"/>
                                </a:rPr>
                              </m:ctrlPr>
                            </m:sSubPr>
                            <m:e>
                              <m:r>
                                <a:rPr lang="es-CO" sz="1600" b="0" i="1" dirty="0" smtClean="0">
                                  <a:latin typeface="Cambria Math" panose="02040503050406030204" pitchFamily="18" charset="0"/>
                                </a:rPr>
                                <m:t>𝑞</m:t>
                              </m:r>
                            </m:e>
                            <m:sub>
                              <m:r>
                                <a:rPr lang="es-CO" sz="1600" b="0" i="1" dirty="0" smtClean="0">
                                  <a:latin typeface="Cambria Math" panose="02040503050406030204" pitchFamily="18" charset="0"/>
                                </a:rPr>
                                <m:t>1</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𝑌</m:t>
                          </m:r>
                        </m:e>
                      </m:d>
                      <m:r>
                        <a:rPr lang="es-CO" sz="1600" b="0" i="1" smtClean="0">
                          <a:latin typeface="Cambria Math" panose="02040503050406030204" pitchFamily="18" charset="0"/>
                          <a:ea typeface="Cambria Math" panose="02040503050406030204" pitchFamily="18" charset="0"/>
                        </a:rPr>
                        <m:t>=</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2</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𝐴</m:t>
                          </m:r>
                          <m:r>
                            <a:rPr lang="es-CO" sz="1600" b="0" i="1" dirty="0" smtClean="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b="0" dirty="0">
                  <a:ea typeface="Cambria Math" panose="02040503050406030204" pitchFamily="18" charset="0"/>
                </a:endParaRPr>
              </a:p>
              <a:p>
                <a:endParaRPr lang="es-CO" sz="1600" dirty="0"/>
              </a:p>
            </p:txBody>
          </p:sp>
        </mc:Choice>
        <mc:Fallback xmlns="">
          <p:sp>
            <p:nvSpPr>
              <p:cNvPr id="211" name="Subtítulo 2">
                <a:extLst>
                  <a:ext uri="{FF2B5EF4-FFF2-40B4-BE49-F238E27FC236}">
                    <a16:creationId xmlns:a16="http://schemas.microsoft.com/office/drawing/2014/main" id="{BB29B015-3E1C-45AB-82F8-2D398387C635}"/>
                  </a:ext>
                </a:extLst>
              </p:cNvPr>
              <p:cNvSpPr txBox="1">
                <a:spLocks noRot="1" noChangeAspect="1" noMove="1" noResize="1" noEditPoints="1" noAdjustHandles="1" noChangeArrowheads="1" noChangeShapeType="1" noTextEdit="1"/>
              </p:cNvSpPr>
              <p:nvPr/>
            </p:nvSpPr>
            <p:spPr>
              <a:xfrm>
                <a:off x="6300995" y="3127602"/>
                <a:ext cx="3666677" cy="519388"/>
              </a:xfrm>
              <a:prstGeom prst="rect">
                <a:avLst/>
              </a:prstGeom>
              <a:blipFill>
                <a:blip r:embed="rId57"/>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212" name="Subtítulo 2">
                <a:extLst>
                  <a:ext uri="{FF2B5EF4-FFF2-40B4-BE49-F238E27FC236}">
                    <a16:creationId xmlns:a16="http://schemas.microsoft.com/office/drawing/2014/main" id="{3DC6B5A3-5BA9-4E97-B5EE-26082665305B}"/>
                  </a:ext>
                </a:extLst>
              </p:cNvPr>
              <p:cNvSpPr txBox="1">
                <a:spLocks/>
              </p:cNvSpPr>
              <p:nvPr/>
            </p:nvSpPr>
            <p:spPr>
              <a:xfrm>
                <a:off x="6300994" y="3395305"/>
                <a:ext cx="3666677" cy="5193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ea typeface="Cambria Math" panose="02040503050406030204" pitchFamily="18" charset="0"/>
                        </a:rPr>
                        <m:t>𝛿</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smtClean="0">
                                  <a:latin typeface="Cambria Math" panose="02040503050406030204" pitchFamily="18" charset="0"/>
                                </a:rPr>
                              </m:ctrlPr>
                            </m:sSubPr>
                            <m:e>
                              <m:r>
                                <a:rPr lang="es-CO" sz="1600" b="0" i="1" dirty="0" smtClean="0">
                                  <a:latin typeface="Cambria Math" panose="02040503050406030204" pitchFamily="18" charset="0"/>
                                </a:rPr>
                                <m:t>𝑞</m:t>
                              </m:r>
                            </m:e>
                            <m:sub>
                              <m:r>
                                <a:rPr lang="es-CO" sz="1600" b="0" i="1" dirty="0" smtClean="0">
                                  <a:latin typeface="Cambria Math" panose="02040503050406030204" pitchFamily="18" charset="0"/>
                                </a:rPr>
                                <m:t>1</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𝑍</m:t>
                          </m:r>
                        </m:e>
                      </m:d>
                      <m:r>
                        <a:rPr lang="es-CO" sz="1600" b="0" i="1" smtClean="0">
                          <a:latin typeface="Cambria Math" panose="02040503050406030204" pitchFamily="18" charset="0"/>
                          <a:ea typeface="Cambria Math" panose="02040503050406030204" pitchFamily="18" charset="0"/>
                        </a:rPr>
                        <m:t>=</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2</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𝐶</m:t>
                          </m:r>
                          <m:r>
                            <a:rPr lang="es-CO" sz="1600" b="0" i="1" dirty="0" smtClean="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b="0" dirty="0">
                  <a:ea typeface="Cambria Math" panose="02040503050406030204" pitchFamily="18" charset="0"/>
                </a:endParaRPr>
              </a:p>
              <a:p>
                <a:endParaRPr lang="es-CO" sz="1600" dirty="0"/>
              </a:p>
            </p:txBody>
          </p:sp>
        </mc:Choice>
        <mc:Fallback xmlns="">
          <p:sp>
            <p:nvSpPr>
              <p:cNvPr id="212" name="Subtítulo 2">
                <a:extLst>
                  <a:ext uri="{FF2B5EF4-FFF2-40B4-BE49-F238E27FC236}">
                    <a16:creationId xmlns:a16="http://schemas.microsoft.com/office/drawing/2014/main" id="{3DC6B5A3-5BA9-4E97-B5EE-26082665305B}"/>
                  </a:ext>
                </a:extLst>
              </p:cNvPr>
              <p:cNvSpPr txBox="1">
                <a:spLocks noRot="1" noChangeAspect="1" noMove="1" noResize="1" noEditPoints="1" noAdjustHandles="1" noChangeArrowheads="1" noChangeShapeType="1" noTextEdit="1"/>
              </p:cNvSpPr>
              <p:nvPr/>
            </p:nvSpPr>
            <p:spPr>
              <a:xfrm>
                <a:off x="6300994" y="3395305"/>
                <a:ext cx="3666677" cy="519388"/>
              </a:xfrm>
              <a:prstGeom prst="rect">
                <a:avLst/>
              </a:prstGeom>
              <a:blipFill>
                <a:blip r:embed="rId58"/>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213" name="Subtítulo 2">
                <a:extLst>
                  <a:ext uri="{FF2B5EF4-FFF2-40B4-BE49-F238E27FC236}">
                    <a16:creationId xmlns:a16="http://schemas.microsoft.com/office/drawing/2014/main" id="{C8663EF5-DB70-4C2C-93E4-6427A73FF3D6}"/>
                  </a:ext>
                </a:extLst>
              </p:cNvPr>
              <p:cNvSpPr txBox="1">
                <a:spLocks/>
              </p:cNvSpPr>
              <p:nvPr/>
            </p:nvSpPr>
            <p:spPr>
              <a:xfrm>
                <a:off x="6411094" y="3686028"/>
                <a:ext cx="3666677" cy="5193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ea typeface="Cambria Math" panose="02040503050406030204" pitchFamily="18" charset="0"/>
                        </a:rPr>
                        <m:t>𝛿</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smtClean="0">
                                  <a:latin typeface="Cambria Math" panose="02040503050406030204" pitchFamily="18" charset="0"/>
                                </a:rPr>
                              </m:ctrlPr>
                            </m:sSubPr>
                            <m:e>
                              <m:r>
                                <a:rPr lang="es-CO" sz="1600" b="0" i="1" dirty="0" smtClean="0">
                                  <a:latin typeface="Cambria Math" panose="02040503050406030204" pitchFamily="18" charset="0"/>
                                </a:rPr>
                                <m:t>𝑞</m:t>
                              </m:r>
                            </m:e>
                            <m:sub>
                              <m:r>
                                <a:rPr lang="es-CO" sz="1600" b="0" i="1" dirty="0" smtClean="0">
                                  <a:latin typeface="Cambria Math" panose="02040503050406030204" pitchFamily="18" charset="0"/>
                                </a:rPr>
                                <m:t>1</m:t>
                              </m:r>
                            </m:sub>
                          </m:sSub>
                          <m:r>
                            <a:rPr lang="es-CO" sz="1600" b="0" i="1" dirty="0" smtClean="0">
                              <a:latin typeface="Cambria Math" panose="02040503050406030204" pitchFamily="18" charset="0"/>
                            </a:rPr>
                            <m:t>,  </m:t>
                          </m:r>
                        </m:e>
                      </m:d>
                      <m:r>
                        <a:rPr lang="es-CO" sz="1600" b="0" i="1" smtClean="0">
                          <a:latin typeface="Cambria Math" panose="02040503050406030204" pitchFamily="18" charset="0"/>
                          <a:ea typeface="Cambria Math" panose="02040503050406030204" pitchFamily="18" charset="0"/>
                        </a:rPr>
                        <m:t>=</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2</m:t>
                              </m:r>
                            </m:sub>
                          </m:sSub>
                          <m:r>
                            <a:rPr lang="es-CO" sz="1600" b="0" i="1" dirty="0" smtClean="0">
                              <a:latin typeface="Cambria Math" panose="02040503050406030204" pitchFamily="18" charset="0"/>
                            </a:rPr>
                            <m:t>,0,</m:t>
                          </m:r>
                          <m:r>
                            <a:rPr lang="es-CO" sz="1600" b="0" i="1" dirty="0" smtClean="0">
                              <a:latin typeface="Cambria Math" panose="02040503050406030204" pitchFamily="18" charset="0"/>
                            </a:rPr>
                            <m:t>𝑅</m:t>
                          </m:r>
                        </m:e>
                      </m:d>
                    </m:oMath>
                  </m:oMathPara>
                </a14:m>
                <a:endParaRPr lang="es-CO" sz="1600" b="0" dirty="0">
                  <a:ea typeface="Cambria Math" panose="02040503050406030204" pitchFamily="18" charset="0"/>
                </a:endParaRPr>
              </a:p>
              <a:p>
                <a:endParaRPr lang="es-CO" sz="1600" dirty="0"/>
              </a:p>
            </p:txBody>
          </p:sp>
        </mc:Choice>
        <mc:Fallback xmlns="">
          <p:sp>
            <p:nvSpPr>
              <p:cNvPr id="213" name="Subtítulo 2">
                <a:extLst>
                  <a:ext uri="{FF2B5EF4-FFF2-40B4-BE49-F238E27FC236}">
                    <a16:creationId xmlns:a16="http://schemas.microsoft.com/office/drawing/2014/main" id="{C8663EF5-DB70-4C2C-93E4-6427A73FF3D6}"/>
                  </a:ext>
                </a:extLst>
              </p:cNvPr>
              <p:cNvSpPr txBox="1">
                <a:spLocks noRot="1" noChangeAspect="1" noMove="1" noResize="1" noEditPoints="1" noAdjustHandles="1" noChangeArrowheads="1" noChangeShapeType="1" noTextEdit="1"/>
              </p:cNvSpPr>
              <p:nvPr/>
            </p:nvSpPr>
            <p:spPr>
              <a:xfrm>
                <a:off x="6411094" y="3686028"/>
                <a:ext cx="3666677" cy="519388"/>
              </a:xfrm>
              <a:prstGeom prst="rect">
                <a:avLst/>
              </a:prstGeom>
              <a:blipFill>
                <a:blip r:embed="rId59"/>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214" name="Subtítulo 2">
                <a:extLst>
                  <a:ext uri="{FF2B5EF4-FFF2-40B4-BE49-F238E27FC236}">
                    <a16:creationId xmlns:a16="http://schemas.microsoft.com/office/drawing/2014/main" id="{9471AA71-BF69-4228-BE05-6493D97BF40B}"/>
                  </a:ext>
                </a:extLst>
              </p:cNvPr>
              <p:cNvSpPr txBox="1">
                <a:spLocks/>
              </p:cNvSpPr>
              <p:nvPr/>
            </p:nvSpPr>
            <p:spPr>
              <a:xfrm>
                <a:off x="6302922" y="3964567"/>
                <a:ext cx="3666677" cy="5193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ea typeface="Cambria Math" panose="02040503050406030204" pitchFamily="18" charset="0"/>
                        </a:rPr>
                        <m:t>𝛿</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smtClean="0">
                                  <a:latin typeface="Cambria Math" panose="02040503050406030204" pitchFamily="18" charset="0"/>
                                </a:rPr>
                              </m:ctrlPr>
                            </m:sSubPr>
                            <m:e>
                              <m:r>
                                <a:rPr lang="es-CO" sz="1600" b="0" i="1" dirty="0" smtClean="0">
                                  <a:latin typeface="Cambria Math" panose="02040503050406030204" pitchFamily="18" charset="0"/>
                                </a:rPr>
                                <m:t>𝑞</m:t>
                              </m:r>
                            </m:e>
                            <m:sub>
                              <m:r>
                                <a:rPr lang="es-CO" sz="1600" b="0" i="1" dirty="0" smtClean="0">
                                  <a:latin typeface="Cambria Math" panose="02040503050406030204" pitchFamily="18" charset="0"/>
                                </a:rPr>
                                <m:t>1</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𝑉</m:t>
                          </m:r>
                        </m:e>
                      </m:d>
                      <m:r>
                        <a:rPr lang="es-CO" sz="1600" b="0" i="1" smtClean="0">
                          <a:latin typeface="Cambria Math" panose="02040503050406030204" pitchFamily="18" charset="0"/>
                          <a:ea typeface="Cambria Math" panose="02040503050406030204" pitchFamily="18" charset="0"/>
                        </a:rPr>
                        <m:t>=</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2</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𝑈</m:t>
                          </m:r>
                          <m:r>
                            <a:rPr lang="es-CO" sz="1600" b="0" i="1" dirty="0" smtClean="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b="0" dirty="0">
                  <a:ea typeface="Cambria Math" panose="02040503050406030204" pitchFamily="18" charset="0"/>
                </a:endParaRPr>
              </a:p>
              <a:p>
                <a:endParaRPr lang="es-CO" sz="1600" dirty="0"/>
              </a:p>
            </p:txBody>
          </p:sp>
        </mc:Choice>
        <mc:Fallback xmlns="">
          <p:sp>
            <p:nvSpPr>
              <p:cNvPr id="214" name="Subtítulo 2">
                <a:extLst>
                  <a:ext uri="{FF2B5EF4-FFF2-40B4-BE49-F238E27FC236}">
                    <a16:creationId xmlns:a16="http://schemas.microsoft.com/office/drawing/2014/main" id="{9471AA71-BF69-4228-BE05-6493D97BF40B}"/>
                  </a:ext>
                </a:extLst>
              </p:cNvPr>
              <p:cNvSpPr txBox="1">
                <a:spLocks noRot="1" noChangeAspect="1" noMove="1" noResize="1" noEditPoints="1" noAdjustHandles="1" noChangeArrowheads="1" noChangeShapeType="1" noTextEdit="1"/>
              </p:cNvSpPr>
              <p:nvPr/>
            </p:nvSpPr>
            <p:spPr>
              <a:xfrm>
                <a:off x="6302922" y="3964567"/>
                <a:ext cx="3666677" cy="519388"/>
              </a:xfrm>
              <a:prstGeom prst="rect">
                <a:avLst/>
              </a:prstGeom>
              <a:blipFill>
                <a:blip r:embed="rId60"/>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215" name="Subtítulo 2">
                <a:extLst>
                  <a:ext uri="{FF2B5EF4-FFF2-40B4-BE49-F238E27FC236}">
                    <a16:creationId xmlns:a16="http://schemas.microsoft.com/office/drawing/2014/main" id="{43F53B66-E512-4715-9431-930209871A29}"/>
                  </a:ext>
                </a:extLst>
              </p:cNvPr>
              <p:cNvSpPr txBox="1">
                <a:spLocks/>
              </p:cNvSpPr>
              <p:nvPr/>
            </p:nvSpPr>
            <p:spPr>
              <a:xfrm>
                <a:off x="8408534" y="1245480"/>
                <a:ext cx="3666677" cy="5193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b="0" i="1" smtClean="0">
                          <a:highlight>
                            <a:srgbClr val="FFFF00"/>
                          </a:highlight>
                          <a:latin typeface="Cambria Math" panose="02040503050406030204" pitchFamily="18" charset="0"/>
                          <a:ea typeface="Cambria Math" panose="02040503050406030204" pitchFamily="18" charset="0"/>
                        </a:rPr>
                        <m:t>𝛿</m:t>
                      </m:r>
                      <m:d>
                        <m:dPr>
                          <m:ctrlPr>
                            <a:rPr lang="es-CO" sz="1600" b="0" i="1" smtClean="0">
                              <a:highlight>
                                <a:srgbClr val="FFFF00"/>
                              </a:highlight>
                              <a:latin typeface="Cambria Math" panose="02040503050406030204" pitchFamily="18" charset="0"/>
                              <a:ea typeface="Cambria Math" panose="02040503050406030204" pitchFamily="18" charset="0"/>
                            </a:rPr>
                          </m:ctrlPr>
                        </m:dPr>
                        <m:e>
                          <m:sSub>
                            <m:sSubPr>
                              <m:ctrlPr>
                                <a:rPr lang="es-CO" sz="1600" i="1" dirty="0" smtClean="0">
                                  <a:highlight>
                                    <a:srgbClr val="FFFF00"/>
                                  </a:highlight>
                                  <a:latin typeface="Cambria Math" panose="02040503050406030204" pitchFamily="18" charset="0"/>
                                </a:rPr>
                              </m:ctrlPr>
                            </m:sSubPr>
                            <m:e>
                              <m:r>
                                <a:rPr lang="es-CO" sz="1600" b="0" i="1" dirty="0" smtClean="0">
                                  <a:highlight>
                                    <a:srgbClr val="FFFF00"/>
                                  </a:highlight>
                                  <a:latin typeface="Cambria Math" panose="02040503050406030204" pitchFamily="18" charset="0"/>
                                </a:rPr>
                                <m:t>𝑞</m:t>
                              </m:r>
                            </m:e>
                            <m:sub>
                              <m:r>
                                <a:rPr lang="es-CO" sz="1600" b="0" i="1" dirty="0" smtClean="0">
                                  <a:highlight>
                                    <a:srgbClr val="FFFF00"/>
                                  </a:highlight>
                                  <a:latin typeface="Cambria Math" panose="02040503050406030204" pitchFamily="18" charset="0"/>
                                </a:rPr>
                                <m:t>2</m:t>
                              </m:r>
                            </m:sub>
                          </m:sSub>
                          <m:r>
                            <a:rPr lang="es-CO" sz="1600" b="0" i="1" dirty="0" smtClean="0">
                              <a:highlight>
                                <a:srgbClr val="FFFF00"/>
                              </a:highlight>
                              <a:latin typeface="Cambria Math" panose="02040503050406030204" pitchFamily="18" charset="0"/>
                            </a:rPr>
                            <m:t>,</m:t>
                          </m:r>
                          <m:r>
                            <a:rPr lang="es-CO" sz="1600" b="0" i="1" dirty="0" smtClean="0">
                              <a:highlight>
                                <a:srgbClr val="FFFF00"/>
                              </a:highlight>
                              <a:latin typeface="Cambria Math" panose="02040503050406030204" pitchFamily="18" charset="0"/>
                            </a:rPr>
                            <m:t>𝐴</m:t>
                          </m:r>
                        </m:e>
                      </m:d>
                      <m:r>
                        <a:rPr lang="es-CO" sz="1600" b="0" i="1" smtClean="0">
                          <a:highlight>
                            <a:srgbClr val="FFFF00"/>
                          </a:highlight>
                          <a:latin typeface="Cambria Math" panose="02040503050406030204" pitchFamily="18" charset="0"/>
                          <a:ea typeface="Cambria Math" panose="02040503050406030204" pitchFamily="18" charset="0"/>
                        </a:rPr>
                        <m:t>=</m:t>
                      </m:r>
                      <m:d>
                        <m:dPr>
                          <m:ctrlPr>
                            <a:rPr lang="es-CO" sz="1600" b="0" i="1" smtClean="0">
                              <a:highlight>
                                <a:srgbClr val="FFFF00"/>
                              </a:highlight>
                              <a:latin typeface="Cambria Math" panose="02040503050406030204" pitchFamily="18" charset="0"/>
                              <a:ea typeface="Cambria Math" panose="02040503050406030204" pitchFamily="18" charset="0"/>
                            </a:rPr>
                          </m:ctrlPr>
                        </m:dPr>
                        <m:e>
                          <m:sSub>
                            <m:sSubPr>
                              <m:ctrlPr>
                                <a:rPr lang="es-CO" sz="1600" i="1" dirty="0">
                                  <a:highlight>
                                    <a:srgbClr val="FFFF00"/>
                                  </a:highlight>
                                  <a:latin typeface="Cambria Math" panose="02040503050406030204" pitchFamily="18" charset="0"/>
                                </a:rPr>
                              </m:ctrlPr>
                            </m:sSubPr>
                            <m:e>
                              <m:r>
                                <a:rPr lang="es-CO" sz="1600" i="1" dirty="0">
                                  <a:highlight>
                                    <a:srgbClr val="FFFF00"/>
                                  </a:highlight>
                                  <a:latin typeface="Cambria Math" panose="02040503050406030204" pitchFamily="18" charset="0"/>
                                </a:rPr>
                                <m:t>𝑞</m:t>
                              </m:r>
                            </m:e>
                            <m:sub>
                              <m:r>
                                <a:rPr lang="es-CO" sz="1600" b="0" i="1" dirty="0" smtClean="0">
                                  <a:highlight>
                                    <a:srgbClr val="FFFF00"/>
                                  </a:highlight>
                                  <a:latin typeface="Cambria Math" panose="02040503050406030204" pitchFamily="18" charset="0"/>
                                </a:rPr>
                                <m:t>2</m:t>
                              </m:r>
                            </m:sub>
                          </m:sSub>
                          <m:r>
                            <a:rPr lang="es-CO" sz="1600" b="0" i="1" dirty="0" smtClean="0">
                              <a:highlight>
                                <a:srgbClr val="FFFF00"/>
                              </a:highlight>
                              <a:latin typeface="Cambria Math" panose="02040503050406030204" pitchFamily="18" charset="0"/>
                            </a:rPr>
                            <m:t>,</m:t>
                          </m:r>
                          <m:r>
                            <a:rPr lang="es-CO" sz="1600" b="0" i="1" dirty="0" smtClean="0">
                              <a:highlight>
                                <a:srgbClr val="FFFF00"/>
                              </a:highlight>
                              <a:latin typeface="Cambria Math" panose="02040503050406030204" pitchFamily="18" charset="0"/>
                            </a:rPr>
                            <m:t>𝐸</m:t>
                          </m:r>
                          <m:r>
                            <a:rPr lang="es-CO" sz="1600" b="0" i="1" dirty="0" smtClean="0">
                              <a:highlight>
                                <a:srgbClr val="FFFF00"/>
                              </a:highlight>
                              <a:latin typeface="Cambria Math" panose="02040503050406030204" pitchFamily="18" charset="0"/>
                            </a:rPr>
                            <m:t>,</m:t>
                          </m:r>
                          <m:r>
                            <a:rPr lang="es-CO" sz="1600" b="0" i="1" dirty="0" smtClean="0">
                              <a:highlight>
                                <a:srgbClr val="FFFF00"/>
                              </a:highlight>
                              <a:latin typeface="Cambria Math" panose="02040503050406030204" pitchFamily="18" charset="0"/>
                            </a:rPr>
                            <m:t>𝑅</m:t>
                          </m:r>
                        </m:e>
                      </m:d>
                    </m:oMath>
                  </m:oMathPara>
                </a14:m>
                <a:endParaRPr lang="es-CO" sz="1600" b="0" dirty="0">
                  <a:highlight>
                    <a:srgbClr val="FFFF00"/>
                  </a:highlight>
                  <a:ea typeface="Cambria Math" panose="02040503050406030204" pitchFamily="18" charset="0"/>
                </a:endParaRPr>
              </a:p>
              <a:p>
                <a:endParaRPr lang="es-CO" sz="1600" dirty="0"/>
              </a:p>
            </p:txBody>
          </p:sp>
        </mc:Choice>
        <mc:Fallback xmlns="">
          <p:sp>
            <p:nvSpPr>
              <p:cNvPr id="215" name="Subtítulo 2">
                <a:extLst>
                  <a:ext uri="{FF2B5EF4-FFF2-40B4-BE49-F238E27FC236}">
                    <a16:creationId xmlns:a16="http://schemas.microsoft.com/office/drawing/2014/main" id="{43F53B66-E512-4715-9431-930209871A29}"/>
                  </a:ext>
                </a:extLst>
              </p:cNvPr>
              <p:cNvSpPr txBox="1">
                <a:spLocks noRot="1" noChangeAspect="1" noMove="1" noResize="1" noEditPoints="1" noAdjustHandles="1" noChangeArrowheads="1" noChangeShapeType="1" noTextEdit="1"/>
              </p:cNvSpPr>
              <p:nvPr/>
            </p:nvSpPr>
            <p:spPr>
              <a:xfrm>
                <a:off x="8408534" y="1245480"/>
                <a:ext cx="3666677" cy="519388"/>
              </a:xfrm>
              <a:prstGeom prst="rect">
                <a:avLst/>
              </a:prstGeom>
              <a:blipFill>
                <a:blip r:embed="rId61"/>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216" name="Subtítulo 2">
                <a:extLst>
                  <a:ext uri="{FF2B5EF4-FFF2-40B4-BE49-F238E27FC236}">
                    <a16:creationId xmlns:a16="http://schemas.microsoft.com/office/drawing/2014/main" id="{4FAC8637-3F77-44A5-B99A-D233D79B6CB5}"/>
                  </a:ext>
                </a:extLst>
              </p:cNvPr>
              <p:cNvSpPr txBox="1">
                <a:spLocks/>
              </p:cNvSpPr>
              <p:nvPr/>
            </p:nvSpPr>
            <p:spPr>
              <a:xfrm>
                <a:off x="8421060" y="1501218"/>
                <a:ext cx="3666677" cy="5193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ea typeface="Cambria Math" panose="02040503050406030204" pitchFamily="18" charset="0"/>
                        </a:rPr>
                        <m:t>𝛿</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smtClean="0">
                                  <a:latin typeface="Cambria Math" panose="02040503050406030204" pitchFamily="18" charset="0"/>
                                </a:rPr>
                              </m:ctrlPr>
                            </m:sSubPr>
                            <m:e>
                              <m:r>
                                <a:rPr lang="es-CO" sz="1600" b="0" i="1" dirty="0" smtClean="0">
                                  <a:latin typeface="Cambria Math" panose="02040503050406030204" pitchFamily="18" charset="0"/>
                                </a:rPr>
                                <m:t>𝑞</m:t>
                              </m:r>
                            </m:e>
                            <m:sub>
                              <m:r>
                                <a:rPr lang="es-CO" sz="1600" b="0" i="1" dirty="0" smtClean="0">
                                  <a:latin typeface="Cambria Math" panose="02040503050406030204" pitchFamily="18" charset="0"/>
                                </a:rPr>
                                <m:t>2</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𝐵</m:t>
                          </m:r>
                        </m:e>
                      </m:d>
                      <m:r>
                        <a:rPr lang="es-CO" sz="1600" b="0" i="1" smtClean="0">
                          <a:latin typeface="Cambria Math" panose="02040503050406030204" pitchFamily="18" charset="0"/>
                          <a:ea typeface="Cambria Math" panose="02040503050406030204" pitchFamily="18" charset="0"/>
                        </a:rPr>
                        <m:t>=</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2</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𝐺</m:t>
                          </m:r>
                          <m:r>
                            <a:rPr lang="es-CO" sz="1600" b="0" i="1" dirty="0" smtClean="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b="0" dirty="0">
                  <a:ea typeface="Cambria Math" panose="02040503050406030204" pitchFamily="18" charset="0"/>
                </a:endParaRPr>
              </a:p>
              <a:p>
                <a:endParaRPr lang="es-CO" sz="1600" dirty="0"/>
              </a:p>
            </p:txBody>
          </p:sp>
        </mc:Choice>
        <mc:Fallback xmlns="">
          <p:sp>
            <p:nvSpPr>
              <p:cNvPr id="216" name="Subtítulo 2">
                <a:extLst>
                  <a:ext uri="{FF2B5EF4-FFF2-40B4-BE49-F238E27FC236}">
                    <a16:creationId xmlns:a16="http://schemas.microsoft.com/office/drawing/2014/main" id="{4FAC8637-3F77-44A5-B99A-D233D79B6CB5}"/>
                  </a:ext>
                </a:extLst>
              </p:cNvPr>
              <p:cNvSpPr txBox="1">
                <a:spLocks noRot="1" noChangeAspect="1" noMove="1" noResize="1" noEditPoints="1" noAdjustHandles="1" noChangeArrowheads="1" noChangeShapeType="1" noTextEdit="1"/>
              </p:cNvSpPr>
              <p:nvPr/>
            </p:nvSpPr>
            <p:spPr>
              <a:xfrm>
                <a:off x="8421060" y="1501218"/>
                <a:ext cx="3666677" cy="519388"/>
              </a:xfrm>
              <a:prstGeom prst="rect">
                <a:avLst/>
              </a:prstGeom>
              <a:blipFill>
                <a:blip r:embed="rId62"/>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217" name="Subtítulo 2">
                <a:extLst>
                  <a:ext uri="{FF2B5EF4-FFF2-40B4-BE49-F238E27FC236}">
                    <a16:creationId xmlns:a16="http://schemas.microsoft.com/office/drawing/2014/main" id="{7FCACA57-0370-4782-92B7-18F992136AE1}"/>
                  </a:ext>
                </a:extLst>
              </p:cNvPr>
              <p:cNvSpPr txBox="1">
                <a:spLocks/>
              </p:cNvSpPr>
              <p:nvPr/>
            </p:nvSpPr>
            <p:spPr>
              <a:xfrm>
                <a:off x="8381409" y="1775319"/>
                <a:ext cx="3666677" cy="5193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ea typeface="Cambria Math" panose="02040503050406030204" pitchFamily="18" charset="0"/>
                        </a:rPr>
                        <m:t>𝛿</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smtClean="0">
                                  <a:latin typeface="Cambria Math" panose="02040503050406030204" pitchFamily="18" charset="0"/>
                                </a:rPr>
                              </m:ctrlPr>
                            </m:sSubPr>
                            <m:e>
                              <m:r>
                                <a:rPr lang="es-CO" sz="1600" b="0" i="1" dirty="0" smtClean="0">
                                  <a:latin typeface="Cambria Math" panose="02040503050406030204" pitchFamily="18" charset="0"/>
                                </a:rPr>
                                <m:t>𝑞</m:t>
                              </m:r>
                            </m:e>
                            <m:sub>
                              <m:r>
                                <a:rPr lang="es-CO" sz="1600" b="0" i="1" dirty="0" smtClean="0">
                                  <a:latin typeface="Cambria Math" panose="02040503050406030204" pitchFamily="18" charset="0"/>
                                </a:rPr>
                                <m:t>2</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𝐶</m:t>
                          </m:r>
                        </m:e>
                      </m:d>
                      <m:r>
                        <a:rPr lang="es-CO" sz="1600" b="0" i="1" smtClean="0">
                          <a:latin typeface="Cambria Math" panose="02040503050406030204" pitchFamily="18" charset="0"/>
                          <a:ea typeface="Cambria Math" panose="02040503050406030204" pitchFamily="18" charset="0"/>
                        </a:rPr>
                        <m:t>=</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2</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𝐼</m:t>
                          </m:r>
                          <m:r>
                            <a:rPr lang="es-CO" sz="1600" b="0" i="1" dirty="0" smtClean="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b="0" dirty="0">
                  <a:ea typeface="Cambria Math" panose="02040503050406030204" pitchFamily="18" charset="0"/>
                </a:endParaRPr>
              </a:p>
              <a:p>
                <a:endParaRPr lang="es-CO" sz="1600" dirty="0"/>
              </a:p>
            </p:txBody>
          </p:sp>
        </mc:Choice>
        <mc:Fallback xmlns="">
          <p:sp>
            <p:nvSpPr>
              <p:cNvPr id="217" name="Subtítulo 2">
                <a:extLst>
                  <a:ext uri="{FF2B5EF4-FFF2-40B4-BE49-F238E27FC236}">
                    <a16:creationId xmlns:a16="http://schemas.microsoft.com/office/drawing/2014/main" id="{7FCACA57-0370-4782-92B7-18F992136AE1}"/>
                  </a:ext>
                </a:extLst>
              </p:cNvPr>
              <p:cNvSpPr txBox="1">
                <a:spLocks noRot="1" noChangeAspect="1" noMove="1" noResize="1" noEditPoints="1" noAdjustHandles="1" noChangeArrowheads="1" noChangeShapeType="1" noTextEdit="1"/>
              </p:cNvSpPr>
              <p:nvPr/>
            </p:nvSpPr>
            <p:spPr>
              <a:xfrm>
                <a:off x="8381409" y="1775319"/>
                <a:ext cx="3666677" cy="519388"/>
              </a:xfrm>
              <a:prstGeom prst="rect">
                <a:avLst/>
              </a:prstGeom>
              <a:blipFill>
                <a:blip r:embed="rId63"/>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218" name="Subtítulo 2">
                <a:extLst>
                  <a:ext uri="{FF2B5EF4-FFF2-40B4-BE49-F238E27FC236}">
                    <a16:creationId xmlns:a16="http://schemas.microsoft.com/office/drawing/2014/main" id="{2680CCAB-EC0C-4FFD-82EA-7C5271F1EAE8}"/>
                  </a:ext>
                </a:extLst>
              </p:cNvPr>
              <p:cNvSpPr txBox="1">
                <a:spLocks/>
              </p:cNvSpPr>
              <p:nvPr/>
            </p:nvSpPr>
            <p:spPr>
              <a:xfrm>
                <a:off x="8423776" y="2050073"/>
                <a:ext cx="3666677" cy="5193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ea typeface="Cambria Math" panose="02040503050406030204" pitchFamily="18" charset="0"/>
                        </a:rPr>
                        <m:t>𝛿</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smtClean="0">
                                  <a:latin typeface="Cambria Math" panose="02040503050406030204" pitchFamily="18" charset="0"/>
                                </a:rPr>
                              </m:ctrlPr>
                            </m:sSubPr>
                            <m:e>
                              <m:r>
                                <a:rPr lang="es-CO" sz="1600" b="0" i="1" dirty="0" smtClean="0">
                                  <a:latin typeface="Cambria Math" panose="02040503050406030204" pitchFamily="18" charset="0"/>
                                </a:rPr>
                                <m:t>𝑞</m:t>
                              </m:r>
                            </m:e>
                            <m:sub>
                              <m:r>
                                <a:rPr lang="es-CO" sz="1600" b="0" i="1" dirty="0" smtClean="0">
                                  <a:latin typeface="Cambria Math" panose="02040503050406030204" pitchFamily="18" charset="0"/>
                                </a:rPr>
                                <m:t>2</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𝐷</m:t>
                          </m:r>
                        </m:e>
                      </m:d>
                      <m:r>
                        <a:rPr lang="es-CO" sz="1600" b="0" i="1" smtClean="0">
                          <a:latin typeface="Cambria Math" panose="02040503050406030204" pitchFamily="18" charset="0"/>
                          <a:ea typeface="Cambria Math" panose="02040503050406030204" pitchFamily="18" charset="0"/>
                        </a:rPr>
                        <m:t>=</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2</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𝐾</m:t>
                          </m:r>
                          <m:r>
                            <a:rPr lang="es-CO" sz="1600" b="0" i="1" dirty="0" smtClean="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b="0" dirty="0">
                  <a:ea typeface="Cambria Math" panose="02040503050406030204" pitchFamily="18" charset="0"/>
                </a:endParaRPr>
              </a:p>
              <a:p>
                <a:endParaRPr lang="es-CO" sz="1600" dirty="0"/>
              </a:p>
            </p:txBody>
          </p:sp>
        </mc:Choice>
        <mc:Fallback xmlns="">
          <p:sp>
            <p:nvSpPr>
              <p:cNvPr id="218" name="Subtítulo 2">
                <a:extLst>
                  <a:ext uri="{FF2B5EF4-FFF2-40B4-BE49-F238E27FC236}">
                    <a16:creationId xmlns:a16="http://schemas.microsoft.com/office/drawing/2014/main" id="{2680CCAB-EC0C-4FFD-82EA-7C5271F1EAE8}"/>
                  </a:ext>
                </a:extLst>
              </p:cNvPr>
              <p:cNvSpPr txBox="1">
                <a:spLocks noRot="1" noChangeAspect="1" noMove="1" noResize="1" noEditPoints="1" noAdjustHandles="1" noChangeArrowheads="1" noChangeShapeType="1" noTextEdit="1"/>
              </p:cNvSpPr>
              <p:nvPr/>
            </p:nvSpPr>
            <p:spPr>
              <a:xfrm>
                <a:off x="8423776" y="2050073"/>
                <a:ext cx="3666677" cy="519388"/>
              </a:xfrm>
              <a:prstGeom prst="rect">
                <a:avLst/>
              </a:prstGeom>
              <a:blipFill>
                <a:blip r:embed="rId64"/>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219" name="Subtítulo 2">
                <a:extLst>
                  <a:ext uri="{FF2B5EF4-FFF2-40B4-BE49-F238E27FC236}">
                    <a16:creationId xmlns:a16="http://schemas.microsoft.com/office/drawing/2014/main" id="{311D8DDB-6944-4D58-8B0C-ABC7EA8BEC16}"/>
                  </a:ext>
                </a:extLst>
              </p:cNvPr>
              <p:cNvSpPr txBox="1">
                <a:spLocks/>
              </p:cNvSpPr>
              <p:nvPr/>
            </p:nvSpPr>
            <p:spPr>
              <a:xfrm>
                <a:off x="8425819" y="2317823"/>
                <a:ext cx="3666677" cy="5193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ea typeface="Cambria Math" panose="02040503050406030204" pitchFamily="18" charset="0"/>
                        </a:rPr>
                        <m:t>𝛿</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smtClean="0">
                                  <a:latin typeface="Cambria Math" panose="02040503050406030204" pitchFamily="18" charset="0"/>
                                </a:rPr>
                              </m:ctrlPr>
                            </m:sSubPr>
                            <m:e>
                              <m:r>
                                <a:rPr lang="es-CO" sz="1600" b="0" i="1" dirty="0" smtClean="0">
                                  <a:latin typeface="Cambria Math" panose="02040503050406030204" pitchFamily="18" charset="0"/>
                                </a:rPr>
                                <m:t>𝑞</m:t>
                              </m:r>
                            </m:e>
                            <m:sub>
                              <m:r>
                                <a:rPr lang="es-CO" sz="1600" b="0" i="1" dirty="0" smtClean="0">
                                  <a:latin typeface="Cambria Math" panose="02040503050406030204" pitchFamily="18" charset="0"/>
                                </a:rPr>
                                <m:t>2</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𝐸</m:t>
                          </m:r>
                        </m:e>
                      </m:d>
                      <m:r>
                        <a:rPr lang="es-CO" sz="1600" b="0" i="1" smtClean="0">
                          <a:latin typeface="Cambria Math" panose="02040503050406030204" pitchFamily="18" charset="0"/>
                          <a:ea typeface="Cambria Math" panose="02040503050406030204" pitchFamily="18" charset="0"/>
                        </a:rPr>
                        <m:t>=</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2</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𝑀</m:t>
                          </m:r>
                          <m:r>
                            <a:rPr lang="es-CO" sz="1600" b="0" i="1" dirty="0" smtClean="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b="0" dirty="0">
                  <a:ea typeface="Cambria Math" panose="02040503050406030204" pitchFamily="18" charset="0"/>
                </a:endParaRPr>
              </a:p>
              <a:p>
                <a:endParaRPr lang="es-CO" sz="1600" dirty="0"/>
              </a:p>
            </p:txBody>
          </p:sp>
        </mc:Choice>
        <mc:Fallback xmlns="">
          <p:sp>
            <p:nvSpPr>
              <p:cNvPr id="219" name="Subtítulo 2">
                <a:extLst>
                  <a:ext uri="{FF2B5EF4-FFF2-40B4-BE49-F238E27FC236}">
                    <a16:creationId xmlns:a16="http://schemas.microsoft.com/office/drawing/2014/main" id="{311D8DDB-6944-4D58-8B0C-ABC7EA8BEC16}"/>
                  </a:ext>
                </a:extLst>
              </p:cNvPr>
              <p:cNvSpPr txBox="1">
                <a:spLocks noRot="1" noChangeAspect="1" noMove="1" noResize="1" noEditPoints="1" noAdjustHandles="1" noChangeArrowheads="1" noChangeShapeType="1" noTextEdit="1"/>
              </p:cNvSpPr>
              <p:nvPr/>
            </p:nvSpPr>
            <p:spPr>
              <a:xfrm>
                <a:off x="8425819" y="2317823"/>
                <a:ext cx="3666677" cy="519388"/>
              </a:xfrm>
              <a:prstGeom prst="rect">
                <a:avLst/>
              </a:prstGeom>
              <a:blipFill>
                <a:blip r:embed="rId65"/>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220" name="Subtítulo 2">
                <a:extLst>
                  <a:ext uri="{FF2B5EF4-FFF2-40B4-BE49-F238E27FC236}">
                    <a16:creationId xmlns:a16="http://schemas.microsoft.com/office/drawing/2014/main" id="{E64CE21A-E6E9-4102-A313-CBA6027C50D6}"/>
                  </a:ext>
                </a:extLst>
              </p:cNvPr>
              <p:cNvSpPr txBox="1">
                <a:spLocks/>
              </p:cNvSpPr>
              <p:nvPr/>
            </p:nvSpPr>
            <p:spPr>
              <a:xfrm>
                <a:off x="8406560" y="2597746"/>
                <a:ext cx="3666677" cy="5193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ea typeface="Cambria Math" panose="02040503050406030204" pitchFamily="18" charset="0"/>
                        </a:rPr>
                        <m:t>𝛿</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smtClean="0">
                                  <a:latin typeface="Cambria Math" panose="02040503050406030204" pitchFamily="18" charset="0"/>
                                </a:rPr>
                              </m:ctrlPr>
                            </m:sSubPr>
                            <m:e>
                              <m:r>
                                <a:rPr lang="es-CO" sz="1600" b="0" i="1" dirty="0" smtClean="0">
                                  <a:latin typeface="Cambria Math" panose="02040503050406030204" pitchFamily="18" charset="0"/>
                                </a:rPr>
                                <m:t>𝑞</m:t>
                              </m:r>
                            </m:e>
                            <m:sub>
                              <m:r>
                                <a:rPr lang="es-CO" sz="1600" b="0" i="1" dirty="0" smtClean="0">
                                  <a:latin typeface="Cambria Math" panose="02040503050406030204" pitchFamily="18" charset="0"/>
                                </a:rPr>
                                <m:t>2</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𝐹</m:t>
                          </m:r>
                        </m:e>
                      </m:d>
                      <m:r>
                        <a:rPr lang="es-CO" sz="1600" b="0" i="1" smtClean="0">
                          <a:latin typeface="Cambria Math" panose="02040503050406030204" pitchFamily="18" charset="0"/>
                          <a:ea typeface="Cambria Math" panose="02040503050406030204" pitchFamily="18" charset="0"/>
                        </a:rPr>
                        <m:t>=</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2</m:t>
                              </m:r>
                            </m:sub>
                          </m:sSub>
                          <m:r>
                            <a:rPr lang="es-CO" sz="1600" b="0" i="1" dirty="0" smtClean="0">
                              <a:latin typeface="Cambria Math" panose="02040503050406030204" pitchFamily="18" charset="0"/>
                            </a:rPr>
                            <m:t>,Ñ,</m:t>
                          </m:r>
                          <m:r>
                            <a:rPr lang="es-CO" sz="1600" b="0" i="1" dirty="0" smtClean="0">
                              <a:latin typeface="Cambria Math" panose="02040503050406030204" pitchFamily="18" charset="0"/>
                            </a:rPr>
                            <m:t>𝑅</m:t>
                          </m:r>
                        </m:e>
                      </m:d>
                    </m:oMath>
                  </m:oMathPara>
                </a14:m>
                <a:endParaRPr lang="es-CO" sz="1600" b="0" dirty="0">
                  <a:ea typeface="Cambria Math" panose="02040503050406030204" pitchFamily="18" charset="0"/>
                </a:endParaRPr>
              </a:p>
              <a:p>
                <a:endParaRPr lang="es-CO" sz="1600" dirty="0"/>
              </a:p>
            </p:txBody>
          </p:sp>
        </mc:Choice>
        <mc:Fallback xmlns="">
          <p:sp>
            <p:nvSpPr>
              <p:cNvPr id="220" name="Subtítulo 2">
                <a:extLst>
                  <a:ext uri="{FF2B5EF4-FFF2-40B4-BE49-F238E27FC236}">
                    <a16:creationId xmlns:a16="http://schemas.microsoft.com/office/drawing/2014/main" id="{E64CE21A-E6E9-4102-A313-CBA6027C50D6}"/>
                  </a:ext>
                </a:extLst>
              </p:cNvPr>
              <p:cNvSpPr txBox="1">
                <a:spLocks noRot="1" noChangeAspect="1" noMove="1" noResize="1" noEditPoints="1" noAdjustHandles="1" noChangeArrowheads="1" noChangeShapeType="1" noTextEdit="1"/>
              </p:cNvSpPr>
              <p:nvPr/>
            </p:nvSpPr>
            <p:spPr>
              <a:xfrm>
                <a:off x="8406560" y="2597746"/>
                <a:ext cx="3666677" cy="519388"/>
              </a:xfrm>
              <a:prstGeom prst="rect">
                <a:avLst/>
              </a:prstGeom>
              <a:blipFill>
                <a:blip r:embed="rId66"/>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221" name="Subtítulo 2">
                <a:extLst>
                  <a:ext uri="{FF2B5EF4-FFF2-40B4-BE49-F238E27FC236}">
                    <a16:creationId xmlns:a16="http://schemas.microsoft.com/office/drawing/2014/main" id="{5CC928C5-09D1-45D5-A402-8F95157A6952}"/>
                  </a:ext>
                </a:extLst>
              </p:cNvPr>
              <p:cNvSpPr txBox="1">
                <a:spLocks/>
              </p:cNvSpPr>
              <p:nvPr/>
            </p:nvSpPr>
            <p:spPr>
              <a:xfrm>
                <a:off x="8416965" y="2867237"/>
                <a:ext cx="3666677" cy="5193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ea typeface="Cambria Math" panose="02040503050406030204" pitchFamily="18" charset="0"/>
                        </a:rPr>
                        <m:t>𝛿</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smtClean="0">
                                  <a:latin typeface="Cambria Math" panose="02040503050406030204" pitchFamily="18" charset="0"/>
                                </a:rPr>
                              </m:ctrlPr>
                            </m:sSubPr>
                            <m:e>
                              <m:r>
                                <a:rPr lang="es-CO" sz="1600" b="0" i="1" dirty="0" smtClean="0">
                                  <a:latin typeface="Cambria Math" panose="02040503050406030204" pitchFamily="18" charset="0"/>
                                </a:rPr>
                                <m:t>𝑞</m:t>
                              </m:r>
                            </m:e>
                            <m:sub>
                              <m:r>
                                <a:rPr lang="es-CO" sz="1600" b="0" i="1" dirty="0" smtClean="0">
                                  <a:latin typeface="Cambria Math" panose="02040503050406030204" pitchFamily="18" charset="0"/>
                                </a:rPr>
                                <m:t>2</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𝐺</m:t>
                          </m:r>
                        </m:e>
                      </m:d>
                      <m:r>
                        <a:rPr lang="es-CO" sz="1600" b="0" i="1" smtClean="0">
                          <a:latin typeface="Cambria Math" panose="02040503050406030204" pitchFamily="18" charset="0"/>
                          <a:ea typeface="Cambria Math" panose="02040503050406030204" pitchFamily="18" charset="0"/>
                        </a:rPr>
                        <m:t>=</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2</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𝑃</m:t>
                          </m:r>
                          <m:r>
                            <a:rPr lang="es-CO" sz="1600" b="0" i="1" dirty="0" smtClean="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b="0" dirty="0">
                  <a:ea typeface="Cambria Math" panose="02040503050406030204" pitchFamily="18" charset="0"/>
                </a:endParaRPr>
              </a:p>
              <a:p>
                <a:endParaRPr lang="es-CO" sz="1600" dirty="0"/>
              </a:p>
            </p:txBody>
          </p:sp>
        </mc:Choice>
        <mc:Fallback xmlns="">
          <p:sp>
            <p:nvSpPr>
              <p:cNvPr id="221" name="Subtítulo 2">
                <a:extLst>
                  <a:ext uri="{FF2B5EF4-FFF2-40B4-BE49-F238E27FC236}">
                    <a16:creationId xmlns:a16="http://schemas.microsoft.com/office/drawing/2014/main" id="{5CC928C5-09D1-45D5-A402-8F95157A6952}"/>
                  </a:ext>
                </a:extLst>
              </p:cNvPr>
              <p:cNvSpPr txBox="1">
                <a:spLocks noRot="1" noChangeAspect="1" noMove="1" noResize="1" noEditPoints="1" noAdjustHandles="1" noChangeArrowheads="1" noChangeShapeType="1" noTextEdit="1"/>
              </p:cNvSpPr>
              <p:nvPr/>
            </p:nvSpPr>
            <p:spPr>
              <a:xfrm>
                <a:off x="8416965" y="2867237"/>
                <a:ext cx="3666677" cy="519388"/>
              </a:xfrm>
              <a:prstGeom prst="rect">
                <a:avLst/>
              </a:prstGeom>
              <a:blipFill>
                <a:blip r:embed="rId67"/>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222" name="Subtítulo 2">
                <a:extLst>
                  <a:ext uri="{FF2B5EF4-FFF2-40B4-BE49-F238E27FC236}">
                    <a16:creationId xmlns:a16="http://schemas.microsoft.com/office/drawing/2014/main" id="{5ECBC95B-E8B0-43D3-A08D-7457765F945B}"/>
                  </a:ext>
                </a:extLst>
              </p:cNvPr>
              <p:cNvSpPr txBox="1">
                <a:spLocks/>
              </p:cNvSpPr>
              <p:nvPr/>
            </p:nvSpPr>
            <p:spPr>
              <a:xfrm>
                <a:off x="8425993" y="3133460"/>
                <a:ext cx="3666677" cy="5193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ea typeface="Cambria Math" panose="02040503050406030204" pitchFamily="18" charset="0"/>
                        </a:rPr>
                        <m:t>𝛿</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smtClean="0">
                                  <a:latin typeface="Cambria Math" panose="02040503050406030204" pitchFamily="18" charset="0"/>
                                </a:rPr>
                              </m:ctrlPr>
                            </m:sSubPr>
                            <m:e>
                              <m:r>
                                <a:rPr lang="es-CO" sz="1600" b="0" i="1" dirty="0" smtClean="0">
                                  <a:latin typeface="Cambria Math" panose="02040503050406030204" pitchFamily="18" charset="0"/>
                                </a:rPr>
                                <m:t>𝑞</m:t>
                              </m:r>
                            </m:e>
                            <m:sub>
                              <m:r>
                                <a:rPr lang="es-CO" sz="1600" b="0" i="1" dirty="0" smtClean="0">
                                  <a:latin typeface="Cambria Math" panose="02040503050406030204" pitchFamily="18" charset="0"/>
                                </a:rPr>
                                <m:t>2</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𝐻</m:t>
                          </m:r>
                        </m:e>
                      </m:d>
                      <m:r>
                        <a:rPr lang="es-CO" sz="1600" b="0" i="1" smtClean="0">
                          <a:latin typeface="Cambria Math" panose="02040503050406030204" pitchFamily="18" charset="0"/>
                          <a:ea typeface="Cambria Math" panose="02040503050406030204" pitchFamily="18" charset="0"/>
                        </a:rPr>
                        <m:t>=</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2</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𝑅</m:t>
                          </m:r>
                          <m:r>
                            <a:rPr lang="es-CO" sz="1600" b="0" i="1" dirty="0" smtClean="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b="0" dirty="0">
                  <a:ea typeface="Cambria Math" panose="02040503050406030204" pitchFamily="18" charset="0"/>
                </a:endParaRPr>
              </a:p>
              <a:p>
                <a:endParaRPr lang="es-CO" sz="1600" dirty="0"/>
              </a:p>
            </p:txBody>
          </p:sp>
        </mc:Choice>
        <mc:Fallback xmlns="">
          <p:sp>
            <p:nvSpPr>
              <p:cNvPr id="222" name="Subtítulo 2">
                <a:extLst>
                  <a:ext uri="{FF2B5EF4-FFF2-40B4-BE49-F238E27FC236}">
                    <a16:creationId xmlns:a16="http://schemas.microsoft.com/office/drawing/2014/main" id="{5ECBC95B-E8B0-43D3-A08D-7457765F945B}"/>
                  </a:ext>
                </a:extLst>
              </p:cNvPr>
              <p:cNvSpPr txBox="1">
                <a:spLocks noRot="1" noChangeAspect="1" noMove="1" noResize="1" noEditPoints="1" noAdjustHandles="1" noChangeArrowheads="1" noChangeShapeType="1" noTextEdit="1"/>
              </p:cNvSpPr>
              <p:nvPr/>
            </p:nvSpPr>
            <p:spPr>
              <a:xfrm>
                <a:off x="8425993" y="3133460"/>
                <a:ext cx="3666677" cy="519388"/>
              </a:xfrm>
              <a:prstGeom prst="rect">
                <a:avLst/>
              </a:prstGeom>
              <a:blipFill>
                <a:blip r:embed="rId68"/>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223" name="Subtítulo 2">
                <a:extLst>
                  <a:ext uri="{FF2B5EF4-FFF2-40B4-BE49-F238E27FC236}">
                    <a16:creationId xmlns:a16="http://schemas.microsoft.com/office/drawing/2014/main" id="{DA8994F3-A39C-4F4E-A4D5-AC7902EFBDD5}"/>
                  </a:ext>
                </a:extLst>
              </p:cNvPr>
              <p:cNvSpPr txBox="1">
                <a:spLocks/>
              </p:cNvSpPr>
              <p:nvPr/>
            </p:nvSpPr>
            <p:spPr>
              <a:xfrm>
                <a:off x="8376371" y="3402417"/>
                <a:ext cx="3666677" cy="5193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ea typeface="Cambria Math" panose="02040503050406030204" pitchFamily="18" charset="0"/>
                        </a:rPr>
                        <m:t>𝛿</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smtClean="0">
                                  <a:latin typeface="Cambria Math" panose="02040503050406030204" pitchFamily="18" charset="0"/>
                                </a:rPr>
                              </m:ctrlPr>
                            </m:sSubPr>
                            <m:e>
                              <m:r>
                                <a:rPr lang="es-CO" sz="1600" b="0" i="1" dirty="0" smtClean="0">
                                  <a:latin typeface="Cambria Math" panose="02040503050406030204" pitchFamily="18" charset="0"/>
                                </a:rPr>
                                <m:t>𝑞</m:t>
                              </m:r>
                            </m:e>
                            <m:sub>
                              <m:r>
                                <a:rPr lang="es-CO" sz="1600" b="0" i="1" dirty="0" smtClean="0">
                                  <a:latin typeface="Cambria Math" panose="02040503050406030204" pitchFamily="18" charset="0"/>
                                </a:rPr>
                                <m:t>2</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𝐼</m:t>
                          </m:r>
                        </m:e>
                      </m:d>
                      <m:r>
                        <a:rPr lang="es-CO" sz="1600" b="0" i="1" smtClean="0">
                          <a:latin typeface="Cambria Math" panose="02040503050406030204" pitchFamily="18" charset="0"/>
                          <a:ea typeface="Cambria Math" panose="02040503050406030204" pitchFamily="18" charset="0"/>
                        </a:rPr>
                        <m:t>=</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2</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𝑇</m:t>
                          </m:r>
                          <m:r>
                            <a:rPr lang="es-CO" sz="1600" b="0" i="1" dirty="0" smtClean="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b="0" dirty="0">
                  <a:ea typeface="Cambria Math" panose="02040503050406030204" pitchFamily="18" charset="0"/>
                </a:endParaRPr>
              </a:p>
              <a:p>
                <a:endParaRPr lang="es-CO" sz="1600" dirty="0"/>
              </a:p>
            </p:txBody>
          </p:sp>
        </mc:Choice>
        <mc:Fallback xmlns="">
          <p:sp>
            <p:nvSpPr>
              <p:cNvPr id="223" name="Subtítulo 2">
                <a:extLst>
                  <a:ext uri="{FF2B5EF4-FFF2-40B4-BE49-F238E27FC236}">
                    <a16:creationId xmlns:a16="http://schemas.microsoft.com/office/drawing/2014/main" id="{DA8994F3-A39C-4F4E-A4D5-AC7902EFBDD5}"/>
                  </a:ext>
                </a:extLst>
              </p:cNvPr>
              <p:cNvSpPr txBox="1">
                <a:spLocks noRot="1" noChangeAspect="1" noMove="1" noResize="1" noEditPoints="1" noAdjustHandles="1" noChangeArrowheads="1" noChangeShapeType="1" noTextEdit="1"/>
              </p:cNvSpPr>
              <p:nvPr/>
            </p:nvSpPr>
            <p:spPr>
              <a:xfrm>
                <a:off x="8376371" y="3402417"/>
                <a:ext cx="3666677" cy="519388"/>
              </a:xfrm>
              <a:prstGeom prst="rect">
                <a:avLst/>
              </a:prstGeom>
              <a:blipFill>
                <a:blip r:embed="rId69"/>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224" name="Subtítulo 2">
                <a:extLst>
                  <a:ext uri="{FF2B5EF4-FFF2-40B4-BE49-F238E27FC236}">
                    <a16:creationId xmlns:a16="http://schemas.microsoft.com/office/drawing/2014/main" id="{DD70BB7A-2E19-4217-A0D9-C4CA3A743F74}"/>
                  </a:ext>
                </a:extLst>
              </p:cNvPr>
              <p:cNvSpPr txBox="1">
                <a:spLocks/>
              </p:cNvSpPr>
              <p:nvPr/>
            </p:nvSpPr>
            <p:spPr>
              <a:xfrm>
                <a:off x="8374207" y="3678916"/>
                <a:ext cx="3666677" cy="5193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ea typeface="Cambria Math" panose="02040503050406030204" pitchFamily="18" charset="0"/>
                        </a:rPr>
                        <m:t>𝛿</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smtClean="0">
                                  <a:latin typeface="Cambria Math" panose="02040503050406030204" pitchFamily="18" charset="0"/>
                                </a:rPr>
                              </m:ctrlPr>
                            </m:sSubPr>
                            <m:e>
                              <m:r>
                                <a:rPr lang="es-CO" sz="1600" b="0" i="1" dirty="0" smtClean="0">
                                  <a:latin typeface="Cambria Math" panose="02040503050406030204" pitchFamily="18" charset="0"/>
                                </a:rPr>
                                <m:t>𝑞</m:t>
                              </m:r>
                            </m:e>
                            <m:sub>
                              <m:r>
                                <a:rPr lang="es-CO" sz="1600" b="0" i="1" dirty="0" smtClean="0">
                                  <a:latin typeface="Cambria Math" panose="02040503050406030204" pitchFamily="18" charset="0"/>
                                </a:rPr>
                                <m:t>2</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𝐽</m:t>
                          </m:r>
                        </m:e>
                      </m:d>
                      <m:r>
                        <a:rPr lang="es-CO" sz="1600" b="0" i="1" smtClean="0">
                          <a:latin typeface="Cambria Math" panose="02040503050406030204" pitchFamily="18" charset="0"/>
                          <a:ea typeface="Cambria Math" panose="02040503050406030204" pitchFamily="18" charset="0"/>
                        </a:rPr>
                        <m:t>=</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2</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𝑉</m:t>
                          </m:r>
                          <m:r>
                            <a:rPr lang="es-CO" sz="1600" b="0" i="1" dirty="0" smtClean="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b="0" dirty="0">
                  <a:ea typeface="Cambria Math" panose="02040503050406030204" pitchFamily="18" charset="0"/>
                </a:endParaRPr>
              </a:p>
              <a:p>
                <a:endParaRPr lang="es-CO" sz="1600" dirty="0"/>
              </a:p>
            </p:txBody>
          </p:sp>
        </mc:Choice>
        <mc:Fallback xmlns="">
          <p:sp>
            <p:nvSpPr>
              <p:cNvPr id="224" name="Subtítulo 2">
                <a:extLst>
                  <a:ext uri="{FF2B5EF4-FFF2-40B4-BE49-F238E27FC236}">
                    <a16:creationId xmlns:a16="http://schemas.microsoft.com/office/drawing/2014/main" id="{DD70BB7A-2E19-4217-A0D9-C4CA3A743F74}"/>
                  </a:ext>
                </a:extLst>
              </p:cNvPr>
              <p:cNvSpPr txBox="1">
                <a:spLocks noRot="1" noChangeAspect="1" noMove="1" noResize="1" noEditPoints="1" noAdjustHandles="1" noChangeArrowheads="1" noChangeShapeType="1" noTextEdit="1"/>
              </p:cNvSpPr>
              <p:nvPr/>
            </p:nvSpPr>
            <p:spPr>
              <a:xfrm>
                <a:off x="8374207" y="3678916"/>
                <a:ext cx="3666677" cy="519388"/>
              </a:xfrm>
              <a:prstGeom prst="rect">
                <a:avLst/>
              </a:prstGeom>
              <a:blipFill>
                <a:blip r:embed="rId70"/>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225" name="Subtítulo 2">
                <a:extLst>
                  <a:ext uri="{FF2B5EF4-FFF2-40B4-BE49-F238E27FC236}">
                    <a16:creationId xmlns:a16="http://schemas.microsoft.com/office/drawing/2014/main" id="{EAD83889-33F1-4073-8987-B5E710533559}"/>
                  </a:ext>
                </a:extLst>
              </p:cNvPr>
              <p:cNvSpPr txBox="1">
                <a:spLocks/>
              </p:cNvSpPr>
              <p:nvPr/>
            </p:nvSpPr>
            <p:spPr>
              <a:xfrm>
                <a:off x="8406518" y="3934212"/>
                <a:ext cx="3666677" cy="5193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ea typeface="Cambria Math" panose="02040503050406030204" pitchFamily="18" charset="0"/>
                        </a:rPr>
                        <m:t>𝛿</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smtClean="0">
                                  <a:latin typeface="Cambria Math" panose="02040503050406030204" pitchFamily="18" charset="0"/>
                                </a:rPr>
                              </m:ctrlPr>
                            </m:sSubPr>
                            <m:e>
                              <m:r>
                                <a:rPr lang="es-CO" sz="1600" b="0" i="1" dirty="0" smtClean="0">
                                  <a:latin typeface="Cambria Math" panose="02040503050406030204" pitchFamily="18" charset="0"/>
                                </a:rPr>
                                <m:t>𝑞</m:t>
                              </m:r>
                            </m:e>
                            <m:sub>
                              <m:r>
                                <a:rPr lang="es-CO" sz="1600" b="0" i="1" dirty="0" smtClean="0">
                                  <a:latin typeface="Cambria Math" panose="02040503050406030204" pitchFamily="18" charset="0"/>
                                </a:rPr>
                                <m:t>2</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𝐾</m:t>
                          </m:r>
                        </m:e>
                      </m:d>
                      <m:r>
                        <a:rPr lang="es-CO" sz="1600" b="0" i="1" smtClean="0">
                          <a:latin typeface="Cambria Math" panose="02040503050406030204" pitchFamily="18" charset="0"/>
                          <a:ea typeface="Cambria Math" panose="02040503050406030204" pitchFamily="18" charset="0"/>
                        </a:rPr>
                        <m:t>=</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2</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𝑋</m:t>
                          </m:r>
                          <m:r>
                            <a:rPr lang="es-CO" sz="1600" b="0" i="1" dirty="0" smtClean="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b="0" dirty="0">
                  <a:ea typeface="Cambria Math" panose="02040503050406030204" pitchFamily="18" charset="0"/>
                </a:endParaRPr>
              </a:p>
              <a:p>
                <a:endParaRPr lang="es-CO" sz="1600" dirty="0"/>
              </a:p>
            </p:txBody>
          </p:sp>
        </mc:Choice>
        <mc:Fallback xmlns="">
          <p:sp>
            <p:nvSpPr>
              <p:cNvPr id="225" name="Subtítulo 2">
                <a:extLst>
                  <a:ext uri="{FF2B5EF4-FFF2-40B4-BE49-F238E27FC236}">
                    <a16:creationId xmlns:a16="http://schemas.microsoft.com/office/drawing/2014/main" id="{EAD83889-33F1-4073-8987-B5E710533559}"/>
                  </a:ext>
                </a:extLst>
              </p:cNvPr>
              <p:cNvSpPr txBox="1">
                <a:spLocks noRot="1" noChangeAspect="1" noMove="1" noResize="1" noEditPoints="1" noAdjustHandles="1" noChangeArrowheads="1" noChangeShapeType="1" noTextEdit="1"/>
              </p:cNvSpPr>
              <p:nvPr/>
            </p:nvSpPr>
            <p:spPr>
              <a:xfrm>
                <a:off x="8406518" y="3934212"/>
                <a:ext cx="3666677" cy="519388"/>
              </a:xfrm>
              <a:prstGeom prst="rect">
                <a:avLst/>
              </a:prstGeom>
              <a:blipFill>
                <a:blip r:embed="rId71"/>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226" name="Subtítulo 2">
                <a:extLst>
                  <a:ext uri="{FF2B5EF4-FFF2-40B4-BE49-F238E27FC236}">
                    <a16:creationId xmlns:a16="http://schemas.microsoft.com/office/drawing/2014/main" id="{981316A4-6876-482F-8B98-C5CB13197DB1}"/>
                  </a:ext>
                </a:extLst>
              </p:cNvPr>
              <p:cNvSpPr txBox="1">
                <a:spLocks/>
              </p:cNvSpPr>
              <p:nvPr/>
            </p:nvSpPr>
            <p:spPr>
              <a:xfrm>
                <a:off x="8369694" y="4194255"/>
                <a:ext cx="3666677" cy="5193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ea typeface="Cambria Math" panose="02040503050406030204" pitchFamily="18" charset="0"/>
                        </a:rPr>
                        <m:t>𝛿</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smtClean="0">
                                  <a:latin typeface="Cambria Math" panose="02040503050406030204" pitchFamily="18" charset="0"/>
                                </a:rPr>
                              </m:ctrlPr>
                            </m:sSubPr>
                            <m:e>
                              <m:r>
                                <a:rPr lang="es-CO" sz="1600" b="0" i="1" dirty="0" smtClean="0">
                                  <a:latin typeface="Cambria Math" panose="02040503050406030204" pitchFamily="18" charset="0"/>
                                </a:rPr>
                                <m:t>𝑞</m:t>
                              </m:r>
                            </m:e>
                            <m:sub>
                              <m:r>
                                <a:rPr lang="es-CO" sz="1600" b="0" i="1" dirty="0" smtClean="0">
                                  <a:latin typeface="Cambria Math" panose="02040503050406030204" pitchFamily="18" charset="0"/>
                                </a:rPr>
                                <m:t>2</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𝐿</m:t>
                          </m:r>
                        </m:e>
                      </m:d>
                      <m:r>
                        <a:rPr lang="es-CO" sz="1600" b="0" i="1" smtClean="0">
                          <a:latin typeface="Cambria Math" panose="02040503050406030204" pitchFamily="18" charset="0"/>
                          <a:ea typeface="Cambria Math" panose="02040503050406030204" pitchFamily="18" charset="0"/>
                        </a:rPr>
                        <m:t>=</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2</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𝑍</m:t>
                          </m:r>
                          <m:r>
                            <a:rPr lang="es-CO" sz="1600" b="0" i="1" dirty="0" smtClean="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b="0" dirty="0">
                  <a:ea typeface="Cambria Math" panose="02040503050406030204" pitchFamily="18" charset="0"/>
                </a:endParaRPr>
              </a:p>
              <a:p>
                <a:endParaRPr lang="es-CO" sz="1600" dirty="0"/>
              </a:p>
            </p:txBody>
          </p:sp>
        </mc:Choice>
        <mc:Fallback xmlns="">
          <p:sp>
            <p:nvSpPr>
              <p:cNvPr id="226" name="Subtítulo 2">
                <a:extLst>
                  <a:ext uri="{FF2B5EF4-FFF2-40B4-BE49-F238E27FC236}">
                    <a16:creationId xmlns:a16="http://schemas.microsoft.com/office/drawing/2014/main" id="{981316A4-6876-482F-8B98-C5CB13197DB1}"/>
                  </a:ext>
                </a:extLst>
              </p:cNvPr>
              <p:cNvSpPr txBox="1">
                <a:spLocks noRot="1" noChangeAspect="1" noMove="1" noResize="1" noEditPoints="1" noAdjustHandles="1" noChangeArrowheads="1" noChangeShapeType="1" noTextEdit="1"/>
              </p:cNvSpPr>
              <p:nvPr/>
            </p:nvSpPr>
            <p:spPr>
              <a:xfrm>
                <a:off x="8369694" y="4194255"/>
                <a:ext cx="3666677" cy="519388"/>
              </a:xfrm>
              <a:prstGeom prst="rect">
                <a:avLst/>
              </a:prstGeom>
              <a:blipFill>
                <a:blip r:embed="rId72"/>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227" name="Subtítulo 2">
                <a:extLst>
                  <a:ext uri="{FF2B5EF4-FFF2-40B4-BE49-F238E27FC236}">
                    <a16:creationId xmlns:a16="http://schemas.microsoft.com/office/drawing/2014/main" id="{B76D5DEB-D0EA-486A-A1F9-2EC6E4BB3893}"/>
                  </a:ext>
                </a:extLst>
              </p:cNvPr>
              <p:cNvSpPr txBox="1">
                <a:spLocks/>
              </p:cNvSpPr>
              <p:nvPr/>
            </p:nvSpPr>
            <p:spPr>
              <a:xfrm>
                <a:off x="8407272" y="4466289"/>
                <a:ext cx="3666677" cy="5193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ea typeface="Cambria Math" panose="02040503050406030204" pitchFamily="18" charset="0"/>
                        </a:rPr>
                        <m:t>𝛿</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smtClean="0">
                                  <a:latin typeface="Cambria Math" panose="02040503050406030204" pitchFamily="18" charset="0"/>
                                </a:rPr>
                              </m:ctrlPr>
                            </m:sSubPr>
                            <m:e>
                              <m:r>
                                <a:rPr lang="es-CO" sz="1600" b="0" i="1" dirty="0" smtClean="0">
                                  <a:latin typeface="Cambria Math" panose="02040503050406030204" pitchFamily="18" charset="0"/>
                                </a:rPr>
                                <m:t>𝑞</m:t>
                              </m:r>
                            </m:e>
                            <m:sub>
                              <m:r>
                                <a:rPr lang="es-CO" sz="1600" b="0" i="1" dirty="0" smtClean="0">
                                  <a:latin typeface="Cambria Math" panose="02040503050406030204" pitchFamily="18" charset="0"/>
                                </a:rPr>
                                <m:t>2</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𝑀</m:t>
                          </m:r>
                        </m:e>
                      </m:d>
                      <m:r>
                        <a:rPr lang="es-CO" sz="1600" b="0" i="1" smtClean="0">
                          <a:latin typeface="Cambria Math" panose="02040503050406030204" pitchFamily="18" charset="0"/>
                          <a:ea typeface="Cambria Math" panose="02040503050406030204" pitchFamily="18" charset="0"/>
                        </a:rPr>
                        <m:t>=</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2</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𝐵</m:t>
                          </m:r>
                          <m:r>
                            <a:rPr lang="es-CO" sz="1600" b="0" i="1" dirty="0" smtClean="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b="0" dirty="0">
                  <a:ea typeface="Cambria Math" panose="02040503050406030204" pitchFamily="18" charset="0"/>
                </a:endParaRPr>
              </a:p>
              <a:p>
                <a:endParaRPr lang="es-CO" sz="1600" dirty="0"/>
              </a:p>
            </p:txBody>
          </p:sp>
        </mc:Choice>
        <mc:Fallback xmlns="">
          <p:sp>
            <p:nvSpPr>
              <p:cNvPr id="227" name="Subtítulo 2">
                <a:extLst>
                  <a:ext uri="{FF2B5EF4-FFF2-40B4-BE49-F238E27FC236}">
                    <a16:creationId xmlns:a16="http://schemas.microsoft.com/office/drawing/2014/main" id="{B76D5DEB-D0EA-486A-A1F9-2EC6E4BB3893}"/>
                  </a:ext>
                </a:extLst>
              </p:cNvPr>
              <p:cNvSpPr txBox="1">
                <a:spLocks noRot="1" noChangeAspect="1" noMove="1" noResize="1" noEditPoints="1" noAdjustHandles="1" noChangeArrowheads="1" noChangeShapeType="1" noTextEdit="1"/>
              </p:cNvSpPr>
              <p:nvPr/>
            </p:nvSpPr>
            <p:spPr>
              <a:xfrm>
                <a:off x="8407272" y="4466289"/>
                <a:ext cx="3666677" cy="519388"/>
              </a:xfrm>
              <a:prstGeom prst="rect">
                <a:avLst/>
              </a:prstGeom>
              <a:blipFill>
                <a:blip r:embed="rId73"/>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228" name="Subtítulo 2">
                <a:extLst>
                  <a:ext uri="{FF2B5EF4-FFF2-40B4-BE49-F238E27FC236}">
                    <a16:creationId xmlns:a16="http://schemas.microsoft.com/office/drawing/2014/main" id="{46DE5C9D-BBDF-496C-A5E6-32CDD48683EC}"/>
                  </a:ext>
                </a:extLst>
              </p:cNvPr>
              <p:cNvSpPr txBox="1">
                <a:spLocks/>
              </p:cNvSpPr>
              <p:nvPr/>
            </p:nvSpPr>
            <p:spPr>
              <a:xfrm>
                <a:off x="8394923" y="4742263"/>
                <a:ext cx="3666677" cy="5193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ea typeface="Cambria Math" panose="02040503050406030204" pitchFamily="18" charset="0"/>
                        </a:rPr>
                        <m:t>𝛿</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smtClean="0">
                                  <a:latin typeface="Cambria Math" panose="02040503050406030204" pitchFamily="18" charset="0"/>
                                </a:rPr>
                              </m:ctrlPr>
                            </m:sSubPr>
                            <m:e>
                              <m:r>
                                <a:rPr lang="es-CO" sz="1600" b="0" i="1" dirty="0" smtClean="0">
                                  <a:latin typeface="Cambria Math" panose="02040503050406030204" pitchFamily="18" charset="0"/>
                                </a:rPr>
                                <m:t>𝑞</m:t>
                              </m:r>
                            </m:e>
                            <m:sub>
                              <m:r>
                                <a:rPr lang="es-CO" sz="1600" b="0" i="1" dirty="0" smtClean="0">
                                  <a:latin typeface="Cambria Math" panose="02040503050406030204" pitchFamily="18" charset="0"/>
                                </a:rPr>
                                <m:t>2</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𝑁</m:t>
                          </m:r>
                        </m:e>
                      </m:d>
                      <m:r>
                        <a:rPr lang="es-CO" sz="1600" b="0" i="1" smtClean="0">
                          <a:latin typeface="Cambria Math" panose="02040503050406030204" pitchFamily="18" charset="0"/>
                          <a:ea typeface="Cambria Math" panose="02040503050406030204" pitchFamily="18" charset="0"/>
                        </a:rPr>
                        <m:t>=</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2</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𝐹</m:t>
                          </m:r>
                          <m:r>
                            <a:rPr lang="es-CO" sz="1600" b="0" i="1" dirty="0" smtClean="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b="0" dirty="0">
                  <a:ea typeface="Cambria Math" panose="02040503050406030204" pitchFamily="18" charset="0"/>
                </a:endParaRPr>
              </a:p>
              <a:p>
                <a:endParaRPr lang="es-CO" sz="1600" dirty="0"/>
              </a:p>
            </p:txBody>
          </p:sp>
        </mc:Choice>
        <mc:Fallback xmlns="">
          <p:sp>
            <p:nvSpPr>
              <p:cNvPr id="228" name="Subtítulo 2">
                <a:extLst>
                  <a:ext uri="{FF2B5EF4-FFF2-40B4-BE49-F238E27FC236}">
                    <a16:creationId xmlns:a16="http://schemas.microsoft.com/office/drawing/2014/main" id="{46DE5C9D-BBDF-496C-A5E6-32CDD48683EC}"/>
                  </a:ext>
                </a:extLst>
              </p:cNvPr>
              <p:cNvSpPr txBox="1">
                <a:spLocks noRot="1" noChangeAspect="1" noMove="1" noResize="1" noEditPoints="1" noAdjustHandles="1" noChangeArrowheads="1" noChangeShapeType="1" noTextEdit="1"/>
              </p:cNvSpPr>
              <p:nvPr/>
            </p:nvSpPr>
            <p:spPr>
              <a:xfrm>
                <a:off x="8394923" y="4742263"/>
                <a:ext cx="3666677" cy="519388"/>
              </a:xfrm>
              <a:prstGeom prst="rect">
                <a:avLst/>
              </a:prstGeom>
              <a:blipFill>
                <a:blip r:embed="rId74"/>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229" name="Subtítulo 2">
                <a:extLst>
                  <a:ext uri="{FF2B5EF4-FFF2-40B4-BE49-F238E27FC236}">
                    <a16:creationId xmlns:a16="http://schemas.microsoft.com/office/drawing/2014/main" id="{3253C9B3-FF41-4B96-8871-351E314EB903}"/>
                  </a:ext>
                </a:extLst>
              </p:cNvPr>
              <p:cNvSpPr txBox="1">
                <a:spLocks/>
              </p:cNvSpPr>
              <p:nvPr/>
            </p:nvSpPr>
            <p:spPr>
              <a:xfrm>
                <a:off x="8386942" y="5014018"/>
                <a:ext cx="3666677" cy="5193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ea typeface="Cambria Math" panose="02040503050406030204" pitchFamily="18" charset="0"/>
                        </a:rPr>
                        <m:t>𝛿</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smtClean="0">
                                  <a:latin typeface="Cambria Math" panose="02040503050406030204" pitchFamily="18" charset="0"/>
                                </a:rPr>
                              </m:ctrlPr>
                            </m:sSubPr>
                            <m:e>
                              <m:r>
                                <a:rPr lang="es-CO" sz="1600" b="0" i="1" dirty="0" smtClean="0">
                                  <a:latin typeface="Cambria Math" panose="02040503050406030204" pitchFamily="18" charset="0"/>
                                </a:rPr>
                                <m:t>𝑞</m:t>
                              </m:r>
                            </m:e>
                            <m:sub>
                              <m:r>
                                <a:rPr lang="es-CO" sz="1600" b="0" i="1" dirty="0" smtClean="0">
                                  <a:latin typeface="Cambria Math" panose="02040503050406030204" pitchFamily="18" charset="0"/>
                                </a:rPr>
                                <m:t>2</m:t>
                              </m:r>
                            </m:sub>
                          </m:sSub>
                          <m:r>
                            <a:rPr lang="es-CO" sz="1600" b="0" i="1" dirty="0" smtClean="0">
                              <a:latin typeface="Cambria Math" panose="02040503050406030204" pitchFamily="18" charset="0"/>
                            </a:rPr>
                            <m:t>,Ñ</m:t>
                          </m:r>
                        </m:e>
                      </m:d>
                      <m:r>
                        <a:rPr lang="es-CO" sz="1600" b="0" i="1" smtClean="0">
                          <a:latin typeface="Cambria Math" panose="02040503050406030204" pitchFamily="18" charset="0"/>
                          <a:ea typeface="Cambria Math" panose="02040503050406030204" pitchFamily="18" charset="0"/>
                        </a:rPr>
                        <m:t>=</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2</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𝐹</m:t>
                          </m:r>
                          <m:r>
                            <a:rPr lang="es-CO" sz="1600" b="0" i="1" dirty="0" smtClean="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b="0" dirty="0">
                  <a:ea typeface="Cambria Math" panose="02040503050406030204" pitchFamily="18" charset="0"/>
                </a:endParaRPr>
              </a:p>
              <a:p>
                <a:endParaRPr lang="es-CO" sz="1600" dirty="0"/>
              </a:p>
            </p:txBody>
          </p:sp>
        </mc:Choice>
        <mc:Fallback xmlns="">
          <p:sp>
            <p:nvSpPr>
              <p:cNvPr id="229" name="Subtítulo 2">
                <a:extLst>
                  <a:ext uri="{FF2B5EF4-FFF2-40B4-BE49-F238E27FC236}">
                    <a16:creationId xmlns:a16="http://schemas.microsoft.com/office/drawing/2014/main" id="{3253C9B3-FF41-4B96-8871-351E314EB903}"/>
                  </a:ext>
                </a:extLst>
              </p:cNvPr>
              <p:cNvSpPr txBox="1">
                <a:spLocks noRot="1" noChangeAspect="1" noMove="1" noResize="1" noEditPoints="1" noAdjustHandles="1" noChangeArrowheads="1" noChangeShapeType="1" noTextEdit="1"/>
              </p:cNvSpPr>
              <p:nvPr/>
            </p:nvSpPr>
            <p:spPr>
              <a:xfrm>
                <a:off x="8386942" y="5014018"/>
                <a:ext cx="3666677" cy="519388"/>
              </a:xfrm>
              <a:prstGeom prst="rect">
                <a:avLst/>
              </a:prstGeom>
              <a:blipFill>
                <a:blip r:embed="rId75"/>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230" name="Subtítulo 2">
                <a:extLst>
                  <a:ext uri="{FF2B5EF4-FFF2-40B4-BE49-F238E27FC236}">
                    <a16:creationId xmlns:a16="http://schemas.microsoft.com/office/drawing/2014/main" id="{E1EC465C-4B8D-4A5E-B14C-62B17B5B751C}"/>
                  </a:ext>
                </a:extLst>
              </p:cNvPr>
              <p:cNvSpPr txBox="1">
                <a:spLocks/>
              </p:cNvSpPr>
              <p:nvPr/>
            </p:nvSpPr>
            <p:spPr>
              <a:xfrm>
                <a:off x="8399468" y="5301379"/>
                <a:ext cx="3666677" cy="5193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ea typeface="Cambria Math" panose="02040503050406030204" pitchFamily="18" charset="0"/>
                        </a:rPr>
                        <m:t>𝛿</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smtClean="0">
                                  <a:latin typeface="Cambria Math" panose="02040503050406030204" pitchFamily="18" charset="0"/>
                                </a:rPr>
                              </m:ctrlPr>
                            </m:sSubPr>
                            <m:e>
                              <m:r>
                                <a:rPr lang="es-CO" sz="1600" b="0" i="1" dirty="0" smtClean="0">
                                  <a:latin typeface="Cambria Math" panose="02040503050406030204" pitchFamily="18" charset="0"/>
                                </a:rPr>
                                <m:t>𝑞</m:t>
                              </m:r>
                            </m:e>
                            <m:sub>
                              <m:r>
                                <a:rPr lang="es-CO" sz="1600" b="0" i="1" dirty="0" smtClean="0">
                                  <a:latin typeface="Cambria Math" panose="02040503050406030204" pitchFamily="18" charset="0"/>
                                </a:rPr>
                                <m:t>2</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𝑂</m:t>
                          </m:r>
                        </m:e>
                      </m:d>
                      <m:r>
                        <a:rPr lang="es-CO" sz="1600" b="0" i="1" smtClean="0">
                          <a:latin typeface="Cambria Math" panose="02040503050406030204" pitchFamily="18" charset="0"/>
                          <a:ea typeface="Cambria Math" panose="02040503050406030204" pitchFamily="18" charset="0"/>
                        </a:rPr>
                        <m:t>=</m:t>
                      </m:r>
                      <m:d>
                        <m:dPr>
                          <m:ctrlPr>
                            <a:rPr lang="es-CO" sz="1600" b="0" i="1" smtClean="0">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2</m:t>
                              </m:r>
                            </m:sub>
                          </m:sSub>
                          <m:r>
                            <a:rPr lang="es-CO" sz="1600" b="0" i="1" dirty="0" smtClean="0">
                              <a:latin typeface="Cambria Math" panose="02040503050406030204" pitchFamily="18" charset="0"/>
                            </a:rPr>
                            <m:t>,</m:t>
                          </m:r>
                          <m:r>
                            <a:rPr lang="es-CO" sz="1600" b="0" i="1" dirty="0" smtClean="0">
                              <a:latin typeface="Cambria Math" panose="02040503050406030204" pitchFamily="18" charset="0"/>
                            </a:rPr>
                            <m:t>𝐻</m:t>
                          </m:r>
                          <m:r>
                            <a:rPr lang="es-CO" sz="1600" b="0" i="1" dirty="0" smtClean="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b="0" dirty="0">
                  <a:ea typeface="Cambria Math" panose="02040503050406030204" pitchFamily="18" charset="0"/>
                </a:endParaRPr>
              </a:p>
              <a:p>
                <a:endParaRPr lang="es-CO" sz="1600" dirty="0"/>
              </a:p>
            </p:txBody>
          </p:sp>
        </mc:Choice>
        <mc:Fallback xmlns="">
          <p:sp>
            <p:nvSpPr>
              <p:cNvPr id="230" name="Subtítulo 2">
                <a:extLst>
                  <a:ext uri="{FF2B5EF4-FFF2-40B4-BE49-F238E27FC236}">
                    <a16:creationId xmlns:a16="http://schemas.microsoft.com/office/drawing/2014/main" id="{E1EC465C-4B8D-4A5E-B14C-62B17B5B751C}"/>
                  </a:ext>
                </a:extLst>
              </p:cNvPr>
              <p:cNvSpPr txBox="1">
                <a:spLocks noRot="1" noChangeAspect="1" noMove="1" noResize="1" noEditPoints="1" noAdjustHandles="1" noChangeArrowheads="1" noChangeShapeType="1" noTextEdit="1"/>
              </p:cNvSpPr>
              <p:nvPr/>
            </p:nvSpPr>
            <p:spPr>
              <a:xfrm>
                <a:off x="8399468" y="5301379"/>
                <a:ext cx="3666677" cy="519388"/>
              </a:xfrm>
              <a:prstGeom prst="rect">
                <a:avLst/>
              </a:prstGeom>
              <a:blipFill>
                <a:blip r:embed="rId76"/>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238" name="Subtítulo 2">
                <a:extLst>
                  <a:ext uri="{FF2B5EF4-FFF2-40B4-BE49-F238E27FC236}">
                    <a16:creationId xmlns:a16="http://schemas.microsoft.com/office/drawing/2014/main" id="{6A958ABB-50C4-40CD-9481-FE75CBB9A679}"/>
                  </a:ext>
                </a:extLst>
              </p:cNvPr>
              <p:cNvSpPr txBox="1">
                <a:spLocks/>
              </p:cNvSpPr>
              <p:nvPr/>
            </p:nvSpPr>
            <p:spPr>
              <a:xfrm>
                <a:off x="9035898" y="5542058"/>
                <a:ext cx="2335182" cy="4196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i="1" smtClean="0">
                          <a:latin typeface="Cambria Math" panose="02040503050406030204" pitchFamily="18" charset="0"/>
                          <a:ea typeface="Cambria Math" panose="02040503050406030204" pitchFamily="18" charset="0"/>
                        </a:rPr>
                        <m:t>𝛿</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i="1" dirty="0">
                                  <a:latin typeface="Cambria Math" panose="02040503050406030204" pitchFamily="18" charset="0"/>
                                </a:rPr>
                                <m:t>2</m:t>
                              </m:r>
                            </m:sub>
                          </m:sSub>
                          <m:r>
                            <a:rPr lang="es-CO" sz="1600" i="1" dirty="0">
                              <a:latin typeface="Cambria Math" panose="02040503050406030204" pitchFamily="18" charset="0"/>
                            </a:rPr>
                            <m:t>,</m:t>
                          </m:r>
                          <m:r>
                            <a:rPr lang="es-CO" sz="1600" b="0" i="1" dirty="0" smtClean="0">
                              <a:latin typeface="Cambria Math" panose="02040503050406030204" pitchFamily="18" charset="0"/>
                            </a:rPr>
                            <m:t>𝑃</m:t>
                          </m:r>
                        </m:e>
                      </m:d>
                      <m:r>
                        <a:rPr lang="es-CO" sz="1600" i="1">
                          <a:latin typeface="Cambria Math" panose="02040503050406030204" pitchFamily="18" charset="0"/>
                          <a:ea typeface="Cambria Math" panose="02040503050406030204" pitchFamily="18" charset="0"/>
                        </a:rPr>
                        <m:t>=</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i="1" dirty="0">
                                  <a:latin typeface="Cambria Math" panose="02040503050406030204" pitchFamily="18" charset="0"/>
                                </a:rPr>
                                <m:t>2</m:t>
                              </m:r>
                            </m:sub>
                          </m:sSub>
                          <m:r>
                            <a:rPr lang="es-CO" sz="1600" i="1" dirty="0">
                              <a:latin typeface="Cambria Math" panose="02040503050406030204" pitchFamily="18" charset="0"/>
                            </a:rPr>
                            <m:t>,</m:t>
                          </m:r>
                          <m:r>
                            <a:rPr lang="es-CO" sz="1600" b="0" i="1" dirty="0" smtClean="0">
                              <a:latin typeface="Cambria Math" panose="02040503050406030204" pitchFamily="18" charset="0"/>
                            </a:rPr>
                            <m:t>𝐽</m:t>
                          </m:r>
                          <m:r>
                            <a:rPr lang="es-CO" sz="1600" i="1" dirty="0">
                              <a:latin typeface="Cambria Math" panose="02040503050406030204" pitchFamily="18" charset="0"/>
                            </a:rPr>
                            <m:t>,</m:t>
                          </m:r>
                          <m:r>
                            <a:rPr lang="es-CO" sz="1600" i="1" dirty="0">
                              <a:latin typeface="Cambria Math" panose="02040503050406030204" pitchFamily="18" charset="0"/>
                            </a:rPr>
                            <m:t>𝑅</m:t>
                          </m:r>
                        </m:e>
                      </m:d>
                    </m:oMath>
                  </m:oMathPara>
                </a14:m>
                <a:endParaRPr lang="es-CO" sz="1600" dirty="0">
                  <a:ea typeface="Cambria Math" panose="02040503050406030204" pitchFamily="18" charset="0"/>
                </a:endParaRPr>
              </a:p>
              <a:p>
                <a:endParaRPr lang="es-CO" sz="1600" dirty="0"/>
              </a:p>
            </p:txBody>
          </p:sp>
        </mc:Choice>
        <mc:Fallback xmlns="">
          <p:sp>
            <p:nvSpPr>
              <p:cNvPr id="238" name="Subtítulo 2">
                <a:extLst>
                  <a:ext uri="{FF2B5EF4-FFF2-40B4-BE49-F238E27FC236}">
                    <a16:creationId xmlns:a16="http://schemas.microsoft.com/office/drawing/2014/main" id="{6A958ABB-50C4-40CD-9481-FE75CBB9A679}"/>
                  </a:ext>
                </a:extLst>
              </p:cNvPr>
              <p:cNvSpPr txBox="1">
                <a:spLocks noRot="1" noChangeAspect="1" noMove="1" noResize="1" noEditPoints="1" noAdjustHandles="1" noChangeArrowheads="1" noChangeShapeType="1" noTextEdit="1"/>
              </p:cNvSpPr>
              <p:nvPr/>
            </p:nvSpPr>
            <p:spPr>
              <a:xfrm>
                <a:off x="9035898" y="5542058"/>
                <a:ext cx="2335182" cy="419613"/>
              </a:xfrm>
              <a:prstGeom prst="rect">
                <a:avLst/>
              </a:prstGeom>
              <a:blipFill>
                <a:blip r:embed="rId77"/>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239" name="Subtítulo 2">
                <a:extLst>
                  <a:ext uri="{FF2B5EF4-FFF2-40B4-BE49-F238E27FC236}">
                    <a16:creationId xmlns:a16="http://schemas.microsoft.com/office/drawing/2014/main" id="{BF65FF6A-3D0B-4853-B10B-8AF11544C6CD}"/>
                  </a:ext>
                </a:extLst>
              </p:cNvPr>
              <p:cNvSpPr txBox="1">
                <a:spLocks/>
              </p:cNvSpPr>
              <p:nvPr/>
            </p:nvSpPr>
            <p:spPr>
              <a:xfrm>
                <a:off x="9072265" y="5817069"/>
                <a:ext cx="2335182" cy="4196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i="1" smtClean="0">
                          <a:latin typeface="Cambria Math" panose="02040503050406030204" pitchFamily="18" charset="0"/>
                          <a:ea typeface="Cambria Math" panose="02040503050406030204" pitchFamily="18" charset="0"/>
                        </a:rPr>
                        <m:t>𝛿</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i="1" dirty="0">
                                  <a:latin typeface="Cambria Math" panose="02040503050406030204" pitchFamily="18" charset="0"/>
                                </a:rPr>
                                <m:t>2</m:t>
                              </m:r>
                            </m:sub>
                          </m:sSub>
                          <m:r>
                            <a:rPr lang="es-CO" sz="1600" i="1" dirty="0">
                              <a:latin typeface="Cambria Math" panose="02040503050406030204" pitchFamily="18" charset="0"/>
                            </a:rPr>
                            <m:t>,</m:t>
                          </m:r>
                          <m:r>
                            <a:rPr lang="es-CO" sz="1600" b="0" i="1" dirty="0" smtClean="0">
                              <a:latin typeface="Cambria Math" panose="02040503050406030204" pitchFamily="18" charset="0"/>
                            </a:rPr>
                            <m:t>𝑄</m:t>
                          </m:r>
                        </m:e>
                      </m:d>
                      <m:r>
                        <a:rPr lang="es-CO" sz="1600" i="1">
                          <a:latin typeface="Cambria Math" panose="02040503050406030204" pitchFamily="18" charset="0"/>
                          <a:ea typeface="Cambria Math" panose="02040503050406030204" pitchFamily="18" charset="0"/>
                        </a:rPr>
                        <m:t>=</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i="1" dirty="0">
                                  <a:latin typeface="Cambria Math" panose="02040503050406030204" pitchFamily="18" charset="0"/>
                                </a:rPr>
                                <m:t>2</m:t>
                              </m:r>
                            </m:sub>
                          </m:sSub>
                          <m:r>
                            <a:rPr lang="es-CO" sz="1600" i="1" dirty="0">
                              <a:latin typeface="Cambria Math" panose="02040503050406030204" pitchFamily="18" charset="0"/>
                            </a:rPr>
                            <m:t>,</m:t>
                          </m:r>
                          <m:r>
                            <a:rPr lang="es-CO" sz="1600" b="0" i="1" dirty="0" smtClean="0">
                              <a:latin typeface="Cambria Math" panose="02040503050406030204" pitchFamily="18" charset="0"/>
                            </a:rPr>
                            <m:t>𝐿</m:t>
                          </m:r>
                          <m:r>
                            <a:rPr lang="es-CO" sz="1600" i="1" dirty="0">
                              <a:latin typeface="Cambria Math" panose="02040503050406030204" pitchFamily="18" charset="0"/>
                            </a:rPr>
                            <m:t>,</m:t>
                          </m:r>
                          <m:r>
                            <a:rPr lang="es-CO" sz="1600" i="1" dirty="0">
                              <a:latin typeface="Cambria Math" panose="02040503050406030204" pitchFamily="18" charset="0"/>
                            </a:rPr>
                            <m:t>𝑅</m:t>
                          </m:r>
                        </m:e>
                      </m:d>
                    </m:oMath>
                  </m:oMathPara>
                </a14:m>
                <a:endParaRPr lang="es-CO" sz="1600" dirty="0">
                  <a:ea typeface="Cambria Math" panose="02040503050406030204" pitchFamily="18" charset="0"/>
                </a:endParaRPr>
              </a:p>
              <a:p>
                <a:endParaRPr lang="es-CO" sz="1600" dirty="0"/>
              </a:p>
            </p:txBody>
          </p:sp>
        </mc:Choice>
        <mc:Fallback xmlns="">
          <p:sp>
            <p:nvSpPr>
              <p:cNvPr id="239" name="Subtítulo 2">
                <a:extLst>
                  <a:ext uri="{FF2B5EF4-FFF2-40B4-BE49-F238E27FC236}">
                    <a16:creationId xmlns:a16="http://schemas.microsoft.com/office/drawing/2014/main" id="{BF65FF6A-3D0B-4853-B10B-8AF11544C6CD}"/>
                  </a:ext>
                </a:extLst>
              </p:cNvPr>
              <p:cNvSpPr txBox="1">
                <a:spLocks noRot="1" noChangeAspect="1" noMove="1" noResize="1" noEditPoints="1" noAdjustHandles="1" noChangeArrowheads="1" noChangeShapeType="1" noTextEdit="1"/>
              </p:cNvSpPr>
              <p:nvPr/>
            </p:nvSpPr>
            <p:spPr>
              <a:xfrm>
                <a:off x="9072265" y="5817069"/>
                <a:ext cx="2335182" cy="419613"/>
              </a:xfrm>
              <a:prstGeom prst="rect">
                <a:avLst/>
              </a:prstGeom>
              <a:blipFill>
                <a:blip r:embed="rId78"/>
                <a:stretch>
                  <a:fillRect/>
                </a:stretch>
              </a:blipFill>
            </p:spPr>
            <p:txBody>
              <a:bodyPr/>
              <a:lstStyle/>
              <a:p>
                <a:r>
                  <a:rPr lang="es-CO">
                    <a:noFill/>
                  </a:rPr>
                  <a:t> </a:t>
                </a:r>
              </a:p>
            </p:txBody>
          </p:sp>
        </mc:Fallback>
      </mc:AlternateContent>
    </p:spTree>
    <p:extLst>
      <p:ext uri="{BB962C8B-B14F-4D97-AF65-F5344CB8AC3E}">
        <p14:creationId xmlns:p14="http://schemas.microsoft.com/office/powerpoint/2010/main" val="38723969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AEED5540-64E5-4258-ABA4-753F07B71B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0" name="Rectangle 9">
            <a:extLst>
              <a:ext uri="{FF2B5EF4-FFF2-40B4-BE49-F238E27FC236}">
                <a16:creationId xmlns:a16="http://schemas.microsoft.com/office/drawing/2014/main" id="{AF448D61-FD92-4997-B065-2043341242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467C92F-654F-446B-8347-9FF2DAF66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2555A4C0-F746-4932-ABD3-024F4B231E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762000"/>
            <a:ext cx="10668000" cy="533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F35A770-A6E8-46AC-9EE7-604C01D7F42B}"/>
              </a:ext>
            </a:extLst>
          </p:cNvPr>
          <p:cNvSpPr>
            <a:spLocks noGrp="1"/>
          </p:cNvSpPr>
          <p:nvPr>
            <p:ph type="title"/>
          </p:nvPr>
        </p:nvSpPr>
        <p:spPr>
          <a:xfrm>
            <a:off x="2281790" y="195686"/>
            <a:ext cx="7619999" cy="1100905"/>
          </a:xfrm>
        </p:spPr>
        <p:txBody>
          <a:bodyPr vert="horz" lIns="91440" tIns="45720" rIns="91440" bIns="45720" rtlCol="0" anchor="b">
            <a:normAutofit/>
          </a:bodyPr>
          <a:lstStyle/>
          <a:p>
            <a:pPr algn="ctr"/>
            <a:r>
              <a:rPr lang="es-CO" dirty="0"/>
              <a:t>Definición</a:t>
            </a:r>
          </a:p>
        </p:txBody>
      </p:sp>
      <p:cxnSp>
        <p:nvCxnSpPr>
          <p:cNvPr id="16" name="Straight Connector 15">
            <a:extLst>
              <a:ext uri="{FF2B5EF4-FFF2-40B4-BE49-F238E27FC236}">
                <a16:creationId xmlns:a16="http://schemas.microsoft.com/office/drawing/2014/main" id="{E651A8F8-7445-4C49-926D-816D687651D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10423" y="396058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Imagen 4">
            <a:extLst>
              <a:ext uri="{FF2B5EF4-FFF2-40B4-BE49-F238E27FC236}">
                <a16:creationId xmlns:a16="http://schemas.microsoft.com/office/drawing/2014/main" id="{2EBE9F34-70A1-4E97-832C-08293EBB7D88}"/>
              </a:ext>
            </a:extLst>
          </p:cNvPr>
          <p:cNvPicPr>
            <a:picLocks noChangeAspect="1"/>
          </p:cNvPicPr>
          <p:nvPr/>
        </p:nvPicPr>
        <p:blipFill>
          <a:blip r:embed="rId2"/>
          <a:stretch>
            <a:fillRect/>
          </a:stretch>
        </p:blipFill>
        <p:spPr>
          <a:xfrm>
            <a:off x="2949923" y="2834762"/>
            <a:ext cx="5531215" cy="2101862"/>
          </a:xfrm>
          <a:prstGeom prst="rect">
            <a:avLst/>
          </a:prstGeom>
        </p:spPr>
      </p:pic>
      <mc:AlternateContent xmlns:mc="http://schemas.openxmlformats.org/markup-compatibility/2006" xmlns:a14="http://schemas.microsoft.com/office/drawing/2010/main">
        <mc:Choice Requires="a14">
          <p:sp>
            <p:nvSpPr>
              <p:cNvPr id="15" name="Subtítulo 2">
                <a:extLst>
                  <a:ext uri="{FF2B5EF4-FFF2-40B4-BE49-F238E27FC236}">
                    <a16:creationId xmlns:a16="http://schemas.microsoft.com/office/drawing/2014/main" id="{EA7F5C49-8921-4A5E-A437-CD037039FD3D}"/>
                  </a:ext>
                </a:extLst>
              </p:cNvPr>
              <p:cNvSpPr txBox="1">
                <a:spLocks/>
              </p:cNvSpPr>
              <p:nvPr/>
            </p:nvSpPr>
            <p:spPr>
              <a:xfrm>
                <a:off x="1760727" y="1277369"/>
                <a:ext cx="2335182" cy="4196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i="1" smtClean="0">
                          <a:latin typeface="Cambria Math" panose="02040503050406030204" pitchFamily="18" charset="0"/>
                          <a:ea typeface="Cambria Math" panose="02040503050406030204" pitchFamily="18" charset="0"/>
                        </a:rPr>
                        <m:t>𝛿</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i="1" dirty="0">
                                  <a:latin typeface="Cambria Math" panose="02040503050406030204" pitchFamily="18" charset="0"/>
                                </a:rPr>
                                <m:t>2</m:t>
                              </m:r>
                            </m:sub>
                          </m:sSub>
                          <m:r>
                            <a:rPr lang="es-CO" sz="1600" i="1" dirty="0">
                              <a:latin typeface="Cambria Math" panose="02040503050406030204" pitchFamily="18" charset="0"/>
                            </a:rPr>
                            <m:t>,</m:t>
                          </m:r>
                          <m:r>
                            <a:rPr lang="es-CO" sz="1600" b="0" i="1" dirty="0" smtClean="0">
                              <a:latin typeface="Cambria Math" panose="02040503050406030204" pitchFamily="18" charset="0"/>
                            </a:rPr>
                            <m:t>𝑅</m:t>
                          </m:r>
                        </m:e>
                      </m:d>
                      <m:r>
                        <a:rPr lang="es-CO" sz="1600" i="1">
                          <a:latin typeface="Cambria Math" panose="02040503050406030204" pitchFamily="18" charset="0"/>
                          <a:ea typeface="Cambria Math" panose="02040503050406030204" pitchFamily="18" charset="0"/>
                        </a:rPr>
                        <m:t>=</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i="1" dirty="0">
                                  <a:latin typeface="Cambria Math" panose="02040503050406030204" pitchFamily="18" charset="0"/>
                                </a:rPr>
                                <m:t>2</m:t>
                              </m:r>
                            </m:sub>
                          </m:sSub>
                          <m:r>
                            <a:rPr lang="es-CO" sz="1600" i="1" dirty="0">
                              <a:latin typeface="Cambria Math" panose="02040503050406030204" pitchFamily="18" charset="0"/>
                            </a:rPr>
                            <m:t>,</m:t>
                          </m:r>
                          <m:r>
                            <a:rPr lang="es-CO" sz="1600" b="0" i="1" dirty="0" smtClean="0">
                              <a:latin typeface="Cambria Math" panose="02040503050406030204" pitchFamily="18" charset="0"/>
                            </a:rPr>
                            <m:t>𝑁</m:t>
                          </m:r>
                          <m:r>
                            <a:rPr lang="es-CO" sz="1600" i="1" dirty="0">
                              <a:latin typeface="Cambria Math" panose="02040503050406030204" pitchFamily="18" charset="0"/>
                            </a:rPr>
                            <m:t>,</m:t>
                          </m:r>
                          <m:r>
                            <a:rPr lang="es-CO" sz="1600" i="1" dirty="0">
                              <a:latin typeface="Cambria Math" panose="02040503050406030204" pitchFamily="18" charset="0"/>
                            </a:rPr>
                            <m:t>𝑅</m:t>
                          </m:r>
                        </m:e>
                      </m:d>
                    </m:oMath>
                  </m:oMathPara>
                </a14:m>
                <a:endParaRPr lang="es-CO" sz="1600" dirty="0">
                  <a:ea typeface="Cambria Math" panose="02040503050406030204" pitchFamily="18" charset="0"/>
                </a:endParaRPr>
              </a:p>
              <a:p>
                <a:endParaRPr lang="es-CO" sz="1600" dirty="0"/>
              </a:p>
            </p:txBody>
          </p:sp>
        </mc:Choice>
        <mc:Fallback xmlns="">
          <p:sp>
            <p:nvSpPr>
              <p:cNvPr id="15" name="Subtítulo 2">
                <a:extLst>
                  <a:ext uri="{FF2B5EF4-FFF2-40B4-BE49-F238E27FC236}">
                    <a16:creationId xmlns:a16="http://schemas.microsoft.com/office/drawing/2014/main" id="{EA7F5C49-8921-4A5E-A437-CD037039FD3D}"/>
                  </a:ext>
                </a:extLst>
              </p:cNvPr>
              <p:cNvSpPr txBox="1">
                <a:spLocks noRot="1" noChangeAspect="1" noMove="1" noResize="1" noEditPoints="1" noAdjustHandles="1" noChangeArrowheads="1" noChangeShapeType="1" noTextEdit="1"/>
              </p:cNvSpPr>
              <p:nvPr/>
            </p:nvSpPr>
            <p:spPr>
              <a:xfrm>
                <a:off x="1760727" y="1277369"/>
                <a:ext cx="2335182" cy="419613"/>
              </a:xfrm>
              <a:prstGeom prst="rect">
                <a:avLst/>
              </a:prstGeom>
              <a:blipFill>
                <a:blip r:embed="rId3"/>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7" name="Subtítulo 2">
                <a:extLst>
                  <a:ext uri="{FF2B5EF4-FFF2-40B4-BE49-F238E27FC236}">
                    <a16:creationId xmlns:a16="http://schemas.microsoft.com/office/drawing/2014/main" id="{1727FDD0-E567-4BA2-9185-0059CE7EEC2B}"/>
                  </a:ext>
                </a:extLst>
              </p:cNvPr>
              <p:cNvSpPr txBox="1">
                <a:spLocks/>
              </p:cNvSpPr>
              <p:nvPr/>
            </p:nvSpPr>
            <p:spPr>
              <a:xfrm>
                <a:off x="1748201" y="1583017"/>
                <a:ext cx="2335182" cy="4196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i="1" smtClean="0">
                          <a:latin typeface="Cambria Math" panose="02040503050406030204" pitchFamily="18" charset="0"/>
                          <a:ea typeface="Cambria Math" panose="02040503050406030204" pitchFamily="18" charset="0"/>
                        </a:rPr>
                        <m:t>𝛿</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i="1" dirty="0">
                                  <a:latin typeface="Cambria Math" panose="02040503050406030204" pitchFamily="18" charset="0"/>
                                </a:rPr>
                                <m:t>2</m:t>
                              </m:r>
                            </m:sub>
                          </m:sSub>
                          <m:r>
                            <a:rPr lang="es-CO" sz="1600" i="1" dirty="0">
                              <a:latin typeface="Cambria Math" panose="02040503050406030204" pitchFamily="18" charset="0"/>
                            </a:rPr>
                            <m:t>,</m:t>
                          </m:r>
                          <m:r>
                            <a:rPr lang="es-CO" sz="1600" b="0" i="1" dirty="0" smtClean="0">
                              <a:latin typeface="Cambria Math" panose="02040503050406030204" pitchFamily="18" charset="0"/>
                            </a:rPr>
                            <m:t>𝑆</m:t>
                          </m:r>
                        </m:e>
                      </m:d>
                      <m:r>
                        <a:rPr lang="es-CO" sz="1600" i="1">
                          <a:latin typeface="Cambria Math" panose="02040503050406030204" pitchFamily="18" charset="0"/>
                          <a:ea typeface="Cambria Math" panose="02040503050406030204" pitchFamily="18" charset="0"/>
                        </a:rPr>
                        <m:t>=</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i="1" dirty="0">
                                  <a:latin typeface="Cambria Math" panose="02040503050406030204" pitchFamily="18" charset="0"/>
                                </a:rPr>
                                <m:t>2</m:t>
                              </m:r>
                            </m:sub>
                          </m:sSub>
                          <m:r>
                            <a:rPr lang="es-CO" sz="1600" i="1" dirty="0">
                              <a:latin typeface="Cambria Math" panose="02040503050406030204" pitchFamily="18" charset="0"/>
                            </a:rPr>
                            <m:t>,</m:t>
                          </m:r>
                          <m:r>
                            <a:rPr lang="es-CO" sz="1600" b="0" i="1" dirty="0" smtClean="0">
                              <a:latin typeface="Cambria Math" panose="02040503050406030204" pitchFamily="18" charset="0"/>
                            </a:rPr>
                            <m:t>𝑂</m:t>
                          </m:r>
                          <m:r>
                            <a:rPr lang="es-CO" sz="1600" i="1" dirty="0">
                              <a:latin typeface="Cambria Math" panose="02040503050406030204" pitchFamily="18" charset="0"/>
                            </a:rPr>
                            <m:t>,</m:t>
                          </m:r>
                          <m:r>
                            <a:rPr lang="es-CO" sz="1600" i="1" dirty="0">
                              <a:latin typeface="Cambria Math" panose="02040503050406030204" pitchFamily="18" charset="0"/>
                            </a:rPr>
                            <m:t>𝑅</m:t>
                          </m:r>
                        </m:e>
                      </m:d>
                    </m:oMath>
                  </m:oMathPara>
                </a14:m>
                <a:endParaRPr lang="es-CO" sz="1600" dirty="0">
                  <a:ea typeface="Cambria Math" panose="02040503050406030204" pitchFamily="18" charset="0"/>
                </a:endParaRPr>
              </a:p>
              <a:p>
                <a:endParaRPr lang="es-CO" sz="1600" dirty="0"/>
              </a:p>
            </p:txBody>
          </p:sp>
        </mc:Choice>
        <mc:Fallback xmlns="">
          <p:sp>
            <p:nvSpPr>
              <p:cNvPr id="17" name="Subtítulo 2">
                <a:extLst>
                  <a:ext uri="{FF2B5EF4-FFF2-40B4-BE49-F238E27FC236}">
                    <a16:creationId xmlns:a16="http://schemas.microsoft.com/office/drawing/2014/main" id="{1727FDD0-E567-4BA2-9185-0059CE7EEC2B}"/>
                  </a:ext>
                </a:extLst>
              </p:cNvPr>
              <p:cNvSpPr txBox="1">
                <a:spLocks noRot="1" noChangeAspect="1" noMove="1" noResize="1" noEditPoints="1" noAdjustHandles="1" noChangeArrowheads="1" noChangeShapeType="1" noTextEdit="1"/>
              </p:cNvSpPr>
              <p:nvPr/>
            </p:nvSpPr>
            <p:spPr>
              <a:xfrm>
                <a:off x="1748201" y="1583017"/>
                <a:ext cx="2335182" cy="419613"/>
              </a:xfrm>
              <a:prstGeom prst="rect">
                <a:avLst/>
              </a:prstGeom>
              <a:blipFill>
                <a:blip r:embed="rId4"/>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8" name="Subtítulo 2">
                <a:extLst>
                  <a:ext uri="{FF2B5EF4-FFF2-40B4-BE49-F238E27FC236}">
                    <a16:creationId xmlns:a16="http://schemas.microsoft.com/office/drawing/2014/main" id="{7C7CC70B-BD55-4D83-8214-BF3F0CA23F62}"/>
                  </a:ext>
                </a:extLst>
              </p:cNvPr>
              <p:cNvSpPr txBox="1">
                <a:spLocks/>
              </p:cNvSpPr>
              <p:nvPr/>
            </p:nvSpPr>
            <p:spPr>
              <a:xfrm>
                <a:off x="1760727" y="1887306"/>
                <a:ext cx="2335182" cy="4196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i="1" smtClean="0">
                          <a:latin typeface="Cambria Math" panose="02040503050406030204" pitchFamily="18" charset="0"/>
                          <a:ea typeface="Cambria Math" panose="02040503050406030204" pitchFamily="18" charset="0"/>
                        </a:rPr>
                        <m:t>𝛿</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i="1" dirty="0">
                                  <a:latin typeface="Cambria Math" panose="02040503050406030204" pitchFamily="18" charset="0"/>
                                </a:rPr>
                                <m:t>2</m:t>
                              </m:r>
                            </m:sub>
                          </m:sSub>
                          <m:r>
                            <a:rPr lang="es-CO" sz="1600" i="1" dirty="0">
                              <a:latin typeface="Cambria Math" panose="02040503050406030204" pitchFamily="18" charset="0"/>
                            </a:rPr>
                            <m:t>,</m:t>
                          </m:r>
                          <m:r>
                            <a:rPr lang="es-CO" sz="1600" b="0" i="1" dirty="0" smtClean="0">
                              <a:latin typeface="Cambria Math" panose="02040503050406030204" pitchFamily="18" charset="0"/>
                            </a:rPr>
                            <m:t>𝑇</m:t>
                          </m:r>
                        </m:e>
                      </m:d>
                      <m:r>
                        <a:rPr lang="es-CO" sz="1600" i="1">
                          <a:latin typeface="Cambria Math" panose="02040503050406030204" pitchFamily="18" charset="0"/>
                          <a:ea typeface="Cambria Math" panose="02040503050406030204" pitchFamily="18" charset="0"/>
                        </a:rPr>
                        <m:t>=</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i="1" dirty="0">
                                  <a:latin typeface="Cambria Math" panose="02040503050406030204" pitchFamily="18" charset="0"/>
                                </a:rPr>
                                <m:t>2</m:t>
                              </m:r>
                            </m:sub>
                          </m:sSub>
                          <m:r>
                            <a:rPr lang="es-CO" sz="1600" i="1" dirty="0">
                              <a:latin typeface="Cambria Math" panose="02040503050406030204" pitchFamily="18" charset="0"/>
                            </a:rPr>
                            <m:t>,</m:t>
                          </m:r>
                          <m:r>
                            <a:rPr lang="es-CO" sz="1600" b="0" i="1" dirty="0" smtClean="0">
                              <a:latin typeface="Cambria Math" panose="02040503050406030204" pitchFamily="18" charset="0"/>
                            </a:rPr>
                            <m:t>𝑄</m:t>
                          </m:r>
                          <m:r>
                            <a:rPr lang="es-CO" sz="1600" i="1" dirty="0">
                              <a:latin typeface="Cambria Math" panose="02040503050406030204" pitchFamily="18" charset="0"/>
                            </a:rPr>
                            <m:t>,</m:t>
                          </m:r>
                          <m:r>
                            <a:rPr lang="es-CO" sz="1600" i="1" dirty="0">
                              <a:latin typeface="Cambria Math" panose="02040503050406030204" pitchFamily="18" charset="0"/>
                            </a:rPr>
                            <m:t>𝑅</m:t>
                          </m:r>
                        </m:e>
                      </m:d>
                    </m:oMath>
                  </m:oMathPara>
                </a14:m>
                <a:endParaRPr lang="es-CO" sz="1600" dirty="0">
                  <a:ea typeface="Cambria Math" panose="02040503050406030204" pitchFamily="18" charset="0"/>
                </a:endParaRPr>
              </a:p>
              <a:p>
                <a:endParaRPr lang="es-CO" sz="1600" dirty="0"/>
              </a:p>
            </p:txBody>
          </p:sp>
        </mc:Choice>
        <mc:Fallback xmlns="">
          <p:sp>
            <p:nvSpPr>
              <p:cNvPr id="18" name="Subtítulo 2">
                <a:extLst>
                  <a:ext uri="{FF2B5EF4-FFF2-40B4-BE49-F238E27FC236}">
                    <a16:creationId xmlns:a16="http://schemas.microsoft.com/office/drawing/2014/main" id="{7C7CC70B-BD55-4D83-8214-BF3F0CA23F62}"/>
                  </a:ext>
                </a:extLst>
              </p:cNvPr>
              <p:cNvSpPr txBox="1">
                <a:spLocks noRot="1" noChangeAspect="1" noMove="1" noResize="1" noEditPoints="1" noAdjustHandles="1" noChangeArrowheads="1" noChangeShapeType="1" noTextEdit="1"/>
              </p:cNvSpPr>
              <p:nvPr/>
            </p:nvSpPr>
            <p:spPr>
              <a:xfrm>
                <a:off x="1760727" y="1887306"/>
                <a:ext cx="2335182" cy="419613"/>
              </a:xfrm>
              <a:prstGeom prst="rect">
                <a:avLst/>
              </a:prstGeom>
              <a:blipFill>
                <a:blip r:embed="rId5"/>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9" name="Subtítulo 2">
                <a:extLst>
                  <a:ext uri="{FF2B5EF4-FFF2-40B4-BE49-F238E27FC236}">
                    <a16:creationId xmlns:a16="http://schemas.microsoft.com/office/drawing/2014/main" id="{0CECA0DB-2331-4119-B335-171828ED752B}"/>
                  </a:ext>
                </a:extLst>
              </p:cNvPr>
              <p:cNvSpPr txBox="1">
                <a:spLocks/>
              </p:cNvSpPr>
              <p:nvPr/>
            </p:nvSpPr>
            <p:spPr>
              <a:xfrm>
                <a:off x="1748201" y="2205480"/>
                <a:ext cx="2335182" cy="4196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i="1" smtClean="0">
                          <a:latin typeface="Cambria Math" panose="02040503050406030204" pitchFamily="18" charset="0"/>
                          <a:ea typeface="Cambria Math" panose="02040503050406030204" pitchFamily="18" charset="0"/>
                        </a:rPr>
                        <m:t>𝛿</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i="1" dirty="0">
                                  <a:latin typeface="Cambria Math" panose="02040503050406030204" pitchFamily="18" charset="0"/>
                                </a:rPr>
                                <m:t>2</m:t>
                              </m:r>
                            </m:sub>
                          </m:sSub>
                          <m:r>
                            <a:rPr lang="es-CO" sz="1600" i="1" dirty="0">
                              <a:latin typeface="Cambria Math" panose="02040503050406030204" pitchFamily="18" charset="0"/>
                            </a:rPr>
                            <m:t>,</m:t>
                          </m:r>
                          <m:r>
                            <a:rPr lang="es-CO" sz="1600" b="0" i="1" dirty="0" smtClean="0">
                              <a:latin typeface="Cambria Math" panose="02040503050406030204" pitchFamily="18" charset="0"/>
                            </a:rPr>
                            <m:t>𝑈</m:t>
                          </m:r>
                        </m:e>
                      </m:d>
                      <m:r>
                        <a:rPr lang="es-CO" sz="1600" i="1">
                          <a:latin typeface="Cambria Math" panose="02040503050406030204" pitchFamily="18" charset="0"/>
                          <a:ea typeface="Cambria Math" panose="02040503050406030204" pitchFamily="18" charset="0"/>
                        </a:rPr>
                        <m:t>=</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i="1" dirty="0">
                                  <a:latin typeface="Cambria Math" panose="02040503050406030204" pitchFamily="18" charset="0"/>
                                </a:rPr>
                                <m:t>2</m:t>
                              </m:r>
                            </m:sub>
                          </m:sSub>
                          <m:r>
                            <a:rPr lang="es-CO" sz="1600" i="1" dirty="0">
                              <a:latin typeface="Cambria Math" panose="02040503050406030204" pitchFamily="18" charset="0"/>
                            </a:rPr>
                            <m:t>,</m:t>
                          </m:r>
                          <m:r>
                            <a:rPr lang="es-CO" sz="1600" b="0" i="1" dirty="0" smtClean="0">
                              <a:latin typeface="Cambria Math" panose="02040503050406030204" pitchFamily="18" charset="0"/>
                            </a:rPr>
                            <m:t>𝑆</m:t>
                          </m:r>
                          <m:r>
                            <a:rPr lang="es-CO" sz="1600" i="1" dirty="0">
                              <a:latin typeface="Cambria Math" panose="02040503050406030204" pitchFamily="18" charset="0"/>
                            </a:rPr>
                            <m:t>,</m:t>
                          </m:r>
                          <m:r>
                            <a:rPr lang="es-CO" sz="1600" i="1" dirty="0">
                              <a:latin typeface="Cambria Math" panose="02040503050406030204" pitchFamily="18" charset="0"/>
                            </a:rPr>
                            <m:t>𝑅</m:t>
                          </m:r>
                        </m:e>
                      </m:d>
                    </m:oMath>
                  </m:oMathPara>
                </a14:m>
                <a:endParaRPr lang="es-CO" sz="1600" dirty="0">
                  <a:ea typeface="Cambria Math" panose="02040503050406030204" pitchFamily="18" charset="0"/>
                </a:endParaRPr>
              </a:p>
              <a:p>
                <a:endParaRPr lang="es-CO" sz="1600" dirty="0"/>
              </a:p>
            </p:txBody>
          </p:sp>
        </mc:Choice>
        <mc:Fallback xmlns="">
          <p:sp>
            <p:nvSpPr>
              <p:cNvPr id="19" name="Subtítulo 2">
                <a:extLst>
                  <a:ext uri="{FF2B5EF4-FFF2-40B4-BE49-F238E27FC236}">
                    <a16:creationId xmlns:a16="http://schemas.microsoft.com/office/drawing/2014/main" id="{0CECA0DB-2331-4119-B335-171828ED752B}"/>
                  </a:ext>
                </a:extLst>
              </p:cNvPr>
              <p:cNvSpPr txBox="1">
                <a:spLocks noRot="1" noChangeAspect="1" noMove="1" noResize="1" noEditPoints="1" noAdjustHandles="1" noChangeArrowheads="1" noChangeShapeType="1" noTextEdit="1"/>
              </p:cNvSpPr>
              <p:nvPr/>
            </p:nvSpPr>
            <p:spPr>
              <a:xfrm>
                <a:off x="1748201" y="2205480"/>
                <a:ext cx="2335182" cy="419613"/>
              </a:xfrm>
              <a:prstGeom prst="rect">
                <a:avLst/>
              </a:prstGeom>
              <a:blipFill>
                <a:blip r:embed="rId6"/>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20" name="Subtítulo 2">
                <a:extLst>
                  <a:ext uri="{FF2B5EF4-FFF2-40B4-BE49-F238E27FC236}">
                    <a16:creationId xmlns:a16="http://schemas.microsoft.com/office/drawing/2014/main" id="{2797B1AC-805D-4982-B515-873E9E18D1F7}"/>
                  </a:ext>
                </a:extLst>
              </p:cNvPr>
              <p:cNvSpPr txBox="1">
                <a:spLocks/>
              </p:cNvSpPr>
              <p:nvPr/>
            </p:nvSpPr>
            <p:spPr>
              <a:xfrm>
                <a:off x="1760727" y="2509769"/>
                <a:ext cx="2335182" cy="4196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i="1" smtClean="0">
                          <a:latin typeface="Cambria Math" panose="02040503050406030204" pitchFamily="18" charset="0"/>
                          <a:ea typeface="Cambria Math" panose="02040503050406030204" pitchFamily="18" charset="0"/>
                        </a:rPr>
                        <m:t>𝛿</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i="1" dirty="0">
                                  <a:latin typeface="Cambria Math" panose="02040503050406030204" pitchFamily="18" charset="0"/>
                                </a:rPr>
                                <m:t>2</m:t>
                              </m:r>
                            </m:sub>
                          </m:sSub>
                          <m:r>
                            <a:rPr lang="es-CO" sz="1600" i="1" dirty="0">
                              <a:latin typeface="Cambria Math" panose="02040503050406030204" pitchFamily="18" charset="0"/>
                            </a:rPr>
                            <m:t>,</m:t>
                          </m:r>
                          <m:r>
                            <a:rPr lang="es-CO" sz="1600" b="0" i="1" dirty="0" smtClean="0">
                              <a:latin typeface="Cambria Math" panose="02040503050406030204" pitchFamily="18" charset="0"/>
                            </a:rPr>
                            <m:t>𝑉</m:t>
                          </m:r>
                        </m:e>
                      </m:d>
                      <m:r>
                        <a:rPr lang="es-CO" sz="1600" i="1">
                          <a:latin typeface="Cambria Math" panose="02040503050406030204" pitchFamily="18" charset="0"/>
                          <a:ea typeface="Cambria Math" panose="02040503050406030204" pitchFamily="18" charset="0"/>
                        </a:rPr>
                        <m:t>=</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i="1" dirty="0">
                                  <a:latin typeface="Cambria Math" panose="02040503050406030204" pitchFamily="18" charset="0"/>
                                </a:rPr>
                                <m:t>2</m:t>
                              </m:r>
                            </m:sub>
                          </m:sSub>
                          <m:r>
                            <a:rPr lang="es-CO" sz="1600" i="1" dirty="0">
                              <a:latin typeface="Cambria Math" panose="02040503050406030204" pitchFamily="18" charset="0"/>
                            </a:rPr>
                            <m:t>,</m:t>
                          </m:r>
                          <m:r>
                            <a:rPr lang="es-CO" sz="1600" b="0" i="1" dirty="0" smtClean="0">
                              <a:latin typeface="Cambria Math" panose="02040503050406030204" pitchFamily="18" charset="0"/>
                            </a:rPr>
                            <m:t>𝑈</m:t>
                          </m:r>
                          <m:r>
                            <a:rPr lang="es-CO" sz="1600" i="1" dirty="0">
                              <a:latin typeface="Cambria Math" panose="02040503050406030204" pitchFamily="18" charset="0"/>
                            </a:rPr>
                            <m:t>,</m:t>
                          </m:r>
                          <m:r>
                            <a:rPr lang="es-CO" sz="1600" i="1" dirty="0">
                              <a:latin typeface="Cambria Math" panose="02040503050406030204" pitchFamily="18" charset="0"/>
                            </a:rPr>
                            <m:t>𝑅</m:t>
                          </m:r>
                        </m:e>
                      </m:d>
                    </m:oMath>
                  </m:oMathPara>
                </a14:m>
                <a:endParaRPr lang="es-CO" sz="1600" dirty="0">
                  <a:ea typeface="Cambria Math" panose="02040503050406030204" pitchFamily="18" charset="0"/>
                </a:endParaRPr>
              </a:p>
              <a:p>
                <a:endParaRPr lang="es-CO" sz="1600" dirty="0"/>
              </a:p>
            </p:txBody>
          </p:sp>
        </mc:Choice>
        <mc:Fallback xmlns="">
          <p:sp>
            <p:nvSpPr>
              <p:cNvPr id="20" name="Subtítulo 2">
                <a:extLst>
                  <a:ext uri="{FF2B5EF4-FFF2-40B4-BE49-F238E27FC236}">
                    <a16:creationId xmlns:a16="http://schemas.microsoft.com/office/drawing/2014/main" id="{2797B1AC-805D-4982-B515-873E9E18D1F7}"/>
                  </a:ext>
                </a:extLst>
              </p:cNvPr>
              <p:cNvSpPr txBox="1">
                <a:spLocks noRot="1" noChangeAspect="1" noMove="1" noResize="1" noEditPoints="1" noAdjustHandles="1" noChangeArrowheads="1" noChangeShapeType="1" noTextEdit="1"/>
              </p:cNvSpPr>
              <p:nvPr/>
            </p:nvSpPr>
            <p:spPr>
              <a:xfrm>
                <a:off x="1760727" y="2509769"/>
                <a:ext cx="2335182" cy="419613"/>
              </a:xfrm>
              <a:prstGeom prst="rect">
                <a:avLst/>
              </a:prstGeom>
              <a:blipFill>
                <a:blip r:embed="rId7"/>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21" name="Subtítulo 2">
                <a:extLst>
                  <a:ext uri="{FF2B5EF4-FFF2-40B4-BE49-F238E27FC236}">
                    <a16:creationId xmlns:a16="http://schemas.microsoft.com/office/drawing/2014/main" id="{20DC207E-FB6C-4F34-8C32-1081C715673D}"/>
                  </a:ext>
                </a:extLst>
              </p:cNvPr>
              <p:cNvSpPr txBox="1">
                <a:spLocks/>
              </p:cNvSpPr>
              <p:nvPr/>
            </p:nvSpPr>
            <p:spPr>
              <a:xfrm>
                <a:off x="1823357" y="2815417"/>
                <a:ext cx="2335182" cy="4196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i="1" smtClean="0">
                          <a:latin typeface="Cambria Math" panose="02040503050406030204" pitchFamily="18" charset="0"/>
                          <a:ea typeface="Cambria Math" panose="02040503050406030204" pitchFamily="18" charset="0"/>
                        </a:rPr>
                        <m:t>𝛿</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i="1" dirty="0">
                                  <a:latin typeface="Cambria Math" panose="02040503050406030204" pitchFamily="18" charset="0"/>
                                </a:rPr>
                                <m:t>2</m:t>
                              </m:r>
                            </m:sub>
                          </m:sSub>
                          <m:r>
                            <a:rPr lang="es-CO" sz="1600" i="1" dirty="0">
                              <a:latin typeface="Cambria Math" panose="02040503050406030204" pitchFamily="18" charset="0"/>
                            </a:rPr>
                            <m:t>,</m:t>
                          </m:r>
                          <m:r>
                            <a:rPr lang="es-CO" sz="1600" b="0" i="1" dirty="0" smtClean="0">
                              <a:latin typeface="Cambria Math" panose="02040503050406030204" pitchFamily="18" charset="0"/>
                            </a:rPr>
                            <m:t>𝑊</m:t>
                          </m:r>
                        </m:e>
                      </m:d>
                      <m:r>
                        <a:rPr lang="es-CO" sz="1600" i="1">
                          <a:latin typeface="Cambria Math" panose="02040503050406030204" pitchFamily="18" charset="0"/>
                          <a:ea typeface="Cambria Math" panose="02040503050406030204" pitchFamily="18" charset="0"/>
                        </a:rPr>
                        <m:t>=</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i="1" dirty="0">
                                  <a:latin typeface="Cambria Math" panose="02040503050406030204" pitchFamily="18" charset="0"/>
                                </a:rPr>
                                <m:t>2</m:t>
                              </m:r>
                            </m:sub>
                          </m:sSub>
                          <m:r>
                            <a:rPr lang="es-CO" sz="1600" i="1" dirty="0">
                              <a:latin typeface="Cambria Math" panose="02040503050406030204" pitchFamily="18" charset="0"/>
                            </a:rPr>
                            <m:t>,</m:t>
                          </m:r>
                          <m:r>
                            <a:rPr lang="es-CO" sz="1600" b="0" i="1" dirty="0" smtClean="0">
                              <a:latin typeface="Cambria Math" panose="02040503050406030204" pitchFamily="18" charset="0"/>
                            </a:rPr>
                            <m:t>𝑊</m:t>
                          </m:r>
                          <m:r>
                            <a:rPr lang="es-CO" sz="1600" i="1" dirty="0">
                              <a:latin typeface="Cambria Math" panose="02040503050406030204" pitchFamily="18" charset="0"/>
                            </a:rPr>
                            <m:t>,</m:t>
                          </m:r>
                          <m:r>
                            <a:rPr lang="es-CO" sz="1600" i="1" dirty="0">
                              <a:latin typeface="Cambria Math" panose="02040503050406030204" pitchFamily="18" charset="0"/>
                            </a:rPr>
                            <m:t>𝑅</m:t>
                          </m:r>
                        </m:e>
                      </m:d>
                    </m:oMath>
                  </m:oMathPara>
                </a14:m>
                <a:endParaRPr lang="es-CO" sz="1600" dirty="0">
                  <a:ea typeface="Cambria Math" panose="02040503050406030204" pitchFamily="18" charset="0"/>
                </a:endParaRPr>
              </a:p>
              <a:p>
                <a:endParaRPr lang="es-CO" sz="1600" dirty="0"/>
              </a:p>
            </p:txBody>
          </p:sp>
        </mc:Choice>
        <mc:Fallback xmlns="">
          <p:sp>
            <p:nvSpPr>
              <p:cNvPr id="21" name="Subtítulo 2">
                <a:extLst>
                  <a:ext uri="{FF2B5EF4-FFF2-40B4-BE49-F238E27FC236}">
                    <a16:creationId xmlns:a16="http://schemas.microsoft.com/office/drawing/2014/main" id="{20DC207E-FB6C-4F34-8C32-1081C715673D}"/>
                  </a:ext>
                </a:extLst>
              </p:cNvPr>
              <p:cNvSpPr txBox="1">
                <a:spLocks noRot="1" noChangeAspect="1" noMove="1" noResize="1" noEditPoints="1" noAdjustHandles="1" noChangeArrowheads="1" noChangeShapeType="1" noTextEdit="1"/>
              </p:cNvSpPr>
              <p:nvPr/>
            </p:nvSpPr>
            <p:spPr>
              <a:xfrm>
                <a:off x="1823357" y="2815417"/>
                <a:ext cx="2335182" cy="419613"/>
              </a:xfrm>
              <a:prstGeom prst="rect">
                <a:avLst/>
              </a:prstGeom>
              <a:blipFill>
                <a:blip r:embed="rId8"/>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22" name="Subtítulo 2">
                <a:extLst>
                  <a:ext uri="{FF2B5EF4-FFF2-40B4-BE49-F238E27FC236}">
                    <a16:creationId xmlns:a16="http://schemas.microsoft.com/office/drawing/2014/main" id="{4CBEB149-1B77-46F8-8365-1A5200FB2E66}"/>
                  </a:ext>
                </a:extLst>
              </p:cNvPr>
              <p:cNvSpPr txBox="1">
                <a:spLocks/>
              </p:cNvSpPr>
              <p:nvPr/>
            </p:nvSpPr>
            <p:spPr>
              <a:xfrm>
                <a:off x="1760727" y="3110994"/>
                <a:ext cx="2335182" cy="4196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i="1" smtClean="0">
                          <a:latin typeface="Cambria Math" panose="02040503050406030204" pitchFamily="18" charset="0"/>
                          <a:ea typeface="Cambria Math" panose="02040503050406030204" pitchFamily="18" charset="0"/>
                        </a:rPr>
                        <m:t>𝛿</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i="1" dirty="0">
                                  <a:latin typeface="Cambria Math" panose="02040503050406030204" pitchFamily="18" charset="0"/>
                                </a:rPr>
                                <m:t>2</m:t>
                              </m:r>
                            </m:sub>
                          </m:sSub>
                          <m:r>
                            <a:rPr lang="es-CO" sz="1600" i="1" dirty="0">
                              <a:latin typeface="Cambria Math" panose="02040503050406030204" pitchFamily="18" charset="0"/>
                            </a:rPr>
                            <m:t>,</m:t>
                          </m:r>
                          <m:r>
                            <a:rPr lang="es-CO" sz="1600" b="0" i="1" dirty="0" smtClean="0">
                              <a:latin typeface="Cambria Math" panose="02040503050406030204" pitchFamily="18" charset="0"/>
                            </a:rPr>
                            <m:t>𝑋</m:t>
                          </m:r>
                        </m:e>
                      </m:d>
                      <m:r>
                        <a:rPr lang="es-CO" sz="1600" i="1">
                          <a:latin typeface="Cambria Math" panose="02040503050406030204" pitchFamily="18" charset="0"/>
                          <a:ea typeface="Cambria Math" panose="02040503050406030204" pitchFamily="18" charset="0"/>
                        </a:rPr>
                        <m:t>=</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i="1" dirty="0">
                                  <a:latin typeface="Cambria Math" panose="02040503050406030204" pitchFamily="18" charset="0"/>
                                </a:rPr>
                                <m:t>2</m:t>
                              </m:r>
                            </m:sub>
                          </m:sSub>
                          <m:r>
                            <a:rPr lang="es-CO" sz="1600" i="1" dirty="0">
                              <a:latin typeface="Cambria Math" panose="02040503050406030204" pitchFamily="18" charset="0"/>
                            </a:rPr>
                            <m:t>,</m:t>
                          </m:r>
                          <m:r>
                            <a:rPr lang="es-CO" sz="1600" b="0" i="1" dirty="0" smtClean="0">
                              <a:latin typeface="Cambria Math" panose="02040503050406030204" pitchFamily="18" charset="0"/>
                            </a:rPr>
                            <m:t>𝑌</m:t>
                          </m:r>
                          <m:r>
                            <a:rPr lang="es-CO" sz="1600" i="1" dirty="0">
                              <a:latin typeface="Cambria Math" panose="02040503050406030204" pitchFamily="18" charset="0"/>
                            </a:rPr>
                            <m:t>,</m:t>
                          </m:r>
                          <m:r>
                            <a:rPr lang="es-CO" sz="1600" i="1" dirty="0">
                              <a:latin typeface="Cambria Math" panose="02040503050406030204" pitchFamily="18" charset="0"/>
                            </a:rPr>
                            <m:t>𝑅</m:t>
                          </m:r>
                        </m:e>
                      </m:d>
                    </m:oMath>
                  </m:oMathPara>
                </a14:m>
                <a:endParaRPr lang="es-CO" sz="1600" dirty="0">
                  <a:ea typeface="Cambria Math" panose="02040503050406030204" pitchFamily="18" charset="0"/>
                </a:endParaRPr>
              </a:p>
              <a:p>
                <a:endParaRPr lang="es-CO" sz="1600" dirty="0"/>
              </a:p>
            </p:txBody>
          </p:sp>
        </mc:Choice>
        <mc:Fallback xmlns="">
          <p:sp>
            <p:nvSpPr>
              <p:cNvPr id="22" name="Subtítulo 2">
                <a:extLst>
                  <a:ext uri="{FF2B5EF4-FFF2-40B4-BE49-F238E27FC236}">
                    <a16:creationId xmlns:a16="http://schemas.microsoft.com/office/drawing/2014/main" id="{4CBEB149-1B77-46F8-8365-1A5200FB2E66}"/>
                  </a:ext>
                </a:extLst>
              </p:cNvPr>
              <p:cNvSpPr txBox="1">
                <a:spLocks noRot="1" noChangeAspect="1" noMove="1" noResize="1" noEditPoints="1" noAdjustHandles="1" noChangeArrowheads="1" noChangeShapeType="1" noTextEdit="1"/>
              </p:cNvSpPr>
              <p:nvPr/>
            </p:nvSpPr>
            <p:spPr>
              <a:xfrm>
                <a:off x="1760727" y="3110994"/>
                <a:ext cx="2335182" cy="419613"/>
              </a:xfrm>
              <a:prstGeom prst="rect">
                <a:avLst/>
              </a:prstGeom>
              <a:blipFill>
                <a:blip r:embed="rId9"/>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23" name="Subtítulo 2">
                <a:extLst>
                  <a:ext uri="{FF2B5EF4-FFF2-40B4-BE49-F238E27FC236}">
                    <a16:creationId xmlns:a16="http://schemas.microsoft.com/office/drawing/2014/main" id="{F1BE2ACC-DE72-439E-87D0-2A19564C6F1C}"/>
                  </a:ext>
                </a:extLst>
              </p:cNvPr>
              <p:cNvSpPr txBox="1">
                <a:spLocks/>
              </p:cNvSpPr>
              <p:nvPr/>
            </p:nvSpPr>
            <p:spPr>
              <a:xfrm>
                <a:off x="1760727" y="3429168"/>
                <a:ext cx="2335182" cy="4196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i="1" smtClean="0">
                          <a:latin typeface="Cambria Math" panose="02040503050406030204" pitchFamily="18" charset="0"/>
                          <a:ea typeface="Cambria Math" panose="02040503050406030204" pitchFamily="18" charset="0"/>
                        </a:rPr>
                        <m:t>𝛿</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i="1" dirty="0">
                                  <a:latin typeface="Cambria Math" panose="02040503050406030204" pitchFamily="18" charset="0"/>
                                </a:rPr>
                                <m:t>2</m:t>
                              </m:r>
                            </m:sub>
                          </m:sSub>
                          <m:r>
                            <a:rPr lang="es-CO" sz="1600" i="1" dirty="0">
                              <a:latin typeface="Cambria Math" panose="02040503050406030204" pitchFamily="18" charset="0"/>
                            </a:rPr>
                            <m:t>,</m:t>
                          </m:r>
                          <m:r>
                            <a:rPr lang="es-CO" sz="1600" b="0" i="1" dirty="0" smtClean="0">
                              <a:latin typeface="Cambria Math" panose="02040503050406030204" pitchFamily="18" charset="0"/>
                            </a:rPr>
                            <m:t>𝑌</m:t>
                          </m:r>
                        </m:e>
                      </m:d>
                      <m:r>
                        <a:rPr lang="es-CO" sz="1600" i="1">
                          <a:latin typeface="Cambria Math" panose="02040503050406030204" pitchFamily="18" charset="0"/>
                          <a:ea typeface="Cambria Math" panose="02040503050406030204" pitchFamily="18" charset="0"/>
                        </a:rPr>
                        <m:t>=</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i="1" dirty="0">
                                  <a:latin typeface="Cambria Math" panose="02040503050406030204" pitchFamily="18" charset="0"/>
                                </a:rPr>
                                <m:t>2</m:t>
                              </m:r>
                            </m:sub>
                          </m:sSub>
                          <m:r>
                            <a:rPr lang="es-CO" sz="1600" i="1" dirty="0">
                              <a:latin typeface="Cambria Math" panose="02040503050406030204" pitchFamily="18" charset="0"/>
                            </a:rPr>
                            <m:t>,</m:t>
                          </m:r>
                          <m:r>
                            <a:rPr lang="es-CO" sz="1600" b="0" i="1" dirty="0" smtClean="0">
                              <a:latin typeface="Cambria Math" panose="02040503050406030204" pitchFamily="18" charset="0"/>
                            </a:rPr>
                            <m:t>𝐴</m:t>
                          </m:r>
                          <m:r>
                            <a:rPr lang="es-CO" sz="1600" i="1" dirty="0">
                              <a:latin typeface="Cambria Math" panose="02040503050406030204" pitchFamily="18" charset="0"/>
                            </a:rPr>
                            <m:t>,</m:t>
                          </m:r>
                          <m:r>
                            <a:rPr lang="es-CO" sz="1600" i="1" dirty="0">
                              <a:latin typeface="Cambria Math" panose="02040503050406030204" pitchFamily="18" charset="0"/>
                            </a:rPr>
                            <m:t>𝑅</m:t>
                          </m:r>
                        </m:e>
                      </m:d>
                    </m:oMath>
                  </m:oMathPara>
                </a14:m>
                <a:endParaRPr lang="es-CO" sz="1600" dirty="0">
                  <a:ea typeface="Cambria Math" panose="02040503050406030204" pitchFamily="18" charset="0"/>
                </a:endParaRPr>
              </a:p>
              <a:p>
                <a:endParaRPr lang="es-CO" sz="1600" dirty="0"/>
              </a:p>
            </p:txBody>
          </p:sp>
        </mc:Choice>
        <mc:Fallback xmlns="">
          <p:sp>
            <p:nvSpPr>
              <p:cNvPr id="23" name="Subtítulo 2">
                <a:extLst>
                  <a:ext uri="{FF2B5EF4-FFF2-40B4-BE49-F238E27FC236}">
                    <a16:creationId xmlns:a16="http://schemas.microsoft.com/office/drawing/2014/main" id="{F1BE2ACC-DE72-439E-87D0-2A19564C6F1C}"/>
                  </a:ext>
                </a:extLst>
              </p:cNvPr>
              <p:cNvSpPr txBox="1">
                <a:spLocks noRot="1" noChangeAspect="1" noMove="1" noResize="1" noEditPoints="1" noAdjustHandles="1" noChangeArrowheads="1" noChangeShapeType="1" noTextEdit="1"/>
              </p:cNvSpPr>
              <p:nvPr/>
            </p:nvSpPr>
            <p:spPr>
              <a:xfrm>
                <a:off x="1760727" y="3429168"/>
                <a:ext cx="2335182" cy="419613"/>
              </a:xfrm>
              <a:prstGeom prst="rect">
                <a:avLst/>
              </a:prstGeom>
              <a:blipFill>
                <a:blip r:embed="rId10"/>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24" name="Subtítulo 2">
                <a:extLst>
                  <a:ext uri="{FF2B5EF4-FFF2-40B4-BE49-F238E27FC236}">
                    <a16:creationId xmlns:a16="http://schemas.microsoft.com/office/drawing/2014/main" id="{BC2CFD61-221E-4FAC-A3B9-9F95B605828D}"/>
                  </a:ext>
                </a:extLst>
              </p:cNvPr>
              <p:cNvSpPr txBox="1">
                <a:spLocks/>
              </p:cNvSpPr>
              <p:nvPr/>
            </p:nvSpPr>
            <p:spPr>
              <a:xfrm>
                <a:off x="1760727" y="3737271"/>
                <a:ext cx="2335182" cy="4196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i="1" smtClean="0">
                          <a:latin typeface="Cambria Math" panose="02040503050406030204" pitchFamily="18" charset="0"/>
                          <a:ea typeface="Cambria Math" panose="02040503050406030204" pitchFamily="18" charset="0"/>
                        </a:rPr>
                        <m:t>𝛿</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i="1" dirty="0">
                                  <a:latin typeface="Cambria Math" panose="02040503050406030204" pitchFamily="18" charset="0"/>
                                </a:rPr>
                                <m:t>2</m:t>
                              </m:r>
                            </m:sub>
                          </m:sSub>
                          <m:r>
                            <a:rPr lang="es-CO" sz="1600" i="1" dirty="0">
                              <a:latin typeface="Cambria Math" panose="02040503050406030204" pitchFamily="18" charset="0"/>
                            </a:rPr>
                            <m:t>,</m:t>
                          </m:r>
                          <m:r>
                            <a:rPr lang="es-CO" sz="1600" b="0" i="1" dirty="0" smtClean="0">
                              <a:latin typeface="Cambria Math" panose="02040503050406030204" pitchFamily="18" charset="0"/>
                            </a:rPr>
                            <m:t>𝑍</m:t>
                          </m:r>
                        </m:e>
                      </m:d>
                      <m:r>
                        <a:rPr lang="es-CO" sz="1600" i="1">
                          <a:latin typeface="Cambria Math" panose="02040503050406030204" pitchFamily="18" charset="0"/>
                          <a:ea typeface="Cambria Math" panose="02040503050406030204" pitchFamily="18" charset="0"/>
                        </a:rPr>
                        <m:t>=</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i="1" dirty="0">
                                  <a:latin typeface="Cambria Math" panose="02040503050406030204" pitchFamily="18" charset="0"/>
                                </a:rPr>
                                <m:t>2</m:t>
                              </m:r>
                            </m:sub>
                          </m:sSub>
                          <m:r>
                            <a:rPr lang="es-CO" sz="1600" i="1" dirty="0">
                              <a:latin typeface="Cambria Math" panose="02040503050406030204" pitchFamily="18" charset="0"/>
                            </a:rPr>
                            <m:t>,</m:t>
                          </m:r>
                          <m:r>
                            <a:rPr lang="es-CO" sz="1600" b="0" i="1" dirty="0" smtClean="0">
                              <a:latin typeface="Cambria Math" panose="02040503050406030204" pitchFamily="18" charset="0"/>
                            </a:rPr>
                            <m:t>𝐶</m:t>
                          </m:r>
                          <m:r>
                            <a:rPr lang="es-CO" sz="1600" i="1" dirty="0">
                              <a:latin typeface="Cambria Math" panose="02040503050406030204" pitchFamily="18" charset="0"/>
                            </a:rPr>
                            <m:t>,</m:t>
                          </m:r>
                          <m:r>
                            <a:rPr lang="es-CO" sz="1600" i="1" dirty="0">
                              <a:latin typeface="Cambria Math" panose="02040503050406030204" pitchFamily="18" charset="0"/>
                            </a:rPr>
                            <m:t>𝑅</m:t>
                          </m:r>
                        </m:e>
                      </m:d>
                    </m:oMath>
                  </m:oMathPara>
                </a14:m>
                <a:endParaRPr lang="es-CO" sz="1600" dirty="0">
                  <a:ea typeface="Cambria Math" panose="02040503050406030204" pitchFamily="18" charset="0"/>
                </a:endParaRPr>
              </a:p>
              <a:p>
                <a:endParaRPr lang="es-CO" sz="1600" dirty="0"/>
              </a:p>
            </p:txBody>
          </p:sp>
        </mc:Choice>
        <mc:Fallback xmlns="">
          <p:sp>
            <p:nvSpPr>
              <p:cNvPr id="24" name="Subtítulo 2">
                <a:extLst>
                  <a:ext uri="{FF2B5EF4-FFF2-40B4-BE49-F238E27FC236}">
                    <a16:creationId xmlns:a16="http://schemas.microsoft.com/office/drawing/2014/main" id="{BC2CFD61-221E-4FAC-A3B9-9F95B605828D}"/>
                  </a:ext>
                </a:extLst>
              </p:cNvPr>
              <p:cNvSpPr txBox="1">
                <a:spLocks noRot="1" noChangeAspect="1" noMove="1" noResize="1" noEditPoints="1" noAdjustHandles="1" noChangeArrowheads="1" noChangeShapeType="1" noTextEdit="1"/>
              </p:cNvSpPr>
              <p:nvPr/>
            </p:nvSpPr>
            <p:spPr>
              <a:xfrm>
                <a:off x="1760727" y="3737271"/>
                <a:ext cx="2335182" cy="419613"/>
              </a:xfrm>
              <a:prstGeom prst="rect">
                <a:avLst/>
              </a:prstGeom>
              <a:blipFill>
                <a:blip r:embed="rId11"/>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25" name="Subtítulo 2">
                <a:extLst>
                  <a:ext uri="{FF2B5EF4-FFF2-40B4-BE49-F238E27FC236}">
                    <a16:creationId xmlns:a16="http://schemas.microsoft.com/office/drawing/2014/main" id="{39356A15-E4FF-44A3-B1F7-5710FE56A660}"/>
                  </a:ext>
                </a:extLst>
              </p:cNvPr>
              <p:cNvSpPr txBox="1">
                <a:spLocks/>
              </p:cNvSpPr>
              <p:nvPr/>
            </p:nvSpPr>
            <p:spPr>
              <a:xfrm>
                <a:off x="1873461" y="4055445"/>
                <a:ext cx="2335182" cy="4196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i="1" smtClean="0">
                          <a:latin typeface="Cambria Math" panose="02040503050406030204" pitchFamily="18" charset="0"/>
                          <a:ea typeface="Cambria Math" panose="02040503050406030204" pitchFamily="18" charset="0"/>
                        </a:rPr>
                        <m:t>𝛿</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i="1" dirty="0">
                                  <a:latin typeface="Cambria Math" panose="02040503050406030204" pitchFamily="18" charset="0"/>
                                </a:rPr>
                                <m:t>2</m:t>
                              </m:r>
                            </m:sub>
                          </m:sSub>
                          <m:r>
                            <a:rPr lang="es-CO" sz="1600" i="1" dirty="0">
                              <a:latin typeface="Cambria Math" panose="02040503050406030204" pitchFamily="18" charset="0"/>
                            </a:rPr>
                            <m:t>,</m:t>
                          </m:r>
                          <m:r>
                            <a:rPr lang="es-CO" sz="1600" b="0" i="1" dirty="0" smtClean="0">
                              <a:latin typeface="Cambria Math" panose="02040503050406030204" pitchFamily="18" charset="0"/>
                            </a:rPr>
                            <m:t>  </m:t>
                          </m:r>
                        </m:e>
                      </m:d>
                      <m:r>
                        <a:rPr lang="es-CO" sz="1600" i="1">
                          <a:latin typeface="Cambria Math" panose="02040503050406030204" pitchFamily="18" charset="0"/>
                          <a:ea typeface="Cambria Math" panose="02040503050406030204" pitchFamily="18" charset="0"/>
                        </a:rPr>
                        <m:t>=</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i="1" dirty="0">
                                  <a:latin typeface="Cambria Math" panose="02040503050406030204" pitchFamily="18" charset="0"/>
                                </a:rPr>
                                <m:t>2</m:t>
                              </m:r>
                            </m:sub>
                          </m:sSub>
                          <m:r>
                            <a:rPr lang="es-CO" sz="1600" i="1" dirty="0">
                              <a:latin typeface="Cambria Math" panose="02040503050406030204" pitchFamily="18" charset="0"/>
                            </a:rPr>
                            <m:t>,</m:t>
                          </m:r>
                          <m:r>
                            <a:rPr lang="es-CO" sz="1600" b="0" i="1" dirty="0" smtClean="0">
                              <a:latin typeface="Cambria Math" panose="02040503050406030204" pitchFamily="18" charset="0"/>
                            </a:rPr>
                            <m:t>0</m:t>
                          </m:r>
                          <m:r>
                            <a:rPr lang="es-CO" sz="1600" i="1" dirty="0">
                              <a:latin typeface="Cambria Math" panose="02040503050406030204" pitchFamily="18" charset="0"/>
                            </a:rPr>
                            <m:t>,</m:t>
                          </m:r>
                          <m:r>
                            <a:rPr lang="es-CO" sz="1600" i="1" dirty="0">
                              <a:latin typeface="Cambria Math" panose="02040503050406030204" pitchFamily="18" charset="0"/>
                            </a:rPr>
                            <m:t>𝑅</m:t>
                          </m:r>
                        </m:e>
                      </m:d>
                    </m:oMath>
                  </m:oMathPara>
                </a14:m>
                <a:endParaRPr lang="es-CO" sz="1600" dirty="0">
                  <a:ea typeface="Cambria Math" panose="02040503050406030204" pitchFamily="18" charset="0"/>
                </a:endParaRPr>
              </a:p>
              <a:p>
                <a:endParaRPr lang="es-CO" sz="1600" dirty="0"/>
              </a:p>
            </p:txBody>
          </p:sp>
        </mc:Choice>
        <mc:Fallback xmlns="">
          <p:sp>
            <p:nvSpPr>
              <p:cNvPr id="25" name="Subtítulo 2">
                <a:extLst>
                  <a:ext uri="{FF2B5EF4-FFF2-40B4-BE49-F238E27FC236}">
                    <a16:creationId xmlns:a16="http://schemas.microsoft.com/office/drawing/2014/main" id="{39356A15-E4FF-44A3-B1F7-5710FE56A660}"/>
                  </a:ext>
                </a:extLst>
              </p:cNvPr>
              <p:cNvSpPr txBox="1">
                <a:spLocks noRot="1" noChangeAspect="1" noMove="1" noResize="1" noEditPoints="1" noAdjustHandles="1" noChangeArrowheads="1" noChangeShapeType="1" noTextEdit="1"/>
              </p:cNvSpPr>
              <p:nvPr/>
            </p:nvSpPr>
            <p:spPr>
              <a:xfrm>
                <a:off x="1873461" y="4055445"/>
                <a:ext cx="2335182" cy="419613"/>
              </a:xfrm>
              <a:prstGeom prst="rect">
                <a:avLst/>
              </a:prstGeom>
              <a:blipFill>
                <a:blip r:embed="rId12"/>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26" name="Subtítulo 2">
                <a:extLst>
                  <a:ext uri="{FF2B5EF4-FFF2-40B4-BE49-F238E27FC236}">
                    <a16:creationId xmlns:a16="http://schemas.microsoft.com/office/drawing/2014/main" id="{6A7861A8-807B-4413-99C1-7BA215799171}"/>
                  </a:ext>
                </a:extLst>
              </p:cNvPr>
              <p:cNvSpPr txBox="1">
                <a:spLocks/>
              </p:cNvSpPr>
              <p:nvPr/>
            </p:nvSpPr>
            <p:spPr>
              <a:xfrm>
                <a:off x="1760727" y="4361690"/>
                <a:ext cx="2335182" cy="4196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i="1" smtClean="0">
                          <a:latin typeface="Cambria Math" panose="02040503050406030204" pitchFamily="18" charset="0"/>
                          <a:ea typeface="Cambria Math" panose="02040503050406030204" pitchFamily="18" charset="0"/>
                        </a:rPr>
                        <m:t>𝛿</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i="1" dirty="0">
                                  <a:latin typeface="Cambria Math" panose="02040503050406030204" pitchFamily="18" charset="0"/>
                                </a:rPr>
                                <m:t>2</m:t>
                              </m:r>
                            </m:sub>
                          </m:sSub>
                          <m:r>
                            <a:rPr lang="es-CO" sz="1600" i="1" dirty="0">
                              <a:latin typeface="Cambria Math" panose="02040503050406030204" pitchFamily="18" charset="0"/>
                            </a:rPr>
                            <m:t>,</m:t>
                          </m:r>
                          <m:r>
                            <a:rPr lang="es-CO" sz="1600" b="0" i="1" dirty="0" smtClean="0">
                              <a:latin typeface="Cambria Math" panose="02040503050406030204" pitchFamily="18" charset="0"/>
                            </a:rPr>
                            <m:t>−</m:t>
                          </m:r>
                        </m:e>
                      </m:d>
                      <m:r>
                        <a:rPr lang="es-CO" sz="1600" i="1">
                          <a:latin typeface="Cambria Math" panose="02040503050406030204" pitchFamily="18" charset="0"/>
                          <a:ea typeface="Cambria Math" panose="02040503050406030204" pitchFamily="18" charset="0"/>
                        </a:rPr>
                        <m:t>=</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4</m:t>
                              </m:r>
                            </m:sub>
                          </m:sSub>
                          <m:r>
                            <a:rPr lang="es-CO" sz="1600" i="1" dirty="0">
                              <a:latin typeface="Cambria Math" panose="02040503050406030204" pitchFamily="18" charset="0"/>
                            </a:rPr>
                            <m:t>,</m:t>
                          </m:r>
                          <m:r>
                            <a:rPr lang="es-CO" sz="1600" b="0" i="1" dirty="0" smtClean="0">
                              <a:latin typeface="Cambria Math" panose="02040503050406030204" pitchFamily="18" charset="0"/>
                            </a:rPr>
                            <m:t>−</m:t>
                          </m:r>
                          <m:r>
                            <a:rPr lang="es-CO" sz="1600" i="1" dirty="0">
                              <a:latin typeface="Cambria Math" panose="02040503050406030204" pitchFamily="18" charset="0"/>
                            </a:rPr>
                            <m:t>,</m:t>
                          </m:r>
                          <m:r>
                            <a:rPr lang="es-CO" sz="1600" b="0" i="1" dirty="0" smtClean="0">
                              <a:latin typeface="Cambria Math" panose="02040503050406030204" pitchFamily="18" charset="0"/>
                            </a:rPr>
                            <m:t>𝐿</m:t>
                          </m:r>
                        </m:e>
                      </m:d>
                    </m:oMath>
                  </m:oMathPara>
                </a14:m>
                <a:endParaRPr lang="es-CO" sz="1600" dirty="0">
                  <a:ea typeface="Cambria Math" panose="02040503050406030204" pitchFamily="18" charset="0"/>
                </a:endParaRPr>
              </a:p>
              <a:p>
                <a:endParaRPr lang="es-CO" sz="1600" dirty="0"/>
              </a:p>
            </p:txBody>
          </p:sp>
        </mc:Choice>
        <mc:Fallback xmlns="">
          <p:sp>
            <p:nvSpPr>
              <p:cNvPr id="26" name="Subtítulo 2">
                <a:extLst>
                  <a:ext uri="{FF2B5EF4-FFF2-40B4-BE49-F238E27FC236}">
                    <a16:creationId xmlns:a16="http://schemas.microsoft.com/office/drawing/2014/main" id="{6A7861A8-807B-4413-99C1-7BA215799171}"/>
                  </a:ext>
                </a:extLst>
              </p:cNvPr>
              <p:cNvSpPr txBox="1">
                <a:spLocks noRot="1" noChangeAspect="1" noMove="1" noResize="1" noEditPoints="1" noAdjustHandles="1" noChangeArrowheads="1" noChangeShapeType="1" noTextEdit="1"/>
              </p:cNvSpPr>
              <p:nvPr/>
            </p:nvSpPr>
            <p:spPr>
              <a:xfrm>
                <a:off x="1760727" y="4361690"/>
                <a:ext cx="2335182" cy="419613"/>
              </a:xfrm>
              <a:prstGeom prst="rect">
                <a:avLst/>
              </a:prstGeom>
              <a:blipFill>
                <a:blip r:embed="rId13"/>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27" name="Subtítulo 2">
                <a:extLst>
                  <a:ext uri="{FF2B5EF4-FFF2-40B4-BE49-F238E27FC236}">
                    <a16:creationId xmlns:a16="http://schemas.microsoft.com/office/drawing/2014/main" id="{63135202-E596-4A68-9673-C800D1636660}"/>
                  </a:ext>
                </a:extLst>
              </p:cNvPr>
              <p:cNvSpPr txBox="1">
                <a:spLocks/>
              </p:cNvSpPr>
              <p:nvPr/>
            </p:nvSpPr>
            <p:spPr>
              <a:xfrm>
                <a:off x="4753204" y="1287440"/>
                <a:ext cx="2335182" cy="4196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i="1" smtClean="0">
                          <a:highlight>
                            <a:srgbClr val="FFFF00"/>
                          </a:highlight>
                          <a:latin typeface="Cambria Math" panose="02040503050406030204" pitchFamily="18" charset="0"/>
                          <a:ea typeface="Cambria Math" panose="02040503050406030204" pitchFamily="18" charset="0"/>
                        </a:rPr>
                        <m:t>𝛿</m:t>
                      </m:r>
                      <m:d>
                        <m:dPr>
                          <m:ctrlPr>
                            <a:rPr lang="es-CO" sz="1600" i="1">
                              <a:highlight>
                                <a:srgbClr val="FFFF00"/>
                              </a:highlight>
                              <a:latin typeface="Cambria Math" panose="02040503050406030204" pitchFamily="18" charset="0"/>
                              <a:ea typeface="Cambria Math" panose="02040503050406030204" pitchFamily="18" charset="0"/>
                            </a:rPr>
                          </m:ctrlPr>
                        </m:dPr>
                        <m:e>
                          <m:sSub>
                            <m:sSubPr>
                              <m:ctrlPr>
                                <a:rPr lang="es-CO" sz="1600" i="1" dirty="0">
                                  <a:highlight>
                                    <a:srgbClr val="FFFF00"/>
                                  </a:highlight>
                                  <a:latin typeface="Cambria Math" panose="02040503050406030204" pitchFamily="18" charset="0"/>
                                </a:rPr>
                              </m:ctrlPr>
                            </m:sSubPr>
                            <m:e>
                              <m:r>
                                <a:rPr lang="es-CO" sz="1600" i="1" dirty="0">
                                  <a:highlight>
                                    <a:srgbClr val="FFFF00"/>
                                  </a:highlight>
                                  <a:latin typeface="Cambria Math" panose="02040503050406030204" pitchFamily="18" charset="0"/>
                                </a:rPr>
                                <m:t>𝑞</m:t>
                              </m:r>
                            </m:e>
                            <m:sub>
                              <m:r>
                                <a:rPr lang="es-CO" sz="1600" b="0" i="1" dirty="0" smtClean="0">
                                  <a:highlight>
                                    <a:srgbClr val="FFFF00"/>
                                  </a:highlight>
                                  <a:latin typeface="Cambria Math" panose="02040503050406030204" pitchFamily="18" charset="0"/>
                                </a:rPr>
                                <m:t>3</m:t>
                              </m:r>
                            </m:sub>
                          </m:sSub>
                          <m:r>
                            <a:rPr lang="es-CO" sz="1600" i="1" dirty="0">
                              <a:highlight>
                                <a:srgbClr val="FFFF00"/>
                              </a:highlight>
                              <a:latin typeface="Cambria Math" panose="02040503050406030204" pitchFamily="18" charset="0"/>
                            </a:rPr>
                            <m:t>,</m:t>
                          </m:r>
                          <m:r>
                            <a:rPr lang="es-CO" sz="1600" b="0" i="1" dirty="0" smtClean="0">
                              <a:highlight>
                                <a:srgbClr val="FFFF00"/>
                              </a:highlight>
                              <a:latin typeface="Cambria Math" panose="02040503050406030204" pitchFamily="18" charset="0"/>
                            </a:rPr>
                            <m:t>−</m:t>
                          </m:r>
                        </m:e>
                      </m:d>
                      <m:r>
                        <a:rPr lang="es-CO" sz="1600" i="1">
                          <a:highlight>
                            <a:srgbClr val="FFFF00"/>
                          </a:highlight>
                          <a:latin typeface="Cambria Math" panose="02040503050406030204" pitchFamily="18" charset="0"/>
                          <a:ea typeface="Cambria Math" panose="02040503050406030204" pitchFamily="18" charset="0"/>
                        </a:rPr>
                        <m:t>=</m:t>
                      </m:r>
                      <m:d>
                        <m:dPr>
                          <m:ctrlPr>
                            <a:rPr lang="es-CO" sz="1600" i="1">
                              <a:highlight>
                                <a:srgbClr val="FFFF00"/>
                              </a:highlight>
                              <a:latin typeface="Cambria Math" panose="02040503050406030204" pitchFamily="18" charset="0"/>
                              <a:ea typeface="Cambria Math" panose="02040503050406030204" pitchFamily="18" charset="0"/>
                            </a:rPr>
                          </m:ctrlPr>
                        </m:dPr>
                        <m:e>
                          <m:sSub>
                            <m:sSubPr>
                              <m:ctrlPr>
                                <a:rPr lang="es-CO" sz="1600" i="1" dirty="0">
                                  <a:highlight>
                                    <a:srgbClr val="FFFF00"/>
                                  </a:highlight>
                                  <a:latin typeface="Cambria Math" panose="02040503050406030204" pitchFamily="18" charset="0"/>
                                </a:rPr>
                              </m:ctrlPr>
                            </m:sSubPr>
                            <m:e>
                              <m:r>
                                <a:rPr lang="es-CO" sz="1600" i="1" dirty="0">
                                  <a:highlight>
                                    <a:srgbClr val="FFFF00"/>
                                  </a:highlight>
                                  <a:latin typeface="Cambria Math" panose="02040503050406030204" pitchFamily="18" charset="0"/>
                                </a:rPr>
                                <m:t>𝑞</m:t>
                              </m:r>
                            </m:e>
                            <m:sub>
                              <m:r>
                                <a:rPr lang="es-CO" sz="1600" b="0" i="1" dirty="0" smtClean="0">
                                  <a:highlight>
                                    <a:srgbClr val="FFFF00"/>
                                  </a:highlight>
                                  <a:latin typeface="Cambria Math" panose="02040503050406030204" pitchFamily="18" charset="0"/>
                                </a:rPr>
                                <m:t>4</m:t>
                              </m:r>
                            </m:sub>
                          </m:sSub>
                          <m:r>
                            <a:rPr lang="es-CO" sz="1600" i="1" dirty="0">
                              <a:highlight>
                                <a:srgbClr val="FFFF00"/>
                              </a:highlight>
                              <a:latin typeface="Cambria Math" panose="02040503050406030204" pitchFamily="18" charset="0"/>
                            </a:rPr>
                            <m:t>,</m:t>
                          </m:r>
                          <m:r>
                            <a:rPr lang="es-CO" sz="1600" b="0" i="1" dirty="0" smtClean="0">
                              <a:highlight>
                                <a:srgbClr val="FFFF00"/>
                              </a:highlight>
                              <a:latin typeface="Cambria Math" panose="02040503050406030204" pitchFamily="18" charset="0"/>
                            </a:rPr>
                            <m:t>−</m:t>
                          </m:r>
                          <m:r>
                            <a:rPr lang="es-CO" sz="1600" i="1" dirty="0">
                              <a:highlight>
                                <a:srgbClr val="FFFF00"/>
                              </a:highlight>
                              <a:latin typeface="Cambria Math" panose="02040503050406030204" pitchFamily="18" charset="0"/>
                            </a:rPr>
                            <m:t>,</m:t>
                          </m:r>
                          <m:r>
                            <a:rPr lang="es-CO" sz="1600" b="0" i="1" dirty="0" smtClean="0">
                              <a:highlight>
                                <a:srgbClr val="FFFF00"/>
                              </a:highlight>
                              <a:latin typeface="Cambria Math" panose="02040503050406030204" pitchFamily="18" charset="0"/>
                            </a:rPr>
                            <m:t>𝐿</m:t>
                          </m:r>
                        </m:e>
                      </m:d>
                    </m:oMath>
                  </m:oMathPara>
                </a14:m>
                <a:endParaRPr lang="es-CO" sz="1600" dirty="0">
                  <a:highlight>
                    <a:srgbClr val="FFFF00"/>
                  </a:highlight>
                  <a:ea typeface="Cambria Math" panose="02040503050406030204" pitchFamily="18" charset="0"/>
                </a:endParaRPr>
              </a:p>
              <a:p>
                <a:endParaRPr lang="es-CO" sz="1600" dirty="0"/>
              </a:p>
            </p:txBody>
          </p:sp>
        </mc:Choice>
        <mc:Fallback xmlns="">
          <p:sp>
            <p:nvSpPr>
              <p:cNvPr id="27" name="Subtítulo 2">
                <a:extLst>
                  <a:ext uri="{FF2B5EF4-FFF2-40B4-BE49-F238E27FC236}">
                    <a16:creationId xmlns:a16="http://schemas.microsoft.com/office/drawing/2014/main" id="{63135202-E596-4A68-9673-C800D1636660}"/>
                  </a:ext>
                </a:extLst>
              </p:cNvPr>
              <p:cNvSpPr txBox="1">
                <a:spLocks noRot="1" noChangeAspect="1" noMove="1" noResize="1" noEditPoints="1" noAdjustHandles="1" noChangeArrowheads="1" noChangeShapeType="1" noTextEdit="1"/>
              </p:cNvSpPr>
              <p:nvPr/>
            </p:nvSpPr>
            <p:spPr>
              <a:xfrm>
                <a:off x="4753204" y="1287440"/>
                <a:ext cx="2335182" cy="419613"/>
              </a:xfrm>
              <a:prstGeom prst="rect">
                <a:avLst/>
              </a:prstGeom>
              <a:blipFill>
                <a:blip r:embed="rId14"/>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28" name="Subtítulo 2">
                <a:extLst>
                  <a:ext uri="{FF2B5EF4-FFF2-40B4-BE49-F238E27FC236}">
                    <a16:creationId xmlns:a16="http://schemas.microsoft.com/office/drawing/2014/main" id="{8149C573-DDED-4555-9238-3105A2747ECD}"/>
                  </a:ext>
                </a:extLst>
              </p:cNvPr>
              <p:cNvSpPr txBox="1">
                <a:spLocks/>
              </p:cNvSpPr>
              <p:nvPr/>
            </p:nvSpPr>
            <p:spPr>
              <a:xfrm>
                <a:off x="4753372" y="1594142"/>
                <a:ext cx="2335182" cy="4196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i="1" smtClean="0">
                          <a:latin typeface="Cambria Math" panose="02040503050406030204" pitchFamily="18" charset="0"/>
                          <a:ea typeface="Cambria Math" panose="02040503050406030204" pitchFamily="18" charset="0"/>
                        </a:rPr>
                        <m:t>𝛿</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i="1" dirty="0">
                              <a:latin typeface="Cambria Math" panose="02040503050406030204" pitchFamily="18" charset="0"/>
                            </a:rPr>
                            <m:t>,</m:t>
                          </m:r>
                          <m:r>
                            <a:rPr lang="es-CO" sz="1600" b="0" i="1" dirty="0" smtClean="0">
                              <a:latin typeface="Cambria Math" panose="02040503050406030204" pitchFamily="18" charset="0"/>
                            </a:rPr>
                            <m:t>𝐴</m:t>
                          </m:r>
                        </m:e>
                      </m:d>
                      <m:r>
                        <a:rPr lang="es-CO" sz="1600" i="1">
                          <a:latin typeface="Cambria Math" panose="02040503050406030204" pitchFamily="18" charset="0"/>
                          <a:ea typeface="Cambria Math" panose="02040503050406030204" pitchFamily="18" charset="0"/>
                        </a:rPr>
                        <m:t>=</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i="1" dirty="0">
                              <a:latin typeface="Cambria Math" panose="02040503050406030204" pitchFamily="18" charset="0"/>
                            </a:rPr>
                            <m:t>,</m:t>
                          </m:r>
                          <m:r>
                            <a:rPr lang="es-CO" sz="1600" b="0" i="1" dirty="0" smtClean="0">
                              <a:latin typeface="Cambria Math" panose="02040503050406030204" pitchFamily="18" charset="0"/>
                            </a:rPr>
                            <m:t>𝑌</m:t>
                          </m:r>
                          <m:r>
                            <a:rPr lang="es-CO" sz="1600" i="1" dirty="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dirty="0">
                  <a:ea typeface="Cambria Math" panose="02040503050406030204" pitchFamily="18" charset="0"/>
                </a:endParaRPr>
              </a:p>
              <a:p>
                <a:endParaRPr lang="es-CO" sz="1600" dirty="0"/>
              </a:p>
            </p:txBody>
          </p:sp>
        </mc:Choice>
        <mc:Fallback xmlns="">
          <p:sp>
            <p:nvSpPr>
              <p:cNvPr id="28" name="Subtítulo 2">
                <a:extLst>
                  <a:ext uri="{FF2B5EF4-FFF2-40B4-BE49-F238E27FC236}">
                    <a16:creationId xmlns:a16="http://schemas.microsoft.com/office/drawing/2014/main" id="{8149C573-DDED-4555-9238-3105A2747ECD}"/>
                  </a:ext>
                </a:extLst>
              </p:cNvPr>
              <p:cNvSpPr txBox="1">
                <a:spLocks noRot="1" noChangeAspect="1" noMove="1" noResize="1" noEditPoints="1" noAdjustHandles="1" noChangeArrowheads="1" noChangeShapeType="1" noTextEdit="1"/>
              </p:cNvSpPr>
              <p:nvPr/>
            </p:nvSpPr>
            <p:spPr>
              <a:xfrm>
                <a:off x="4753372" y="1594142"/>
                <a:ext cx="2335182" cy="419613"/>
              </a:xfrm>
              <a:prstGeom prst="rect">
                <a:avLst/>
              </a:prstGeom>
              <a:blipFill>
                <a:blip r:embed="rId15"/>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29" name="Subtítulo 2">
                <a:extLst>
                  <a:ext uri="{FF2B5EF4-FFF2-40B4-BE49-F238E27FC236}">
                    <a16:creationId xmlns:a16="http://schemas.microsoft.com/office/drawing/2014/main" id="{BD5F9220-A4BC-47D8-9BDC-F736D7DB6CFF}"/>
                  </a:ext>
                </a:extLst>
              </p:cNvPr>
              <p:cNvSpPr txBox="1">
                <a:spLocks/>
              </p:cNvSpPr>
              <p:nvPr/>
            </p:nvSpPr>
            <p:spPr>
              <a:xfrm>
                <a:off x="4753372" y="1920773"/>
                <a:ext cx="2335182" cy="4196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i="1" smtClean="0">
                          <a:latin typeface="Cambria Math" panose="02040503050406030204" pitchFamily="18" charset="0"/>
                          <a:ea typeface="Cambria Math" panose="02040503050406030204" pitchFamily="18" charset="0"/>
                        </a:rPr>
                        <m:t>𝛿</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i="1" dirty="0">
                              <a:latin typeface="Cambria Math" panose="02040503050406030204" pitchFamily="18" charset="0"/>
                            </a:rPr>
                            <m:t>,</m:t>
                          </m:r>
                          <m:r>
                            <a:rPr lang="es-CO" sz="1600" b="0" i="1" dirty="0" smtClean="0">
                              <a:latin typeface="Cambria Math" panose="02040503050406030204" pitchFamily="18" charset="0"/>
                            </a:rPr>
                            <m:t>𝐵</m:t>
                          </m:r>
                        </m:e>
                      </m:d>
                      <m:r>
                        <a:rPr lang="es-CO" sz="1600" i="1">
                          <a:latin typeface="Cambria Math" panose="02040503050406030204" pitchFamily="18" charset="0"/>
                          <a:ea typeface="Cambria Math" panose="02040503050406030204" pitchFamily="18" charset="0"/>
                        </a:rPr>
                        <m:t>=</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i="1" dirty="0">
                              <a:latin typeface="Cambria Math" panose="02040503050406030204" pitchFamily="18" charset="0"/>
                            </a:rPr>
                            <m:t>,</m:t>
                          </m:r>
                          <m:r>
                            <a:rPr lang="es-CO" sz="1600" b="0" i="1" dirty="0" smtClean="0">
                              <a:latin typeface="Cambria Math" panose="02040503050406030204" pitchFamily="18" charset="0"/>
                            </a:rPr>
                            <m:t>𝐿</m:t>
                          </m:r>
                          <m:r>
                            <a:rPr lang="es-CO" sz="1600" i="1" dirty="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dirty="0">
                  <a:ea typeface="Cambria Math" panose="02040503050406030204" pitchFamily="18" charset="0"/>
                </a:endParaRPr>
              </a:p>
              <a:p>
                <a:endParaRPr lang="es-CO" sz="1600" dirty="0"/>
              </a:p>
            </p:txBody>
          </p:sp>
        </mc:Choice>
        <mc:Fallback xmlns="">
          <p:sp>
            <p:nvSpPr>
              <p:cNvPr id="29" name="Subtítulo 2">
                <a:extLst>
                  <a:ext uri="{FF2B5EF4-FFF2-40B4-BE49-F238E27FC236}">
                    <a16:creationId xmlns:a16="http://schemas.microsoft.com/office/drawing/2014/main" id="{BD5F9220-A4BC-47D8-9BDC-F736D7DB6CFF}"/>
                  </a:ext>
                </a:extLst>
              </p:cNvPr>
              <p:cNvSpPr txBox="1">
                <a:spLocks noRot="1" noChangeAspect="1" noMove="1" noResize="1" noEditPoints="1" noAdjustHandles="1" noChangeArrowheads="1" noChangeShapeType="1" noTextEdit="1"/>
              </p:cNvSpPr>
              <p:nvPr/>
            </p:nvSpPr>
            <p:spPr>
              <a:xfrm>
                <a:off x="4753372" y="1920773"/>
                <a:ext cx="2335182" cy="419613"/>
              </a:xfrm>
              <a:prstGeom prst="rect">
                <a:avLst/>
              </a:prstGeom>
              <a:blipFill>
                <a:blip r:embed="rId16"/>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30" name="Subtítulo 2">
                <a:extLst>
                  <a:ext uri="{FF2B5EF4-FFF2-40B4-BE49-F238E27FC236}">
                    <a16:creationId xmlns:a16="http://schemas.microsoft.com/office/drawing/2014/main" id="{985CF78A-9EDF-429E-B023-8833ABF70A89}"/>
                  </a:ext>
                </a:extLst>
              </p:cNvPr>
              <p:cNvSpPr txBox="1">
                <a:spLocks/>
              </p:cNvSpPr>
              <p:nvPr/>
            </p:nvSpPr>
            <p:spPr>
              <a:xfrm>
                <a:off x="4740846" y="2227599"/>
                <a:ext cx="2335182" cy="4196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i="1" smtClean="0">
                          <a:latin typeface="Cambria Math" panose="02040503050406030204" pitchFamily="18" charset="0"/>
                          <a:ea typeface="Cambria Math" panose="02040503050406030204" pitchFamily="18" charset="0"/>
                        </a:rPr>
                        <m:t>𝛿</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i="1" dirty="0">
                              <a:latin typeface="Cambria Math" panose="02040503050406030204" pitchFamily="18" charset="0"/>
                            </a:rPr>
                            <m:t>,</m:t>
                          </m:r>
                          <m:r>
                            <a:rPr lang="es-CO" sz="1600" b="0" i="1" dirty="0" smtClean="0">
                              <a:latin typeface="Cambria Math" panose="02040503050406030204" pitchFamily="18" charset="0"/>
                            </a:rPr>
                            <m:t>𝐶</m:t>
                          </m:r>
                        </m:e>
                      </m:d>
                      <m:r>
                        <a:rPr lang="es-CO" sz="1600" i="1">
                          <a:latin typeface="Cambria Math" panose="02040503050406030204" pitchFamily="18" charset="0"/>
                          <a:ea typeface="Cambria Math" panose="02040503050406030204" pitchFamily="18" charset="0"/>
                        </a:rPr>
                        <m:t>=</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i="1" dirty="0">
                              <a:latin typeface="Cambria Math" panose="02040503050406030204" pitchFamily="18" charset="0"/>
                            </a:rPr>
                            <m:t>,</m:t>
                          </m:r>
                          <m:r>
                            <a:rPr lang="es-CO" sz="1600" b="0" i="1" dirty="0" smtClean="0">
                              <a:latin typeface="Cambria Math" panose="02040503050406030204" pitchFamily="18" charset="0"/>
                            </a:rPr>
                            <m:t>𝑍</m:t>
                          </m:r>
                          <m:r>
                            <a:rPr lang="es-CO" sz="1600" i="1" dirty="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dirty="0">
                  <a:ea typeface="Cambria Math" panose="02040503050406030204" pitchFamily="18" charset="0"/>
                </a:endParaRPr>
              </a:p>
              <a:p>
                <a:endParaRPr lang="es-CO" sz="1600" dirty="0"/>
              </a:p>
            </p:txBody>
          </p:sp>
        </mc:Choice>
        <mc:Fallback xmlns="">
          <p:sp>
            <p:nvSpPr>
              <p:cNvPr id="30" name="Subtítulo 2">
                <a:extLst>
                  <a:ext uri="{FF2B5EF4-FFF2-40B4-BE49-F238E27FC236}">
                    <a16:creationId xmlns:a16="http://schemas.microsoft.com/office/drawing/2014/main" id="{985CF78A-9EDF-429E-B023-8833ABF70A89}"/>
                  </a:ext>
                </a:extLst>
              </p:cNvPr>
              <p:cNvSpPr txBox="1">
                <a:spLocks noRot="1" noChangeAspect="1" noMove="1" noResize="1" noEditPoints="1" noAdjustHandles="1" noChangeArrowheads="1" noChangeShapeType="1" noTextEdit="1"/>
              </p:cNvSpPr>
              <p:nvPr/>
            </p:nvSpPr>
            <p:spPr>
              <a:xfrm>
                <a:off x="4740846" y="2227599"/>
                <a:ext cx="2335182" cy="419613"/>
              </a:xfrm>
              <a:prstGeom prst="rect">
                <a:avLst/>
              </a:prstGeom>
              <a:blipFill>
                <a:blip r:embed="rId17"/>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31" name="Subtítulo 2">
                <a:extLst>
                  <a:ext uri="{FF2B5EF4-FFF2-40B4-BE49-F238E27FC236}">
                    <a16:creationId xmlns:a16="http://schemas.microsoft.com/office/drawing/2014/main" id="{98AC1C81-71AA-40BB-94BE-97546FC32B83}"/>
                  </a:ext>
                </a:extLst>
              </p:cNvPr>
              <p:cNvSpPr txBox="1">
                <a:spLocks/>
              </p:cNvSpPr>
              <p:nvPr/>
            </p:nvSpPr>
            <p:spPr>
              <a:xfrm>
                <a:off x="4773887" y="2530454"/>
                <a:ext cx="2335182" cy="4196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i="1" smtClean="0">
                          <a:latin typeface="Cambria Math" panose="02040503050406030204" pitchFamily="18" charset="0"/>
                          <a:ea typeface="Cambria Math" panose="02040503050406030204" pitchFamily="18" charset="0"/>
                        </a:rPr>
                        <m:t>𝛿</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i="1" dirty="0">
                              <a:latin typeface="Cambria Math" panose="02040503050406030204" pitchFamily="18" charset="0"/>
                            </a:rPr>
                            <m:t>,</m:t>
                          </m:r>
                          <m:r>
                            <a:rPr lang="es-CO" sz="1600" b="0" i="1" dirty="0" smtClean="0">
                              <a:latin typeface="Cambria Math" panose="02040503050406030204" pitchFamily="18" charset="0"/>
                            </a:rPr>
                            <m:t>𝐷</m:t>
                          </m:r>
                        </m:e>
                      </m:d>
                      <m:r>
                        <a:rPr lang="es-CO" sz="1600" i="1">
                          <a:latin typeface="Cambria Math" panose="02040503050406030204" pitchFamily="18" charset="0"/>
                          <a:ea typeface="Cambria Math" panose="02040503050406030204" pitchFamily="18" charset="0"/>
                        </a:rPr>
                        <m:t>=</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i="1" dirty="0">
                              <a:latin typeface="Cambria Math" panose="02040503050406030204" pitchFamily="18" charset="0"/>
                            </a:rPr>
                            <m:t>,</m:t>
                          </m:r>
                          <m:r>
                            <a:rPr lang="es-CO" sz="1600" b="0" i="1" dirty="0" smtClean="0">
                              <a:latin typeface="Cambria Math" panose="02040503050406030204" pitchFamily="18" charset="0"/>
                            </a:rPr>
                            <m:t>𝑀</m:t>
                          </m:r>
                          <m:r>
                            <a:rPr lang="es-CO" sz="1600" i="1" dirty="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dirty="0">
                  <a:ea typeface="Cambria Math" panose="02040503050406030204" pitchFamily="18" charset="0"/>
                </a:endParaRPr>
              </a:p>
              <a:p>
                <a:endParaRPr lang="es-CO" sz="1600" dirty="0"/>
              </a:p>
            </p:txBody>
          </p:sp>
        </mc:Choice>
        <mc:Fallback xmlns="">
          <p:sp>
            <p:nvSpPr>
              <p:cNvPr id="31" name="Subtítulo 2">
                <a:extLst>
                  <a:ext uri="{FF2B5EF4-FFF2-40B4-BE49-F238E27FC236}">
                    <a16:creationId xmlns:a16="http://schemas.microsoft.com/office/drawing/2014/main" id="{98AC1C81-71AA-40BB-94BE-97546FC32B83}"/>
                  </a:ext>
                </a:extLst>
              </p:cNvPr>
              <p:cNvSpPr txBox="1">
                <a:spLocks noRot="1" noChangeAspect="1" noMove="1" noResize="1" noEditPoints="1" noAdjustHandles="1" noChangeArrowheads="1" noChangeShapeType="1" noTextEdit="1"/>
              </p:cNvSpPr>
              <p:nvPr/>
            </p:nvSpPr>
            <p:spPr>
              <a:xfrm>
                <a:off x="4773887" y="2530454"/>
                <a:ext cx="2335182" cy="419613"/>
              </a:xfrm>
              <a:prstGeom prst="rect">
                <a:avLst/>
              </a:prstGeom>
              <a:blipFill>
                <a:blip r:embed="rId18"/>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32" name="Subtítulo 2">
                <a:extLst>
                  <a:ext uri="{FF2B5EF4-FFF2-40B4-BE49-F238E27FC236}">
                    <a16:creationId xmlns:a16="http://schemas.microsoft.com/office/drawing/2014/main" id="{3AFA11F8-D384-41FB-A4AC-1A82C72D2B5D}"/>
                  </a:ext>
                </a:extLst>
              </p:cNvPr>
              <p:cNvSpPr txBox="1">
                <a:spLocks/>
              </p:cNvSpPr>
              <p:nvPr/>
            </p:nvSpPr>
            <p:spPr>
              <a:xfrm>
                <a:off x="4748835" y="2835542"/>
                <a:ext cx="2335182" cy="4196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i="1" smtClean="0">
                          <a:latin typeface="Cambria Math" panose="02040503050406030204" pitchFamily="18" charset="0"/>
                          <a:ea typeface="Cambria Math" panose="02040503050406030204" pitchFamily="18" charset="0"/>
                        </a:rPr>
                        <m:t>𝛿</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i="1" dirty="0">
                              <a:latin typeface="Cambria Math" panose="02040503050406030204" pitchFamily="18" charset="0"/>
                            </a:rPr>
                            <m:t>,</m:t>
                          </m:r>
                          <m:r>
                            <a:rPr lang="es-CO" sz="1600" b="0" i="1" dirty="0" smtClean="0">
                              <a:latin typeface="Cambria Math" panose="02040503050406030204" pitchFamily="18" charset="0"/>
                            </a:rPr>
                            <m:t>𝐸</m:t>
                          </m:r>
                        </m:e>
                      </m:d>
                      <m:r>
                        <a:rPr lang="es-CO" sz="1600" i="1">
                          <a:latin typeface="Cambria Math" panose="02040503050406030204" pitchFamily="18" charset="0"/>
                          <a:ea typeface="Cambria Math" panose="02040503050406030204" pitchFamily="18" charset="0"/>
                        </a:rPr>
                        <m:t>=</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i="1" dirty="0">
                              <a:latin typeface="Cambria Math" panose="02040503050406030204" pitchFamily="18" charset="0"/>
                            </a:rPr>
                            <m:t>,</m:t>
                          </m:r>
                          <m:r>
                            <a:rPr lang="es-CO" sz="1600" b="0" i="1" dirty="0" smtClean="0">
                              <a:latin typeface="Cambria Math" panose="02040503050406030204" pitchFamily="18" charset="0"/>
                            </a:rPr>
                            <m:t>𝐴</m:t>
                          </m:r>
                          <m:r>
                            <a:rPr lang="es-CO" sz="1600" i="1" dirty="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dirty="0">
                  <a:ea typeface="Cambria Math" panose="02040503050406030204" pitchFamily="18" charset="0"/>
                </a:endParaRPr>
              </a:p>
              <a:p>
                <a:endParaRPr lang="es-CO" sz="1600" dirty="0"/>
              </a:p>
            </p:txBody>
          </p:sp>
        </mc:Choice>
        <mc:Fallback xmlns="">
          <p:sp>
            <p:nvSpPr>
              <p:cNvPr id="32" name="Subtítulo 2">
                <a:extLst>
                  <a:ext uri="{FF2B5EF4-FFF2-40B4-BE49-F238E27FC236}">
                    <a16:creationId xmlns:a16="http://schemas.microsoft.com/office/drawing/2014/main" id="{3AFA11F8-D384-41FB-A4AC-1A82C72D2B5D}"/>
                  </a:ext>
                </a:extLst>
              </p:cNvPr>
              <p:cNvSpPr txBox="1">
                <a:spLocks noRot="1" noChangeAspect="1" noMove="1" noResize="1" noEditPoints="1" noAdjustHandles="1" noChangeArrowheads="1" noChangeShapeType="1" noTextEdit="1"/>
              </p:cNvSpPr>
              <p:nvPr/>
            </p:nvSpPr>
            <p:spPr>
              <a:xfrm>
                <a:off x="4748835" y="2835542"/>
                <a:ext cx="2335182" cy="419613"/>
              </a:xfrm>
              <a:prstGeom prst="rect">
                <a:avLst/>
              </a:prstGeom>
              <a:blipFill>
                <a:blip r:embed="rId19"/>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33" name="Subtítulo 2">
                <a:extLst>
                  <a:ext uri="{FF2B5EF4-FFF2-40B4-BE49-F238E27FC236}">
                    <a16:creationId xmlns:a16="http://schemas.microsoft.com/office/drawing/2014/main" id="{5BE58900-7307-46E6-96A9-69FBE836D082}"/>
                  </a:ext>
                </a:extLst>
              </p:cNvPr>
              <p:cNvSpPr txBox="1">
                <a:spLocks/>
              </p:cNvSpPr>
              <p:nvPr/>
            </p:nvSpPr>
            <p:spPr>
              <a:xfrm>
                <a:off x="4761361" y="3146963"/>
                <a:ext cx="2335182" cy="4196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i="1" smtClean="0">
                          <a:latin typeface="Cambria Math" panose="02040503050406030204" pitchFamily="18" charset="0"/>
                          <a:ea typeface="Cambria Math" panose="02040503050406030204" pitchFamily="18" charset="0"/>
                        </a:rPr>
                        <m:t>𝛿</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i="1" dirty="0">
                              <a:latin typeface="Cambria Math" panose="02040503050406030204" pitchFamily="18" charset="0"/>
                            </a:rPr>
                            <m:t>,</m:t>
                          </m:r>
                          <m:r>
                            <a:rPr lang="es-CO" sz="1600" b="0" i="1" dirty="0" smtClean="0">
                              <a:latin typeface="Cambria Math" panose="02040503050406030204" pitchFamily="18" charset="0"/>
                            </a:rPr>
                            <m:t>𝐹</m:t>
                          </m:r>
                        </m:e>
                      </m:d>
                      <m:r>
                        <a:rPr lang="es-CO" sz="1600" i="1">
                          <a:latin typeface="Cambria Math" panose="02040503050406030204" pitchFamily="18" charset="0"/>
                          <a:ea typeface="Cambria Math" panose="02040503050406030204" pitchFamily="18" charset="0"/>
                        </a:rPr>
                        <m:t>=</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i="1" dirty="0">
                              <a:latin typeface="Cambria Math" panose="02040503050406030204" pitchFamily="18" charset="0"/>
                            </a:rPr>
                            <m:t>,</m:t>
                          </m:r>
                          <m:r>
                            <a:rPr lang="es-CO" sz="1600" b="0" i="1" dirty="0" smtClean="0">
                              <a:latin typeface="Cambria Math" panose="02040503050406030204" pitchFamily="18" charset="0"/>
                            </a:rPr>
                            <m:t>𝑁</m:t>
                          </m:r>
                          <m:r>
                            <a:rPr lang="es-CO" sz="1600" i="1" dirty="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dirty="0">
                  <a:ea typeface="Cambria Math" panose="02040503050406030204" pitchFamily="18" charset="0"/>
                </a:endParaRPr>
              </a:p>
              <a:p>
                <a:endParaRPr lang="es-CO" sz="1600" dirty="0"/>
              </a:p>
            </p:txBody>
          </p:sp>
        </mc:Choice>
        <mc:Fallback xmlns="">
          <p:sp>
            <p:nvSpPr>
              <p:cNvPr id="33" name="Subtítulo 2">
                <a:extLst>
                  <a:ext uri="{FF2B5EF4-FFF2-40B4-BE49-F238E27FC236}">
                    <a16:creationId xmlns:a16="http://schemas.microsoft.com/office/drawing/2014/main" id="{5BE58900-7307-46E6-96A9-69FBE836D082}"/>
                  </a:ext>
                </a:extLst>
              </p:cNvPr>
              <p:cNvSpPr txBox="1">
                <a:spLocks noRot="1" noChangeAspect="1" noMove="1" noResize="1" noEditPoints="1" noAdjustHandles="1" noChangeArrowheads="1" noChangeShapeType="1" noTextEdit="1"/>
              </p:cNvSpPr>
              <p:nvPr/>
            </p:nvSpPr>
            <p:spPr>
              <a:xfrm>
                <a:off x="4761361" y="3146963"/>
                <a:ext cx="2335182" cy="419613"/>
              </a:xfrm>
              <a:prstGeom prst="rect">
                <a:avLst/>
              </a:prstGeom>
              <a:blipFill>
                <a:blip r:embed="rId20"/>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34" name="Subtítulo 2">
                <a:extLst>
                  <a:ext uri="{FF2B5EF4-FFF2-40B4-BE49-F238E27FC236}">
                    <a16:creationId xmlns:a16="http://schemas.microsoft.com/office/drawing/2014/main" id="{00215207-F3F9-4BA7-84BE-65752CBC66B5}"/>
                  </a:ext>
                </a:extLst>
              </p:cNvPr>
              <p:cNvSpPr txBox="1">
                <a:spLocks/>
              </p:cNvSpPr>
              <p:nvPr/>
            </p:nvSpPr>
            <p:spPr>
              <a:xfrm>
                <a:off x="4761361" y="3456366"/>
                <a:ext cx="2335182" cy="4196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i="1" smtClean="0">
                          <a:latin typeface="Cambria Math" panose="02040503050406030204" pitchFamily="18" charset="0"/>
                          <a:ea typeface="Cambria Math" panose="02040503050406030204" pitchFamily="18" charset="0"/>
                        </a:rPr>
                        <m:t>𝛿</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i="1" dirty="0">
                              <a:latin typeface="Cambria Math" panose="02040503050406030204" pitchFamily="18" charset="0"/>
                            </a:rPr>
                            <m:t>,</m:t>
                          </m:r>
                          <m:r>
                            <a:rPr lang="es-CO" sz="1600" b="0" i="1" dirty="0" smtClean="0">
                              <a:latin typeface="Cambria Math" panose="02040503050406030204" pitchFamily="18" charset="0"/>
                            </a:rPr>
                            <m:t>𝐺</m:t>
                          </m:r>
                        </m:e>
                      </m:d>
                      <m:r>
                        <a:rPr lang="es-CO" sz="1600" i="1">
                          <a:latin typeface="Cambria Math" panose="02040503050406030204" pitchFamily="18" charset="0"/>
                          <a:ea typeface="Cambria Math" panose="02040503050406030204" pitchFamily="18" charset="0"/>
                        </a:rPr>
                        <m:t>=</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i="1" dirty="0">
                              <a:latin typeface="Cambria Math" panose="02040503050406030204" pitchFamily="18" charset="0"/>
                            </a:rPr>
                            <m:t>,</m:t>
                          </m:r>
                          <m:r>
                            <a:rPr lang="es-CO" sz="1600" b="0" i="1" dirty="0" smtClean="0">
                              <a:latin typeface="Cambria Math" panose="02040503050406030204" pitchFamily="18" charset="0"/>
                            </a:rPr>
                            <m:t>𝐵</m:t>
                          </m:r>
                          <m:r>
                            <a:rPr lang="es-CO" sz="1600" i="1" dirty="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dirty="0">
                  <a:ea typeface="Cambria Math" panose="02040503050406030204" pitchFamily="18" charset="0"/>
                </a:endParaRPr>
              </a:p>
              <a:p>
                <a:endParaRPr lang="es-CO" sz="1600" dirty="0"/>
              </a:p>
            </p:txBody>
          </p:sp>
        </mc:Choice>
        <mc:Fallback xmlns="">
          <p:sp>
            <p:nvSpPr>
              <p:cNvPr id="34" name="Subtítulo 2">
                <a:extLst>
                  <a:ext uri="{FF2B5EF4-FFF2-40B4-BE49-F238E27FC236}">
                    <a16:creationId xmlns:a16="http://schemas.microsoft.com/office/drawing/2014/main" id="{00215207-F3F9-4BA7-84BE-65752CBC66B5}"/>
                  </a:ext>
                </a:extLst>
              </p:cNvPr>
              <p:cNvSpPr txBox="1">
                <a:spLocks noRot="1" noChangeAspect="1" noMove="1" noResize="1" noEditPoints="1" noAdjustHandles="1" noChangeArrowheads="1" noChangeShapeType="1" noTextEdit="1"/>
              </p:cNvSpPr>
              <p:nvPr/>
            </p:nvSpPr>
            <p:spPr>
              <a:xfrm>
                <a:off x="4761361" y="3456366"/>
                <a:ext cx="2335182" cy="419613"/>
              </a:xfrm>
              <a:prstGeom prst="rect">
                <a:avLst/>
              </a:prstGeom>
              <a:blipFill>
                <a:blip r:embed="rId21"/>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35" name="Subtítulo 2">
                <a:extLst>
                  <a:ext uri="{FF2B5EF4-FFF2-40B4-BE49-F238E27FC236}">
                    <a16:creationId xmlns:a16="http://schemas.microsoft.com/office/drawing/2014/main" id="{FE744425-36A0-4FF7-85C6-B52519829E30}"/>
                  </a:ext>
                </a:extLst>
              </p:cNvPr>
              <p:cNvSpPr txBox="1">
                <a:spLocks/>
              </p:cNvSpPr>
              <p:nvPr/>
            </p:nvSpPr>
            <p:spPr>
              <a:xfrm>
                <a:off x="4773887" y="3767577"/>
                <a:ext cx="2335182" cy="4196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i="1" smtClean="0">
                          <a:latin typeface="Cambria Math" panose="02040503050406030204" pitchFamily="18" charset="0"/>
                          <a:ea typeface="Cambria Math" panose="02040503050406030204" pitchFamily="18" charset="0"/>
                        </a:rPr>
                        <m:t>𝛿</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i="1" dirty="0">
                              <a:latin typeface="Cambria Math" panose="02040503050406030204" pitchFamily="18" charset="0"/>
                            </a:rPr>
                            <m:t>,</m:t>
                          </m:r>
                          <m:r>
                            <a:rPr lang="es-CO" sz="1600" b="0" i="1" dirty="0" smtClean="0">
                              <a:latin typeface="Cambria Math" panose="02040503050406030204" pitchFamily="18" charset="0"/>
                            </a:rPr>
                            <m:t>𝐻</m:t>
                          </m:r>
                        </m:e>
                      </m:d>
                      <m:r>
                        <a:rPr lang="es-CO" sz="1600" i="1">
                          <a:latin typeface="Cambria Math" panose="02040503050406030204" pitchFamily="18" charset="0"/>
                          <a:ea typeface="Cambria Math" panose="02040503050406030204" pitchFamily="18" charset="0"/>
                        </a:rPr>
                        <m:t>=</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i="1" dirty="0">
                              <a:latin typeface="Cambria Math" panose="02040503050406030204" pitchFamily="18" charset="0"/>
                            </a:rPr>
                            <m:t>,</m:t>
                          </m:r>
                          <m:r>
                            <a:rPr lang="es-CO" sz="1600" b="0" i="1" dirty="0" smtClean="0">
                              <a:latin typeface="Cambria Math" panose="02040503050406030204" pitchFamily="18" charset="0"/>
                            </a:rPr>
                            <m:t>𝑂</m:t>
                          </m:r>
                          <m:r>
                            <a:rPr lang="es-CO" sz="1600" i="1" dirty="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dirty="0">
                  <a:ea typeface="Cambria Math" panose="02040503050406030204" pitchFamily="18" charset="0"/>
                </a:endParaRPr>
              </a:p>
              <a:p>
                <a:endParaRPr lang="es-CO" sz="1600" dirty="0"/>
              </a:p>
            </p:txBody>
          </p:sp>
        </mc:Choice>
        <mc:Fallback xmlns="">
          <p:sp>
            <p:nvSpPr>
              <p:cNvPr id="35" name="Subtítulo 2">
                <a:extLst>
                  <a:ext uri="{FF2B5EF4-FFF2-40B4-BE49-F238E27FC236}">
                    <a16:creationId xmlns:a16="http://schemas.microsoft.com/office/drawing/2014/main" id="{FE744425-36A0-4FF7-85C6-B52519829E30}"/>
                  </a:ext>
                </a:extLst>
              </p:cNvPr>
              <p:cNvSpPr txBox="1">
                <a:spLocks noRot="1" noChangeAspect="1" noMove="1" noResize="1" noEditPoints="1" noAdjustHandles="1" noChangeArrowheads="1" noChangeShapeType="1" noTextEdit="1"/>
              </p:cNvSpPr>
              <p:nvPr/>
            </p:nvSpPr>
            <p:spPr>
              <a:xfrm>
                <a:off x="4773887" y="3767577"/>
                <a:ext cx="2335182" cy="419613"/>
              </a:xfrm>
              <a:prstGeom prst="rect">
                <a:avLst/>
              </a:prstGeom>
              <a:blipFill>
                <a:blip r:embed="rId22"/>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36" name="Subtítulo 2">
                <a:extLst>
                  <a:ext uri="{FF2B5EF4-FFF2-40B4-BE49-F238E27FC236}">
                    <a16:creationId xmlns:a16="http://schemas.microsoft.com/office/drawing/2014/main" id="{B0339AEE-8E2C-4D38-8150-B08D90ED2BCE}"/>
                  </a:ext>
                </a:extLst>
              </p:cNvPr>
              <p:cNvSpPr txBox="1">
                <a:spLocks/>
              </p:cNvSpPr>
              <p:nvPr/>
            </p:nvSpPr>
            <p:spPr>
              <a:xfrm>
                <a:off x="4723783" y="4064454"/>
                <a:ext cx="2335182" cy="4196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i="1" smtClean="0">
                          <a:latin typeface="Cambria Math" panose="02040503050406030204" pitchFamily="18" charset="0"/>
                          <a:ea typeface="Cambria Math" panose="02040503050406030204" pitchFamily="18" charset="0"/>
                        </a:rPr>
                        <m:t>𝛿</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i="1" dirty="0">
                              <a:latin typeface="Cambria Math" panose="02040503050406030204" pitchFamily="18" charset="0"/>
                            </a:rPr>
                            <m:t>,</m:t>
                          </m:r>
                          <m:r>
                            <a:rPr lang="es-CO" sz="1600" b="0" i="1" dirty="0" smtClean="0">
                              <a:latin typeface="Cambria Math" panose="02040503050406030204" pitchFamily="18" charset="0"/>
                            </a:rPr>
                            <m:t>𝐼</m:t>
                          </m:r>
                        </m:e>
                      </m:d>
                      <m:r>
                        <a:rPr lang="es-CO" sz="1600" i="1">
                          <a:latin typeface="Cambria Math" panose="02040503050406030204" pitchFamily="18" charset="0"/>
                          <a:ea typeface="Cambria Math" panose="02040503050406030204" pitchFamily="18" charset="0"/>
                        </a:rPr>
                        <m:t>=</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i="1" dirty="0">
                              <a:latin typeface="Cambria Math" panose="02040503050406030204" pitchFamily="18" charset="0"/>
                            </a:rPr>
                            <m:t>,</m:t>
                          </m:r>
                          <m:r>
                            <a:rPr lang="es-CO" sz="1600" b="0" i="1" dirty="0" smtClean="0">
                              <a:latin typeface="Cambria Math" panose="02040503050406030204" pitchFamily="18" charset="0"/>
                            </a:rPr>
                            <m:t>𝐶</m:t>
                          </m:r>
                          <m:r>
                            <a:rPr lang="es-CO" sz="1600" i="1" dirty="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dirty="0">
                  <a:ea typeface="Cambria Math" panose="02040503050406030204" pitchFamily="18" charset="0"/>
                </a:endParaRPr>
              </a:p>
              <a:p>
                <a:endParaRPr lang="es-CO" sz="1600" dirty="0"/>
              </a:p>
            </p:txBody>
          </p:sp>
        </mc:Choice>
        <mc:Fallback xmlns="">
          <p:sp>
            <p:nvSpPr>
              <p:cNvPr id="36" name="Subtítulo 2">
                <a:extLst>
                  <a:ext uri="{FF2B5EF4-FFF2-40B4-BE49-F238E27FC236}">
                    <a16:creationId xmlns:a16="http://schemas.microsoft.com/office/drawing/2014/main" id="{B0339AEE-8E2C-4D38-8150-B08D90ED2BCE}"/>
                  </a:ext>
                </a:extLst>
              </p:cNvPr>
              <p:cNvSpPr txBox="1">
                <a:spLocks noRot="1" noChangeAspect="1" noMove="1" noResize="1" noEditPoints="1" noAdjustHandles="1" noChangeArrowheads="1" noChangeShapeType="1" noTextEdit="1"/>
              </p:cNvSpPr>
              <p:nvPr/>
            </p:nvSpPr>
            <p:spPr>
              <a:xfrm>
                <a:off x="4723783" y="4064454"/>
                <a:ext cx="2335182" cy="419613"/>
              </a:xfrm>
              <a:prstGeom prst="rect">
                <a:avLst/>
              </a:prstGeom>
              <a:blipFill>
                <a:blip r:embed="rId23"/>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37" name="Subtítulo 2">
                <a:extLst>
                  <a:ext uri="{FF2B5EF4-FFF2-40B4-BE49-F238E27FC236}">
                    <a16:creationId xmlns:a16="http://schemas.microsoft.com/office/drawing/2014/main" id="{0AF5254F-0F6C-4ED6-ABCA-145BBFC2AB48}"/>
                  </a:ext>
                </a:extLst>
              </p:cNvPr>
              <p:cNvSpPr txBox="1">
                <a:spLocks/>
              </p:cNvSpPr>
              <p:nvPr/>
            </p:nvSpPr>
            <p:spPr>
              <a:xfrm>
                <a:off x="4723783" y="4371788"/>
                <a:ext cx="2335182" cy="4196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i="1" smtClean="0">
                          <a:latin typeface="Cambria Math" panose="02040503050406030204" pitchFamily="18" charset="0"/>
                          <a:ea typeface="Cambria Math" panose="02040503050406030204" pitchFamily="18" charset="0"/>
                        </a:rPr>
                        <m:t>𝛿</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i="1" dirty="0">
                              <a:latin typeface="Cambria Math" panose="02040503050406030204" pitchFamily="18" charset="0"/>
                            </a:rPr>
                            <m:t>,</m:t>
                          </m:r>
                          <m:r>
                            <a:rPr lang="es-CO" sz="1600" b="0" i="1" dirty="0" smtClean="0">
                              <a:latin typeface="Cambria Math" panose="02040503050406030204" pitchFamily="18" charset="0"/>
                            </a:rPr>
                            <m:t>𝐽</m:t>
                          </m:r>
                        </m:e>
                      </m:d>
                      <m:r>
                        <a:rPr lang="es-CO" sz="1600" i="1">
                          <a:latin typeface="Cambria Math" panose="02040503050406030204" pitchFamily="18" charset="0"/>
                          <a:ea typeface="Cambria Math" panose="02040503050406030204" pitchFamily="18" charset="0"/>
                        </a:rPr>
                        <m:t>=</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i="1" dirty="0">
                              <a:latin typeface="Cambria Math" panose="02040503050406030204" pitchFamily="18" charset="0"/>
                            </a:rPr>
                            <m:t>,</m:t>
                          </m:r>
                          <m:r>
                            <a:rPr lang="es-CO" sz="1600" b="0" i="1" dirty="0" smtClean="0">
                              <a:latin typeface="Cambria Math" panose="02040503050406030204" pitchFamily="18" charset="0"/>
                            </a:rPr>
                            <m:t>𝑃</m:t>
                          </m:r>
                          <m:r>
                            <a:rPr lang="es-CO" sz="1600" i="1" dirty="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dirty="0"/>
              </a:p>
              <a:p>
                <a:endParaRPr lang="es-CO" sz="1600" dirty="0"/>
              </a:p>
            </p:txBody>
          </p:sp>
        </mc:Choice>
        <mc:Fallback xmlns="">
          <p:sp>
            <p:nvSpPr>
              <p:cNvPr id="37" name="Subtítulo 2">
                <a:extLst>
                  <a:ext uri="{FF2B5EF4-FFF2-40B4-BE49-F238E27FC236}">
                    <a16:creationId xmlns:a16="http://schemas.microsoft.com/office/drawing/2014/main" id="{0AF5254F-0F6C-4ED6-ABCA-145BBFC2AB48}"/>
                  </a:ext>
                </a:extLst>
              </p:cNvPr>
              <p:cNvSpPr txBox="1">
                <a:spLocks noRot="1" noChangeAspect="1" noMove="1" noResize="1" noEditPoints="1" noAdjustHandles="1" noChangeArrowheads="1" noChangeShapeType="1" noTextEdit="1"/>
              </p:cNvSpPr>
              <p:nvPr/>
            </p:nvSpPr>
            <p:spPr>
              <a:xfrm>
                <a:off x="4723783" y="4371788"/>
                <a:ext cx="2335182" cy="419613"/>
              </a:xfrm>
              <a:prstGeom prst="rect">
                <a:avLst/>
              </a:prstGeom>
              <a:blipFill>
                <a:blip r:embed="rId24"/>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38" name="Subtítulo 2">
                <a:extLst>
                  <a:ext uri="{FF2B5EF4-FFF2-40B4-BE49-F238E27FC236}">
                    <a16:creationId xmlns:a16="http://schemas.microsoft.com/office/drawing/2014/main" id="{CB08536F-8A8A-435D-BE83-FC73C00290B7}"/>
                  </a:ext>
                </a:extLst>
              </p:cNvPr>
              <p:cNvSpPr txBox="1">
                <a:spLocks/>
              </p:cNvSpPr>
              <p:nvPr/>
            </p:nvSpPr>
            <p:spPr>
              <a:xfrm>
                <a:off x="4761361" y="4683666"/>
                <a:ext cx="2335182" cy="4196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i="1" smtClean="0">
                          <a:latin typeface="Cambria Math" panose="02040503050406030204" pitchFamily="18" charset="0"/>
                          <a:ea typeface="Cambria Math" panose="02040503050406030204" pitchFamily="18" charset="0"/>
                        </a:rPr>
                        <m:t>𝛿</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i="1" dirty="0">
                              <a:latin typeface="Cambria Math" panose="02040503050406030204" pitchFamily="18" charset="0"/>
                            </a:rPr>
                            <m:t>,</m:t>
                          </m:r>
                          <m:r>
                            <a:rPr lang="es-CO" sz="1600" b="0" i="1" dirty="0" smtClean="0">
                              <a:latin typeface="Cambria Math" panose="02040503050406030204" pitchFamily="18" charset="0"/>
                            </a:rPr>
                            <m:t>𝐾</m:t>
                          </m:r>
                        </m:e>
                      </m:d>
                      <m:r>
                        <a:rPr lang="es-CO" sz="1600" i="1">
                          <a:latin typeface="Cambria Math" panose="02040503050406030204" pitchFamily="18" charset="0"/>
                          <a:ea typeface="Cambria Math" panose="02040503050406030204" pitchFamily="18" charset="0"/>
                        </a:rPr>
                        <m:t>=</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i="1" dirty="0">
                              <a:latin typeface="Cambria Math" panose="02040503050406030204" pitchFamily="18" charset="0"/>
                            </a:rPr>
                            <m:t>,</m:t>
                          </m:r>
                          <m:r>
                            <a:rPr lang="es-CO" sz="1600" b="0" i="1" dirty="0" smtClean="0">
                              <a:latin typeface="Cambria Math" panose="02040503050406030204" pitchFamily="18" charset="0"/>
                            </a:rPr>
                            <m:t>𝐷</m:t>
                          </m:r>
                          <m:r>
                            <a:rPr lang="es-CO" sz="1600" i="1" dirty="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dirty="0">
                  <a:ea typeface="Cambria Math" panose="02040503050406030204" pitchFamily="18" charset="0"/>
                </a:endParaRPr>
              </a:p>
              <a:p>
                <a:endParaRPr lang="es-CO" sz="1600" dirty="0"/>
              </a:p>
            </p:txBody>
          </p:sp>
        </mc:Choice>
        <mc:Fallback xmlns="">
          <p:sp>
            <p:nvSpPr>
              <p:cNvPr id="38" name="Subtítulo 2">
                <a:extLst>
                  <a:ext uri="{FF2B5EF4-FFF2-40B4-BE49-F238E27FC236}">
                    <a16:creationId xmlns:a16="http://schemas.microsoft.com/office/drawing/2014/main" id="{CB08536F-8A8A-435D-BE83-FC73C00290B7}"/>
                  </a:ext>
                </a:extLst>
              </p:cNvPr>
              <p:cNvSpPr txBox="1">
                <a:spLocks noRot="1" noChangeAspect="1" noMove="1" noResize="1" noEditPoints="1" noAdjustHandles="1" noChangeArrowheads="1" noChangeShapeType="1" noTextEdit="1"/>
              </p:cNvSpPr>
              <p:nvPr/>
            </p:nvSpPr>
            <p:spPr>
              <a:xfrm>
                <a:off x="4761361" y="4683666"/>
                <a:ext cx="2335182" cy="419613"/>
              </a:xfrm>
              <a:prstGeom prst="rect">
                <a:avLst/>
              </a:prstGeom>
              <a:blipFill>
                <a:blip r:embed="rId25"/>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39" name="Subtítulo 2">
                <a:extLst>
                  <a:ext uri="{FF2B5EF4-FFF2-40B4-BE49-F238E27FC236}">
                    <a16:creationId xmlns:a16="http://schemas.microsoft.com/office/drawing/2014/main" id="{BB7C41B4-A5F5-4179-962E-BD0246F0AA3F}"/>
                  </a:ext>
                </a:extLst>
              </p:cNvPr>
              <p:cNvSpPr txBox="1">
                <a:spLocks/>
              </p:cNvSpPr>
              <p:nvPr/>
            </p:nvSpPr>
            <p:spPr>
              <a:xfrm>
                <a:off x="4744814" y="5003413"/>
                <a:ext cx="2335182" cy="4196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i="1" smtClean="0">
                          <a:latin typeface="Cambria Math" panose="02040503050406030204" pitchFamily="18" charset="0"/>
                          <a:ea typeface="Cambria Math" panose="02040503050406030204" pitchFamily="18" charset="0"/>
                        </a:rPr>
                        <m:t>𝛿</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i="1" dirty="0">
                              <a:latin typeface="Cambria Math" panose="02040503050406030204" pitchFamily="18" charset="0"/>
                            </a:rPr>
                            <m:t>,</m:t>
                          </m:r>
                          <m:r>
                            <a:rPr lang="es-CO" sz="1600" b="0" i="1" dirty="0" smtClean="0">
                              <a:latin typeface="Cambria Math" panose="02040503050406030204" pitchFamily="18" charset="0"/>
                            </a:rPr>
                            <m:t>𝐿</m:t>
                          </m:r>
                        </m:e>
                      </m:d>
                      <m:r>
                        <a:rPr lang="es-CO" sz="1600" i="1">
                          <a:latin typeface="Cambria Math" panose="02040503050406030204" pitchFamily="18" charset="0"/>
                          <a:ea typeface="Cambria Math" panose="02040503050406030204" pitchFamily="18" charset="0"/>
                        </a:rPr>
                        <m:t>=</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i="1" dirty="0">
                              <a:latin typeface="Cambria Math" panose="02040503050406030204" pitchFamily="18" charset="0"/>
                            </a:rPr>
                            <m:t>,</m:t>
                          </m:r>
                          <m:r>
                            <a:rPr lang="es-CO" sz="1600" b="0" i="1" dirty="0" smtClean="0">
                              <a:latin typeface="Cambria Math" panose="02040503050406030204" pitchFamily="18" charset="0"/>
                            </a:rPr>
                            <m:t>𝑄</m:t>
                          </m:r>
                          <m:r>
                            <a:rPr lang="es-CO" sz="1600" i="1" dirty="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dirty="0">
                  <a:ea typeface="Cambria Math" panose="02040503050406030204" pitchFamily="18" charset="0"/>
                </a:endParaRPr>
              </a:p>
              <a:p>
                <a:endParaRPr lang="es-CO" sz="1600" dirty="0"/>
              </a:p>
            </p:txBody>
          </p:sp>
        </mc:Choice>
        <mc:Fallback xmlns="">
          <p:sp>
            <p:nvSpPr>
              <p:cNvPr id="39" name="Subtítulo 2">
                <a:extLst>
                  <a:ext uri="{FF2B5EF4-FFF2-40B4-BE49-F238E27FC236}">
                    <a16:creationId xmlns:a16="http://schemas.microsoft.com/office/drawing/2014/main" id="{BB7C41B4-A5F5-4179-962E-BD0246F0AA3F}"/>
                  </a:ext>
                </a:extLst>
              </p:cNvPr>
              <p:cNvSpPr txBox="1">
                <a:spLocks noRot="1" noChangeAspect="1" noMove="1" noResize="1" noEditPoints="1" noAdjustHandles="1" noChangeArrowheads="1" noChangeShapeType="1" noTextEdit="1"/>
              </p:cNvSpPr>
              <p:nvPr/>
            </p:nvSpPr>
            <p:spPr>
              <a:xfrm>
                <a:off x="4744814" y="5003413"/>
                <a:ext cx="2335182" cy="419613"/>
              </a:xfrm>
              <a:prstGeom prst="rect">
                <a:avLst/>
              </a:prstGeom>
              <a:blipFill>
                <a:blip r:embed="rId26"/>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40" name="Subtítulo 2">
                <a:extLst>
                  <a:ext uri="{FF2B5EF4-FFF2-40B4-BE49-F238E27FC236}">
                    <a16:creationId xmlns:a16="http://schemas.microsoft.com/office/drawing/2014/main" id="{2B592C76-2161-46A0-BFCB-E046D2136E62}"/>
                  </a:ext>
                </a:extLst>
              </p:cNvPr>
              <p:cNvSpPr txBox="1">
                <a:spLocks/>
              </p:cNvSpPr>
              <p:nvPr/>
            </p:nvSpPr>
            <p:spPr>
              <a:xfrm>
                <a:off x="4773887" y="5310522"/>
                <a:ext cx="2335182" cy="4196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i="1" smtClean="0">
                          <a:latin typeface="Cambria Math" panose="02040503050406030204" pitchFamily="18" charset="0"/>
                          <a:ea typeface="Cambria Math" panose="02040503050406030204" pitchFamily="18" charset="0"/>
                        </a:rPr>
                        <m:t>𝛿</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i="1" dirty="0">
                              <a:latin typeface="Cambria Math" panose="02040503050406030204" pitchFamily="18" charset="0"/>
                            </a:rPr>
                            <m:t>,</m:t>
                          </m:r>
                          <m:r>
                            <a:rPr lang="es-CO" sz="1600" b="0" i="1" dirty="0" smtClean="0">
                              <a:latin typeface="Cambria Math" panose="02040503050406030204" pitchFamily="18" charset="0"/>
                            </a:rPr>
                            <m:t>𝑀</m:t>
                          </m:r>
                        </m:e>
                      </m:d>
                      <m:r>
                        <a:rPr lang="es-CO" sz="1600" i="1">
                          <a:latin typeface="Cambria Math" panose="02040503050406030204" pitchFamily="18" charset="0"/>
                          <a:ea typeface="Cambria Math" panose="02040503050406030204" pitchFamily="18" charset="0"/>
                        </a:rPr>
                        <m:t>=</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i="1" dirty="0">
                              <a:latin typeface="Cambria Math" panose="02040503050406030204" pitchFamily="18" charset="0"/>
                            </a:rPr>
                            <m:t>,</m:t>
                          </m:r>
                          <m:r>
                            <a:rPr lang="es-CO" sz="1600" b="0" i="1" dirty="0" smtClean="0">
                              <a:latin typeface="Cambria Math" panose="02040503050406030204" pitchFamily="18" charset="0"/>
                            </a:rPr>
                            <m:t>𝐸</m:t>
                          </m:r>
                          <m:r>
                            <a:rPr lang="es-CO" sz="1600" i="1" dirty="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dirty="0">
                  <a:ea typeface="Cambria Math" panose="02040503050406030204" pitchFamily="18" charset="0"/>
                </a:endParaRPr>
              </a:p>
              <a:p>
                <a:endParaRPr lang="es-CO" sz="1600" dirty="0"/>
              </a:p>
            </p:txBody>
          </p:sp>
        </mc:Choice>
        <mc:Fallback xmlns="">
          <p:sp>
            <p:nvSpPr>
              <p:cNvPr id="40" name="Subtítulo 2">
                <a:extLst>
                  <a:ext uri="{FF2B5EF4-FFF2-40B4-BE49-F238E27FC236}">
                    <a16:creationId xmlns:a16="http://schemas.microsoft.com/office/drawing/2014/main" id="{2B592C76-2161-46A0-BFCB-E046D2136E62}"/>
                  </a:ext>
                </a:extLst>
              </p:cNvPr>
              <p:cNvSpPr txBox="1">
                <a:spLocks noRot="1" noChangeAspect="1" noMove="1" noResize="1" noEditPoints="1" noAdjustHandles="1" noChangeArrowheads="1" noChangeShapeType="1" noTextEdit="1"/>
              </p:cNvSpPr>
              <p:nvPr/>
            </p:nvSpPr>
            <p:spPr>
              <a:xfrm>
                <a:off x="4773887" y="5310522"/>
                <a:ext cx="2335182" cy="419613"/>
              </a:xfrm>
              <a:prstGeom prst="rect">
                <a:avLst/>
              </a:prstGeom>
              <a:blipFill>
                <a:blip r:embed="rId27"/>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41" name="Subtítulo 2">
                <a:extLst>
                  <a:ext uri="{FF2B5EF4-FFF2-40B4-BE49-F238E27FC236}">
                    <a16:creationId xmlns:a16="http://schemas.microsoft.com/office/drawing/2014/main" id="{F3D89DB9-D9A8-4882-ADC1-82720925BEE0}"/>
                  </a:ext>
                </a:extLst>
              </p:cNvPr>
              <p:cNvSpPr txBox="1">
                <a:spLocks/>
              </p:cNvSpPr>
              <p:nvPr/>
            </p:nvSpPr>
            <p:spPr>
              <a:xfrm>
                <a:off x="7903493" y="1283919"/>
                <a:ext cx="2335182" cy="4196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i="1" smtClean="0">
                          <a:latin typeface="Cambria Math" panose="02040503050406030204" pitchFamily="18" charset="0"/>
                          <a:ea typeface="Cambria Math" panose="02040503050406030204" pitchFamily="18" charset="0"/>
                        </a:rPr>
                        <m:t>𝛿</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i="1" dirty="0">
                              <a:latin typeface="Cambria Math" panose="02040503050406030204" pitchFamily="18" charset="0"/>
                            </a:rPr>
                            <m:t>,</m:t>
                          </m:r>
                          <m:r>
                            <a:rPr lang="es-CO" sz="1600" b="0" i="1" dirty="0" smtClean="0">
                              <a:latin typeface="Cambria Math" panose="02040503050406030204" pitchFamily="18" charset="0"/>
                            </a:rPr>
                            <m:t>𝑁</m:t>
                          </m:r>
                        </m:e>
                      </m:d>
                      <m:r>
                        <a:rPr lang="es-CO" sz="1600" i="1">
                          <a:latin typeface="Cambria Math" panose="02040503050406030204" pitchFamily="18" charset="0"/>
                          <a:ea typeface="Cambria Math" panose="02040503050406030204" pitchFamily="18" charset="0"/>
                        </a:rPr>
                        <m:t>=</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i="1" dirty="0">
                              <a:latin typeface="Cambria Math" panose="02040503050406030204" pitchFamily="18" charset="0"/>
                            </a:rPr>
                            <m:t>,</m:t>
                          </m:r>
                          <m:r>
                            <a:rPr lang="es-CO" sz="1600" b="0" i="1" dirty="0" smtClean="0">
                              <a:latin typeface="Cambria Math" panose="02040503050406030204" pitchFamily="18" charset="0"/>
                            </a:rPr>
                            <m:t>𝑅</m:t>
                          </m:r>
                          <m:r>
                            <a:rPr lang="es-CO" sz="1600" i="1" dirty="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dirty="0">
                  <a:ea typeface="Cambria Math" panose="02040503050406030204" pitchFamily="18" charset="0"/>
                </a:endParaRPr>
              </a:p>
              <a:p>
                <a:endParaRPr lang="es-CO" sz="1600" dirty="0"/>
              </a:p>
            </p:txBody>
          </p:sp>
        </mc:Choice>
        <mc:Fallback xmlns="">
          <p:sp>
            <p:nvSpPr>
              <p:cNvPr id="41" name="Subtítulo 2">
                <a:extLst>
                  <a:ext uri="{FF2B5EF4-FFF2-40B4-BE49-F238E27FC236}">
                    <a16:creationId xmlns:a16="http://schemas.microsoft.com/office/drawing/2014/main" id="{F3D89DB9-D9A8-4882-ADC1-82720925BEE0}"/>
                  </a:ext>
                </a:extLst>
              </p:cNvPr>
              <p:cNvSpPr txBox="1">
                <a:spLocks noRot="1" noChangeAspect="1" noMove="1" noResize="1" noEditPoints="1" noAdjustHandles="1" noChangeArrowheads="1" noChangeShapeType="1" noTextEdit="1"/>
              </p:cNvSpPr>
              <p:nvPr/>
            </p:nvSpPr>
            <p:spPr>
              <a:xfrm>
                <a:off x="7903493" y="1283919"/>
                <a:ext cx="2335182" cy="419613"/>
              </a:xfrm>
              <a:prstGeom prst="rect">
                <a:avLst/>
              </a:prstGeom>
              <a:blipFill>
                <a:blip r:embed="rId28"/>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42" name="Subtítulo 2">
                <a:extLst>
                  <a:ext uri="{FF2B5EF4-FFF2-40B4-BE49-F238E27FC236}">
                    <a16:creationId xmlns:a16="http://schemas.microsoft.com/office/drawing/2014/main" id="{CBF3BDA3-8BF2-4BBA-8FCD-D8922368F19D}"/>
                  </a:ext>
                </a:extLst>
              </p:cNvPr>
              <p:cNvSpPr txBox="1">
                <a:spLocks/>
              </p:cNvSpPr>
              <p:nvPr/>
            </p:nvSpPr>
            <p:spPr>
              <a:xfrm>
                <a:off x="7891270" y="1593159"/>
                <a:ext cx="2335182" cy="4196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i="1" smtClean="0">
                          <a:latin typeface="Cambria Math" panose="02040503050406030204" pitchFamily="18" charset="0"/>
                          <a:ea typeface="Cambria Math" panose="02040503050406030204" pitchFamily="18" charset="0"/>
                        </a:rPr>
                        <m:t>𝛿</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i="1" dirty="0">
                              <a:latin typeface="Cambria Math" panose="02040503050406030204" pitchFamily="18" charset="0"/>
                            </a:rPr>
                            <m:t>,</m:t>
                          </m:r>
                          <m:r>
                            <a:rPr lang="es-CO" sz="1600" b="0" i="1" dirty="0" smtClean="0">
                              <a:latin typeface="Cambria Math" panose="02040503050406030204" pitchFamily="18" charset="0"/>
                            </a:rPr>
                            <m:t>Ñ</m:t>
                          </m:r>
                        </m:e>
                      </m:d>
                      <m:r>
                        <a:rPr lang="es-CO" sz="1600" i="1">
                          <a:latin typeface="Cambria Math" panose="02040503050406030204" pitchFamily="18" charset="0"/>
                          <a:ea typeface="Cambria Math" panose="02040503050406030204" pitchFamily="18" charset="0"/>
                        </a:rPr>
                        <m:t>=</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i="1" dirty="0">
                              <a:latin typeface="Cambria Math" panose="02040503050406030204" pitchFamily="18" charset="0"/>
                            </a:rPr>
                            <m:t>,</m:t>
                          </m:r>
                          <m:r>
                            <a:rPr lang="es-CO" sz="1600" b="0" i="1" dirty="0" smtClean="0">
                              <a:latin typeface="Cambria Math" panose="02040503050406030204" pitchFamily="18" charset="0"/>
                            </a:rPr>
                            <m:t>𝐹</m:t>
                          </m:r>
                          <m:r>
                            <a:rPr lang="es-CO" sz="1600" i="1" dirty="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dirty="0">
                  <a:ea typeface="Cambria Math" panose="02040503050406030204" pitchFamily="18" charset="0"/>
                </a:endParaRPr>
              </a:p>
              <a:p>
                <a:endParaRPr lang="es-CO" sz="1600" dirty="0"/>
              </a:p>
            </p:txBody>
          </p:sp>
        </mc:Choice>
        <mc:Fallback xmlns="">
          <p:sp>
            <p:nvSpPr>
              <p:cNvPr id="42" name="Subtítulo 2">
                <a:extLst>
                  <a:ext uri="{FF2B5EF4-FFF2-40B4-BE49-F238E27FC236}">
                    <a16:creationId xmlns:a16="http://schemas.microsoft.com/office/drawing/2014/main" id="{CBF3BDA3-8BF2-4BBA-8FCD-D8922368F19D}"/>
                  </a:ext>
                </a:extLst>
              </p:cNvPr>
              <p:cNvSpPr txBox="1">
                <a:spLocks noRot="1" noChangeAspect="1" noMove="1" noResize="1" noEditPoints="1" noAdjustHandles="1" noChangeArrowheads="1" noChangeShapeType="1" noTextEdit="1"/>
              </p:cNvSpPr>
              <p:nvPr/>
            </p:nvSpPr>
            <p:spPr>
              <a:xfrm>
                <a:off x="7891270" y="1593159"/>
                <a:ext cx="2335182" cy="419613"/>
              </a:xfrm>
              <a:prstGeom prst="rect">
                <a:avLst/>
              </a:prstGeom>
              <a:blipFill>
                <a:blip r:embed="rId29"/>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43" name="Subtítulo 2">
                <a:extLst>
                  <a:ext uri="{FF2B5EF4-FFF2-40B4-BE49-F238E27FC236}">
                    <a16:creationId xmlns:a16="http://schemas.microsoft.com/office/drawing/2014/main" id="{7607B2FB-272E-4C2C-BB9A-20A4BB17CA6C}"/>
                  </a:ext>
                </a:extLst>
              </p:cNvPr>
              <p:cNvSpPr txBox="1">
                <a:spLocks/>
              </p:cNvSpPr>
              <p:nvPr/>
            </p:nvSpPr>
            <p:spPr>
              <a:xfrm>
                <a:off x="7891270" y="1890734"/>
                <a:ext cx="2335182" cy="4196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i="1" smtClean="0">
                          <a:latin typeface="Cambria Math" panose="02040503050406030204" pitchFamily="18" charset="0"/>
                          <a:ea typeface="Cambria Math" panose="02040503050406030204" pitchFamily="18" charset="0"/>
                        </a:rPr>
                        <m:t>𝛿</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i="1" dirty="0">
                              <a:latin typeface="Cambria Math" panose="02040503050406030204" pitchFamily="18" charset="0"/>
                            </a:rPr>
                            <m:t>,</m:t>
                          </m:r>
                          <m:r>
                            <a:rPr lang="es-CO" sz="1600" b="0" i="1" dirty="0" smtClean="0">
                              <a:latin typeface="Cambria Math" panose="02040503050406030204" pitchFamily="18" charset="0"/>
                            </a:rPr>
                            <m:t>𝑂</m:t>
                          </m:r>
                        </m:e>
                      </m:d>
                      <m:r>
                        <a:rPr lang="es-CO" sz="1600" i="1">
                          <a:latin typeface="Cambria Math" panose="02040503050406030204" pitchFamily="18" charset="0"/>
                          <a:ea typeface="Cambria Math" panose="02040503050406030204" pitchFamily="18" charset="0"/>
                        </a:rPr>
                        <m:t>=</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i="1" dirty="0">
                              <a:latin typeface="Cambria Math" panose="02040503050406030204" pitchFamily="18" charset="0"/>
                            </a:rPr>
                            <m:t>,</m:t>
                          </m:r>
                          <m:r>
                            <a:rPr lang="es-CO" sz="1600" b="0" i="1" dirty="0" smtClean="0">
                              <a:latin typeface="Cambria Math" panose="02040503050406030204" pitchFamily="18" charset="0"/>
                            </a:rPr>
                            <m:t>𝑆</m:t>
                          </m:r>
                          <m:r>
                            <a:rPr lang="es-CO" sz="1600" i="1" dirty="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dirty="0">
                  <a:ea typeface="Cambria Math" panose="02040503050406030204" pitchFamily="18" charset="0"/>
                </a:endParaRPr>
              </a:p>
              <a:p>
                <a:endParaRPr lang="es-CO" sz="1600" dirty="0"/>
              </a:p>
            </p:txBody>
          </p:sp>
        </mc:Choice>
        <mc:Fallback xmlns="">
          <p:sp>
            <p:nvSpPr>
              <p:cNvPr id="43" name="Subtítulo 2">
                <a:extLst>
                  <a:ext uri="{FF2B5EF4-FFF2-40B4-BE49-F238E27FC236}">
                    <a16:creationId xmlns:a16="http://schemas.microsoft.com/office/drawing/2014/main" id="{7607B2FB-272E-4C2C-BB9A-20A4BB17CA6C}"/>
                  </a:ext>
                </a:extLst>
              </p:cNvPr>
              <p:cNvSpPr txBox="1">
                <a:spLocks noRot="1" noChangeAspect="1" noMove="1" noResize="1" noEditPoints="1" noAdjustHandles="1" noChangeArrowheads="1" noChangeShapeType="1" noTextEdit="1"/>
              </p:cNvSpPr>
              <p:nvPr/>
            </p:nvSpPr>
            <p:spPr>
              <a:xfrm>
                <a:off x="7891270" y="1890734"/>
                <a:ext cx="2335182" cy="419613"/>
              </a:xfrm>
              <a:prstGeom prst="rect">
                <a:avLst/>
              </a:prstGeom>
              <a:blipFill>
                <a:blip r:embed="rId30"/>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44" name="Subtítulo 2">
                <a:extLst>
                  <a:ext uri="{FF2B5EF4-FFF2-40B4-BE49-F238E27FC236}">
                    <a16:creationId xmlns:a16="http://schemas.microsoft.com/office/drawing/2014/main" id="{2C32AC00-D2E4-4F4B-8982-F9D7C1BE6C25}"/>
                  </a:ext>
                </a:extLst>
              </p:cNvPr>
              <p:cNvSpPr txBox="1">
                <a:spLocks/>
              </p:cNvSpPr>
              <p:nvPr/>
            </p:nvSpPr>
            <p:spPr>
              <a:xfrm>
                <a:off x="7891270" y="2201103"/>
                <a:ext cx="2335182" cy="4196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i="1" smtClean="0">
                          <a:latin typeface="Cambria Math" panose="02040503050406030204" pitchFamily="18" charset="0"/>
                          <a:ea typeface="Cambria Math" panose="02040503050406030204" pitchFamily="18" charset="0"/>
                        </a:rPr>
                        <m:t>𝛿</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i="1" dirty="0">
                              <a:latin typeface="Cambria Math" panose="02040503050406030204" pitchFamily="18" charset="0"/>
                            </a:rPr>
                            <m:t>,</m:t>
                          </m:r>
                          <m:r>
                            <a:rPr lang="es-CO" sz="1600" b="0" i="1" dirty="0" smtClean="0">
                              <a:latin typeface="Cambria Math" panose="02040503050406030204" pitchFamily="18" charset="0"/>
                            </a:rPr>
                            <m:t>𝑃</m:t>
                          </m:r>
                        </m:e>
                      </m:d>
                      <m:r>
                        <a:rPr lang="es-CO" sz="1600" i="1">
                          <a:latin typeface="Cambria Math" panose="02040503050406030204" pitchFamily="18" charset="0"/>
                          <a:ea typeface="Cambria Math" panose="02040503050406030204" pitchFamily="18" charset="0"/>
                        </a:rPr>
                        <m:t>=</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i="1" dirty="0">
                              <a:latin typeface="Cambria Math" panose="02040503050406030204" pitchFamily="18" charset="0"/>
                            </a:rPr>
                            <m:t>,</m:t>
                          </m:r>
                          <m:r>
                            <a:rPr lang="es-CO" sz="1600" b="0" i="1" dirty="0" smtClean="0">
                              <a:latin typeface="Cambria Math" panose="02040503050406030204" pitchFamily="18" charset="0"/>
                            </a:rPr>
                            <m:t>𝐺</m:t>
                          </m:r>
                          <m:r>
                            <a:rPr lang="es-CO" sz="1600" i="1" dirty="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dirty="0">
                  <a:ea typeface="Cambria Math" panose="02040503050406030204" pitchFamily="18" charset="0"/>
                </a:endParaRPr>
              </a:p>
              <a:p>
                <a:endParaRPr lang="es-CO" sz="1600" dirty="0"/>
              </a:p>
            </p:txBody>
          </p:sp>
        </mc:Choice>
        <mc:Fallback xmlns="">
          <p:sp>
            <p:nvSpPr>
              <p:cNvPr id="44" name="Subtítulo 2">
                <a:extLst>
                  <a:ext uri="{FF2B5EF4-FFF2-40B4-BE49-F238E27FC236}">
                    <a16:creationId xmlns:a16="http://schemas.microsoft.com/office/drawing/2014/main" id="{2C32AC00-D2E4-4F4B-8982-F9D7C1BE6C25}"/>
                  </a:ext>
                </a:extLst>
              </p:cNvPr>
              <p:cNvSpPr txBox="1">
                <a:spLocks noRot="1" noChangeAspect="1" noMove="1" noResize="1" noEditPoints="1" noAdjustHandles="1" noChangeArrowheads="1" noChangeShapeType="1" noTextEdit="1"/>
              </p:cNvSpPr>
              <p:nvPr/>
            </p:nvSpPr>
            <p:spPr>
              <a:xfrm>
                <a:off x="7891270" y="2201103"/>
                <a:ext cx="2335182" cy="419613"/>
              </a:xfrm>
              <a:prstGeom prst="rect">
                <a:avLst/>
              </a:prstGeom>
              <a:blipFill>
                <a:blip r:embed="rId31"/>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45" name="Subtítulo 2">
                <a:extLst>
                  <a:ext uri="{FF2B5EF4-FFF2-40B4-BE49-F238E27FC236}">
                    <a16:creationId xmlns:a16="http://schemas.microsoft.com/office/drawing/2014/main" id="{91F74707-D158-47FA-A63D-313F0D85FD21}"/>
                  </a:ext>
                </a:extLst>
              </p:cNvPr>
              <p:cNvSpPr txBox="1">
                <a:spLocks/>
              </p:cNvSpPr>
              <p:nvPr/>
            </p:nvSpPr>
            <p:spPr>
              <a:xfrm>
                <a:off x="7891270" y="2507982"/>
                <a:ext cx="2335182" cy="4196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i="1" smtClean="0">
                          <a:latin typeface="Cambria Math" panose="02040503050406030204" pitchFamily="18" charset="0"/>
                          <a:ea typeface="Cambria Math" panose="02040503050406030204" pitchFamily="18" charset="0"/>
                        </a:rPr>
                        <m:t>𝛿</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i="1" dirty="0">
                              <a:latin typeface="Cambria Math" panose="02040503050406030204" pitchFamily="18" charset="0"/>
                            </a:rPr>
                            <m:t>,</m:t>
                          </m:r>
                          <m:r>
                            <a:rPr lang="es-CO" sz="1600" b="0" i="1" dirty="0" smtClean="0">
                              <a:latin typeface="Cambria Math" panose="02040503050406030204" pitchFamily="18" charset="0"/>
                            </a:rPr>
                            <m:t>𝑄</m:t>
                          </m:r>
                        </m:e>
                      </m:d>
                      <m:r>
                        <a:rPr lang="es-CO" sz="1600" i="1">
                          <a:latin typeface="Cambria Math" panose="02040503050406030204" pitchFamily="18" charset="0"/>
                          <a:ea typeface="Cambria Math" panose="02040503050406030204" pitchFamily="18" charset="0"/>
                        </a:rPr>
                        <m:t>=</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i="1" dirty="0">
                              <a:latin typeface="Cambria Math" panose="02040503050406030204" pitchFamily="18" charset="0"/>
                            </a:rPr>
                            <m:t>,</m:t>
                          </m:r>
                          <m:r>
                            <a:rPr lang="es-CO" sz="1600" b="0" i="1" dirty="0" smtClean="0">
                              <a:latin typeface="Cambria Math" panose="02040503050406030204" pitchFamily="18" charset="0"/>
                            </a:rPr>
                            <m:t>𝑇</m:t>
                          </m:r>
                          <m:r>
                            <a:rPr lang="es-CO" sz="1600" i="1" dirty="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dirty="0">
                  <a:ea typeface="Cambria Math" panose="02040503050406030204" pitchFamily="18" charset="0"/>
                </a:endParaRPr>
              </a:p>
              <a:p>
                <a:endParaRPr lang="es-CO" sz="1600" dirty="0"/>
              </a:p>
            </p:txBody>
          </p:sp>
        </mc:Choice>
        <mc:Fallback xmlns="">
          <p:sp>
            <p:nvSpPr>
              <p:cNvPr id="45" name="Subtítulo 2">
                <a:extLst>
                  <a:ext uri="{FF2B5EF4-FFF2-40B4-BE49-F238E27FC236}">
                    <a16:creationId xmlns:a16="http://schemas.microsoft.com/office/drawing/2014/main" id="{91F74707-D158-47FA-A63D-313F0D85FD21}"/>
                  </a:ext>
                </a:extLst>
              </p:cNvPr>
              <p:cNvSpPr txBox="1">
                <a:spLocks noRot="1" noChangeAspect="1" noMove="1" noResize="1" noEditPoints="1" noAdjustHandles="1" noChangeArrowheads="1" noChangeShapeType="1" noTextEdit="1"/>
              </p:cNvSpPr>
              <p:nvPr/>
            </p:nvSpPr>
            <p:spPr>
              <a:xfrm>
                <a:off x="7891270" y="2507982"/>
                <a:ext cx="2335182" cy="419613"/>
              </a:xfrm>
              <a:prstGeom prst="rect">
                <a:avLst/>
              </a:prstGeom>
              <a:blipFill>
                <a:blip r:embed="rId32"/>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46" name="Subtítulo 2">
                <a:extLst>
                  <a:ext uri="{FF2B5EF4-FFF2-40B4-BE49-F238E27FC236}">
                    <a16:creationId xmlns:a16="http://schemas.microsoft.com/office/drawing/2014/main" id="{E09E074A-C02C-4FA2-82FE-36B6B79C8D3E}"/>
                  </a:ext>
                </a:extLst>
              </p:cNvPr>
              <p:cNvSpPr txBox="1">
                <a:spLocks/>
              </p:cNvSpPr>
              <p:nvPr/>
            </p:nvSpPr>
            <p:spPr>
              <a:xfrm>
                <a:off x="7898382" y="2805078"/>
                <a:ext cx="2335182" cy="4196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i="1" smtClean="0">
                          <a:latin typeface="Cambria Math" panose="02040503050406030204" pitchFamily="18" charset="0"/>
                          <a:ea typeface="Cambria Math" panose="02040503050406030204" pitchFamily="18" charset="0"/>
                        </a:rPr>
                        <m:t>𝛿</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i="1" dirty="0">
                              <a:latin typeface="Cambria Math" panose="02040503050406030204" pitchFamily="18" charset="0"/>
                            </a:rPr>
                            <m:t>,</m:t>
                          </m:r>
                          <m:r>
                            <a:rPr lang="es-CO" sz="1600" b="0" i="1" dirty="0" smtClean="0">
                              <a:latin typeface="Cambria Math" panose="02040503050406030204" pitchFamily="18" charset="0"/>
                            </a:rPr>
                            <m:t>𝑅</m:t>
                          </m:r>
                        </m:e>
                      </m:d>
                      <m:r>
                        <a:rPr lang="es-CO" sz="1600" i="1">
                          <a:latin typeface="Cambria Math" panose="02040503050406030204" pitchFamily="18" charset="0"/>
                          <a:ea typeface="Cambria Math" panose="02040503050406030204" pitchFamily="18" charset="0"/>
                        </a:rPr>
                        <m:t>=</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i="1" dirty="0">
                              <a:latin typeface="Cambria Math" panose="02040503050406030204" pitchFamily="18" charset="0"/>
                            </a:rPr>
                            <m:t>,</m:t>
                          </m:r>
                          <m:r>
                            <a:rPr lang="es-CO" sz="1600" b="0" i="1" dirty="0" smtClean="0">
                              <a:latin typeface="Cambria Math" panose="02040503050406030204" pitchFamily="18" charset="0"/>
                            </a:rPr>
                            <m:t>𝐻</m:t>
                          </m:r>
                          <m:r>
                            <a:rPr lang="es-CO" sz="1600" i="1" dirty="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dirty="0">
                  <a:ea typeface="Cambria Math" panose="02040503050406030204" pitchFamily="18" charset="0"/>
                </a:endParaRPr>
              </a:p>
              <a:p>
                <a:endParaRPr lang="es-CO" sz="1600" dirty="0"/>
              </a:p>
            </p:txBody>
          </p:sp>
        </mc:Choice>
        <mc:Fallback xmlns="">
          <p:sp>
            <p:nvSpPr>
              <p:cNvPr id="46" name="Subtítulo 2">
                <a:extLst>
                  <a:ext uri="{FF2B5EF4-FFF2-40B4-BE49-F238E27FC236}">
                    <a16:creationId xmlns:a16="http://schemas.microsoft.com/office/drawing/2014/main" id="{E09E074A-C02C-4FA2-82FE-36B6B79C8D3E}"/>
                  </a:ext>
                </a:extLst>
              </p:cNvPr>
              <p:cNvSpPr txBox="1">
                <a:spLocks noRot="1" noChangeAspect="1" noMove="1" noResize="1" noEditPoints="1" noAdjustHandles="1" noChangeArrowheads="1" noChangeShapeType="1" noTextEdit="1"/>
              </p:cNvSpPr>
              <p:nvPr/>
            </p:nvSpPr>
            <p:spPr>
              <a:xfrm>
                <a:off x="7898382" y="2805078"/>
                <a:ext cx="2335182" cy="419613"/>
              </a:xfrm>
              <a:prstGeom prst="rect">
                <a:avLst/>
              </a:prstGeom>
              <a:blipFill>
                <a:blip r:embed="rId33"/>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47" name="Subtítulo 2">
                <a:extLst>
                  <a:ext uri="{FF2B5EF4-FFF2-40B4-BE49-F238E27FC236}">
                    <a16:creationId xmlns:a16="http://schemas.microsoft.com/office/drawing/2014/main" id="{8F76CBDC-A839-4B5A-93D1-2E4D9CFE7826}"/>
                  </a:ext>
                </a:extLst>
              </p:cNvPr>
              <p:cNvSpPr txBox="1">
                <a:spLocks/>
              </p:cNvSpPr>
              <p:nvPr/>
            </p:nvSpPr>
            <p:spPr>
              <a:xfrm>
                <a:off x="7885856" y="3103481"/>
                <a:ext cx="2335182" cy="4196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i="1" smtClean="0">
                          <a:latin typeface="Cambria Math" panose="02040503050406030204" pitchFamily="18" charset="0"/>
                          <a:ea typeface="Cambria Math" panose="02040503050406030204" pitchFamily="18" charset="0"/>
                        </a:rPr>
                        <m:t>𝛿</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i="1" dirty="0">
                              <a:latin typeface="Cambria Math" panose="02040503050406030204" pitchFamily="18" charset="0"/>
                            </a:rPr>
                            <m:t>,</m:t>
                          </m:r>
                          <m:r>
                            <a:rPr lang="es-CO" sz="1600" b="0" i="1" dirty="0" smtClean="0">
                              <a:latin typeface="Cambria Math" panose="02040503050406030204" pitchFamily="18" charset="0"/>
                            </a:rPr>
                            <m:t>𝑆</m:t>
                          </m:r>
                        </m:e>
                      </m:d>
                      <m:r>
                        <a:rPr lang="es-CO" sz="1600" i="1">
                          <a:latin typeface="Cambria Math" panose="02040503050406030204" pitchFamily="18" charset="0"/>
                          <a:ea typeface="Cambria Math" panose="02040503050406030204" pitchFamily="18" charset="0"/>
                        </a:rPr>
                        <m:t>=</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i="1" dirty="0">
                              <a:latin typeface="Cambria Math" panose="02040503050406030204" pitchFamily="18" charset="0"/>
                            </a:rPr>
                            <m:t>,</m:t>
                          </m:r>
                          <m:r>
                            <a:rPr lang="es-CO" sz="1600" b="0" i="1" dirty="0" smtClean="0">
                              <a:latin typeface="Cambria Math" panose="02040503050406030204" pitchFamily="18" charset="0"/>
                            </a:rPr>
                            <m:t>𝑈</m:t>
                          </m:r>
                          <m:r>
                            <a:rPr lang="es-CO" sz="1600" i="1" dirty="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dirty="0">
                  <a:ea typeface="Cambria Math" panose="02040503050406030204" pitchFamily="18" charset="0"/>
                </a:endParaRPr>
              </a:p>
              <a:p>
                <a:endParaRPr lang="es-CO" sz="1600" dirty="0"/>
              </a:p>
            </p:txBody>
          </p:sp>
        </mc:Choice>
        <mc:Fallback xmlns="">
          <p:sp>
            <p:nvSpPr>
              <p:cNvPr id="47" name="Subtítulo 2">
                <a:extLst>
                  <a:ext uri="{FF2B5EF4-FFF2-40B4-BE49-F238E27FC236}">
                    <a16:creationId xmlns:a16="http://schemas.microsoft.com/office/drawing/2014/main" id="{8F76CBDC-A839-4B5A-93D1-2E4D9CFE7826}"/>
                  </a:ext>
                </a:extLst>
              </p:cNvPr>
              <p:cNvSpPr txBox="1">
                <a:spLocks noRot="1" noChangeAspect="1" noMove="1" noResize="1" noEditPoints="1" noAdjustHandles="1" noChangeArrowheads="1" noChangeShapeType="1" noTextEdit="1"/>
              </p:cNvSpPr>
              <p:nvPr/>
            </p:nvSpPr>
            <p:spPr>
              <a:xfrm>
                <a:off x="7885856" y="3103481"/>
                <a:ext cx="2335182" cy="419613"/>
              </a:xfrm>
              <a:prstGeom prst="rect">
                <a:avLst/>
              </a:prstGeom>
              <a:blipFill>
                <a:blip r:embed="rId34"/>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48" name="Subtítulo 2">
                <a:extLst>
                  <a:ext uri="{FF2B5EF4-FFF2-40B4-BE49-F238E27FC236}">
                    <a16:creationId xmlns:a16="http://schemas.microsoft.com/office/drawing/2014/main" id="{6571F339-8233-4310-9B20-25DF5A51F7B1}"/>
                  </a:ext>
                </a:extLst>
              </p:cNvPr>
              <p:cNvSpPr txBox="1">
                <a:spLocks/>
              </p:cNvSpPr>
              <p:nvPr/>
            </p:nvSpPr>
            <p:spPr>
              <a:xfrm>
                <a:off x="7860804" y="3408996"/>
                <a:ext cx="2335182" cy="4196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i="1" smtClean="0">
                          <a:latin typeface="Cambria Math" panose="02040503050406030204" pitchFamily="18" charset="0"/>
                          <a:ea typeface="Cambria Math" panose="02040503050406030204" pitchFamily="18" charset="0"/>
                        </a:rPr>
                        <m:t>𝛿</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i="1" dirty="0">
                              <a:latin typeface="Cambria Math" panose="02040503050406030204" pitchFamily="18" charset="0"/>
                            </a:rPr>
                            <m:t>,</m:t>
                          </m:r>
                          <m:r>
                            <a:rPr lang="es-CO" sz="1600" b="0" i="1" dirty="0" smtClean="0">
                              <a:latin typeface="Cambria Math" panose="02040503050406030204" pitchFamily="18" charset="0"/>
                            </a:rPr>
                            <m:t>𝑇</m:t>
                          </m:r>
                        </m:e>
                      </m:d>
                      <m:r>
                        <a:rPr lang="es-CO" sz="1600" i="1">
                          <a:latin typeface="Cambria Math" panose="02040503050406030204" pitchFamily="18" charset="0"/>
                          <a:ea typeface="Cambria Math" panose="02040503050406030204" pitchFamily="18" charset="0"/>
                        </a:rPr>
                        <m:t>=</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i="1" dirty="0">
                              <a:latin typeface="Cambria Math" panose="02040503050406030204" pitchFamily="18" charset="0"/>
                            </a:rPr>
                            <m:t>,</m:t>
                          </m:r>
                          <m:r>
                            <a:rPr lang="es-CO" sz="1600" b="0" i="1" dirty="0" smtClean="0">
                              <a:latin typeface="Cambria Math" panose="02040503050406030204" pitchFamily="18" charset="0"/>
                            </a:rPr>
                            <m:t>𝐼</m:t>
                          </m:r>
                          <m:r>
                            <a:rPr lang="es-CO" sz="1600" i="1" dirty="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dirty="0">
                  <a:ea typeface="Cambria Math" panose="02040503050406030204" pitchFamily="18" charset="0"/>
                </a:endParaRPr>
              </a:p>
              <a:p>
                <a:endParaRPr lang="es-CO" sz="1600" dirty="0"/>
              </a:p>
            </p:txBody>
          </p:sp>
        </mc:Choice>
        <mc:Fallback xmlns="">
          <p:sp>
            <p:nvSpPr>
              <p:cNvPr id="48" name="Subtítulo 2">
                <a:extLst>
                  <a:ext uri="{FF2B5EF4-FFF2-40B4-BE49-F238E27FC236}">
                    <a16:creationId xmlns:a16="http://schemas.microsoft.com/office/drawing/2014/main" id="{6571F339-8233-4310-9B20-25DF5A51F7B1}"/>
                  </a:ext>
                </a:extLst>
              </p:cNvPr>
              <p:cNvSpPr txBox="1">
                <a:spLocks noRot="1" noChangeAspect="1" noMove="1" noResize="1" noEditPoints="1" noAdjustHandles="1" noChangeArrowheads="1" noChangeShapeType="1" noTextEdit="1"/>
              </p:cNvSpPr>
              <p:nvPr/>
            </p:nvSpPr>
            <p:spPr>
              <a:xfrm>
                <a:off x="7860804" y="3408996"/>
                <a:ext cx="2335182" cy="419613"/>
              </a:xfrm>
              <a:prstGeom prst="rect">
                <a:avLst/>
              </a:prstGeom>
              <a:blipFill>
                <a:blip r:embed="rId35"/>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49" name="Subtítulo 2">
                <a:extLst>
                  <a:ext uri="{FF2B5EF4-FFF2-40B4-BE49-F238E27FC236}">
                    <a16:creationId xmlns:a16="http://schemas.microsoft.com/office/drawing/2014/main" id="{2FC705DB-AA8B-4EE9-A14E-43B87AC627EE}"/>
                  </a:ext>
                </a:extLst>
              </p:cNvPr>
              <p:cNvSpPr txBox="1">
                <a:spLocks/>
              </p:cNvSpPr>
              <p:nvPr/>
            </p:nvSpPr>
            <p:spPr>
              <a:xfrm>
                <a:off x="7898382" y="3711089"/>
                <a:ext cx="2335182" cy="4196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i="1" smtClean="0">
                          <a:latin typeface="Cambria Math" panose="02040503050406030204" pitchFamily="18" charset="0"/>
                          <a:ea typeface="Cambria Math" panose="02040503050406030204" pitchFamily="18" charset="0"/>
                        </a:rPr>
                        <m:t>𝛿</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i="1" dirty="0">
                              <a:latin typeface="Cambria Math" panose="02040503050406030204" pitchFamily="18" charset="0"/>
                            </a:rPr>
                            <m:t>,</m:t>
                          </m:r>
                          <m:r>
                            <a:rPr lang="es-CO" sz="1600" b="0" i="1" dirty="0" smtClean="0">
                              <a:latin typeface="Cambria Math" panose="02040503050406030204" pitchFamily="18" charset="0"/>
                            </a:rPr>
                            <m:t>𝑈</m:t>
                          </m:r>
                        </m:e>
                      </m:d>
                      <m:r>
                        <a:rPr lang="es-CO" sz="1600" i="1">
                          <a:latin typeface="Cambria Math" panose="02040503050406030204" pitchFamily="18" charset="0"/>
                          <a:ea typeface="Cambria Math" panose="02040503050406030204" pitchFamily="18" charset="0"/>
                        </a:rPr>
                        <m:t>=</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i="1" dirty="0">
                              <a:latin typeface="Cambria Math" panose="02040503050406030204" pitchFamily="18" charset="0"/>
                            </a:rPr>
                            <m:t>,</m:t>
                          </m:r>
                          <m:r>
                            <a:rPr lang="es-CO" sz="1600" b="0" i="1" dirty="0" smtClean="0">
                              <a:latin typeface="Cambria Math" panose="02040503050406030204" pitchFamily="18" charset="0"/>
                            </a:rPr>
                            <m:t>𝑉</m:t>
                          </m:r>
                          <m:r>
                            <a:rPr lang="es-CO" sz="1600" i="1" dirty="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dirty="0">
                  <a:ea typeface="Cambria Math" panose="02040503050406030204" pitchFamily="18" charset="0"/>
                </a:endParaRPr>
              </a:p>
              <a:p>
                <a:endParaRPr lang="es-CO" sz="1600" dirty="0"/>
              </a:p>
            </p:txBody>
          </p:sp>
        </mc:Choice>
        <mc:Fallback xmlns="">
          <p:sp>
            <p:nvSpPr>
              <p:cNvPr id="49" name="Subtítulo 2">
                <a:extLst>
                  <a:ext uri="{FF2B5EF4-FFF2-40B4-BE49-F238E27FC236}">
                    <a16:creationId xmlns:a16="http://schemas.microsoft.com/office/drawing/2014/main" id="{2FC705DB-AA8B-4EE9-A14E-43B87AC627EE}"/>
                  </a:ext>
                </a:extLst>
              </p:cNvPr>
              <p:cNvSpPr txBox="1">
                <a:spLocks noRot="1" noChangeAspect="1" noMove="1" noResize="1" noEditPoints="1" noAdjustHandles="1" noChangeArrowheads="1" noChangeShapeType="1" noTextEdit="1"/>
              </p:cNvSpPr>
              <p:nvPr/>
            </p:nvSpPr>
            <p:spPr>
              <a:xfrm>
                <a:off x="7898382" y="3711089"/>
                <a:ext cx="2335182" cy="419613"/>
              </a:xfrm>
              <a:prstGeom prst="rect">
                <a:avLst/>
              </a:prstGeom>
              <a:blipFill>
                <a:blip r:embed="rId36"/>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50" name="Subtítulo 2">
                <a:extLst>
                  <a:ext uri="{FF2B5EF4-FFF2-40B4-BE49-F238E27FC236}">
                    <a16:creationId xmlns:a16="http://schemas.microsoft.com/office/drawing/2014/main" id="{B90E7FFA-4326-4F00-A89A-5AD0068388F9}"/>
                  </a:ext>
                </a:extLst>
              </p:cNvPr>
              <p:cNvSpPr txBox="1">
                <a:spLocks/>
              </p:cNvSpPr>
              <p:nvPr/>
            </p:nvSpPr>
            <p:spPr>
              <a:xfrm>
                <a:off x="7861243" y="4020435"/>
                <a:ext cx="2335182" cy="4196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i="1" smtClean="0">
                          <a:latin typeface="Cambria Math" panose="02040503050406030204" pitchFamily="18" charset="0"/>
                          <a:ea typeface="Cambria Math" panose="02040503050406030204" pitchFamily="18" charset="0"/>
                        </a:rPr>
                        <m:t>𝛿</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i="1" dirty="0">
                              <a:latin typeface="Cambria Math" panose="02040503050406030204" pitchFamily="18" charset="0"/>
                            </a:rPr>
                            <m:t>,</m:t>
                          </m:r>
                          <m:r>
                            <a:rPr lang="es-CO" sz="1600" b="0" i="1" dirty="0" smtClean="0">
                              <a:latin typeface="Cambria Math" panose="02040503050406030204" pitchFamily="18" charset="0"/>
                            </a:rPr>
                            <m:t>𝑉</m:t>
                          </m:r>
                        </m:e>
                      </m:d>
                      <m:r>
                        <a:rPr lang="es-CO" sz="1600" i="1">
                          <a:latin typeface="Cambria Math" panose="02040503050406030204" pitchFamily="18" charset="0"/>
                          <a:ea typeface="Cambria Math" panose="02040503050406030204" pitchFamily="18" charset="0"/>
                        </a:rPr>
                        <m:t>=</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i="1" dirty="0">
                              <a:latin typeface="Cambria Math" panose="02040503050406030204" pitchFamily="18" charset="0"/>
                            </a:rPr>
                            <m:t>,</m:t>
                          </m:r>
                          <m:r>
                            <a:rPr lang="es-CO" sz="1600" b="0" i="1" dirty="0" smtClean="0">
                              <a:latin typeface="Cambria Math" panose="02040503050406030204" pitchFamily="18" charset="0"/>
                            </a:rPr>
                            <m:t>𝐽</m:t>
                          </m:r>
                          <m:r>
                            <a:rPr lang="es-CO" sz="1600" i="1" dirty="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dirty="0">
                  <a:ea typeface="Cambria Math" panose="02040503050406030204" pitchFamily="18" charset="0"/>
                </a:endParaRPr>
              </a:p>
              <a:p>
                <a:endParaRPr lang="es-CO" sz="1600" dirty="0"/>
              </a:p>
            </p:txBody>
          </p:sp>
        </mc:Choice>
        <mc:Fallback xmlns="">
          <p:sp>
            <p:nvSpPr>
              <p:cNvPr id="50" name="Subtítulo 2">
                <a:extLst>
                  <a:ext uri="{FF2B5EF4-FFF2-40B4-BE49-F238E27FC236}">
                    <a16:creationId xmlns:a16="http://schemas.microsoft.com/office/drawing/2014/main" id="{B90E7FFA-4326-4F00-A89A-5AD0068388F9}"/>
                  </a:ext>
                </a:extLst>
              </p:cNvPr>
              <p:cNvSpPr txBox="1">
                <a:spLocks noRot="1" noChangeAspect="1" noMove="1" noResize="1" noEditPoints="1" noAdjustHandles="1" noChangeArrowheads="1" noChangeShapeType="1" noTextEdit="1"/>
              </p:cNvSpPr>
              <p:nvPr/>
            </p:nvSpPr>
            <p:spPr>
              <a:xfrm>
                <a:off x="7861243" y="4020435"/>
                <a:ext cx="2335182" cy="419613"/>
              </a:xfrm>
              <a:prstGeom prst="rect">
                <a:avLst/>
              </a:prstGeom>
              <a:blipFill>
                <a:blip r:embed="rId37"/>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51" name="Subtítulo 2">
                <a:extLst>
                  <a:ext uri="{FF2B5EF4-FFF2-40B4-BE49-F238E27FC236}">
                    <a16:creationId xmlns:a16="http://schemas.microsoft.com/office/drawing/2014/main" id="{0697985B-EA01-46C7-8502-C5CE0A12E11E}"/>
                  </a:ext>
                </a:extLst>
              </p:cNvPr>
              <p:cNvSpPr txBox="1">
                <a:spLocks/>
              </p:cNvSpPr>
              <p:nvPr/>
            </p:nvSpPr>
            <p:spPr>
              <a:xfrm>
                <a:off x="7961451" y="4325751"/>
                <a:ext cx="2335182" cy="4196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i="1" smtClean="0">
                          <a:latin typeface="Cambria Math" panose="02040503050406030204" pitchFamily="18" charset="0"/>
                          <a:ea typeface="Cambria Math" panose="02040503050406030204" pitchFamily="18" charset="0"/>
                        </a:rPr>
                        <m:t>𝛿</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i="1" dirty="0">
                              <a:latin typeface="Cambria Math" panose="02040503050406030204" pitchFamily="18" charset="0"/>
                            </a:rPr>
                            <m:t>,</m:t>
                          </m:r>
                          <m:r>
                            <a:rPr lang="es-CO" sz="1600" b="0" i="1" dirty="0" smtClean="0">
                              <a:latin typeface="Cambria Math" panose="02040503050406030204" pitchFamily="18" charset="0"/>
                            </a:rPr>
                            <m:t>𝑊</m:t>
                          </m:r>
                        </m:e>
                      </m:d>
                      <m:r>
                        <a:rPr lang="es-CO" sz="1600" i="1">
                          <a:latin typeface="Cambria Math" panose="02040503050406030204" pitchFamily="18" charset="0"/>
                          <a:ea typeface="Cambria Math" panose="02040503050406030204" pitchFamily="18" charset="0"/>
                        </a:rPr>
                        <m:t>=</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i="1" dirty="0">
                              <a:latin typeface="Cambria Math" panose="02040503050406030204" pitchFamily="18" charset="0"/>
                            </a:rPr>
                            <m:t>,</m:t>
                          </m:r>
                          <m:r>
                            <a:rPr lang="es-CO" sz="1600" b="0" i="1" dirty="0" smtClean="0">
                              <a:latin typeface="Cambria Math" panose="02040503050406030204" pitchFamily="18" charset="0"/>
                            </a:rPr>
                            <m:t>𝑊</m:t>
                          </m:r>
                          <m:r>
                            <a:rPr lang="es-CO" sz="1600" i="1" dirty="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dirty="0">
                  <a:ea typeface="Cambria Math" panose="02040503050406030204" pitchFamily="18" charset="0"/>
                </a:endParaRPr>
              </a:p>
              <a:p>
                <a:endParaRPr lang="es-CO" sz="1600" dirty="0"/>
              </a:p>
            </p:txBody>
          </p:sp>
        </mc:Choice>
        <mc:Fallback xmlns="">
          <p:sp>
            <p:nvSpPr>
              <p:cNvPr id="51" name="Subtítulo 2">
                <a:extLst>
                  <a:ext uri="{FF2B5EF4-FFF2-40B4-BE49-F238E27FC236}">
                    <a16:creationId xmlns:a16="http://schemas.microsoft.com/office/drawing/2014/main" id="{0697985B-EA01-46C7-8502-C5CE0A12E11E}"/>
                  </a:ext>
                </a:extLst>
              </p:cNvPr>
              <p:cNvSpPr txBox="1">
                <a:spLocks noRot="1" noChangeAspect="1" noMove="1" noResize="1" noEditPoints="1" noAdjustHandles="1" noChangeArrowheads="1" noChangeShapeType="1" noTextEdit="1"/>
              </p:cNvSpPr>
              <p:nvPr/>
            </p:nvSpPr>
            <p:spPr>
              <a:xfrm>
                <a:off x="7961451" y="4325751"/>
                <a:ext cx="2335182" cy="419613"/>
              </a:xfrm>
              <a:prstGeom prst="rect">
                <a:avLst/>
              </a:prstGeom>
              <a:blipFill>
                <a:blip r:embed="rId38"/>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52" name="Subtítulo 2">
                <a:extLst>
                  <a:ext uri="{FF2B5EF4-FFF2-40B4-BE49-F238E27FC236}">
                    <a16:creationId xmlns:a16="http://schemas.microsoft.com/office/drawing/2014/main" id="{4B829E9E-E195-4908-86FF-196CD69D63E1}"/>
                  </a:ext>
                </a:extLst>
              </p:cNvPr>
              <p:cNvSpPr txBox="1">
                <a:spLocks/>
              </p:cNvSpPr>
              <p:nvPr/>
            </p:nvSpPr>
            <p:spPr>
              <a:xfrm>
                <a:off x="7898821" y="4639506"/>
                <a:ext cx="2335182" cy="4196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i="1" smtClean="0">
                          <a:latin typeface="Cambria Math" panose="02040503050406030204" pitchFamily="18" charset="0"/>
                          <a:ea typeface="Cambria Math" panose="02040503050406030204" pitchFamily="18" charset="0"/>
                        </a:rPr>
                        <m:t>𝛿</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i="1" dirty="0">
                              <a:latin typeface="Cambria Math" panose="02040503050406030204" pitchFamily="18" charset="0"/>
                            </a:rPr>
                            <m:t>,</m:t>
                          </m:r>
                          <m:r>
                            <a:rPr lang="es-CO" sz="1600" b="0" i="1" dirty="0" smtClean="0">
                              <a:latin typeface="Cambria Math" panose="02040503050406030204" pitchFamily="18" charset="0"/>
                            </a:rPr>
                            <m:t>𝑋</m:t>
                          </m:r>
                        </m:e>
                      </m:d>
                      <m:r>
                        <a:rPr lang="es-CO" sz="1600" i="1">
                          <a:latin typeface="Cambria Math" panose="02040503050406030204" pitchFamily="18" charset="0"/>
                          <a:ea typeface="Cambria Math" panose="02040503050406030204" pitchFamily="18" charset="0"/>
                        </a:rPr>
                        <m:t>=</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i="1" dirty="0">
                              <a:latin typeface="Cambria Math" panose="02040503050406030204" pitchFamily="18" charset="0"/>
                            </a:rPr>
                            <m:t>,</m:t>
                          </m:r>
                          <m:r>
                            <a:rPr lang="es-CO" sz="1600" b="0" i="1" dirty="0" smtClean="0">
                              <a:latin typeface="Cambria Math" panose="02040503050406030204" pitchFamily="18" charset="0"/>
                            </a:rPr>
                            <m:t>𝐾</m:t>
                          </m:r>
                          <m:r>
                            <a:rPr lang="es-CO" sz="1600" i="1" dirty="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dirty="0">
                  <a:ea typeface="Cambria Math" panose="02040503050406030204" pitchFamily="18" charset="0"/>
                </a:endParaRPr>
              </a:p>
              <a:p>
                <a:endParaRPr lang="es-CO" sz="1600" dirty="0"/>
              </a:p>
            </p:txBody>
          </p:sp>
        </mc:Choice>
        <mc:Fallback xmlns="">
          <p:sp>
            <p:nvSpPr>
              <p:cNvPr id="52" name="Subtítulo 2">
                <a:extLst>
                  <a:ext uri="{FF2B5EF4-FFF2-40B4-BE49-F238E27FC236}">
                    <a16:creationId xmlns:a16="http://schemas.microsoft.com/office/drawing/2014/main" id="{4B829E9E-E195-4908-86FF-196CD69D63E1}"/>
                  </a:ext>
                </a:extLst>
              </p:cNvPr>
              <p:cNvSpPr txBox="1">
                <a:spLocks noRot="1" noChangeAspect="1" noMove="1" noResize="1" noEditPoints="1" noAdjustHandles="1" noChangeArrowheads="1" noChangeShapeType="1" noTextEdit="1"/>
              </p:cNvSpPr>
              <p:nvPr/>
            </p:nvSpPr>
            <p:spPr>
              <a:xfrm>
                <a:off x="7898821" y="4639506"/>
                <a:ext cx="2335182" cy="419613"/>
              </a:xfrm>
              <a:prstGeom prst="rect">
                <a:avLst/>
              </a:prstGeom>
              <a:blipFill>
                <a:blip r:embed="rId39"/>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53" name="Subtítulo 2">
                <a:extLst>
                  <a:ext uri="{FF2B5EF4-FFF2-40B4-BE49-F238E27FC236}">
                    <a16:creationId xmlns:a16="http://schemas.microsoft.com/office/drawing/2014/main" id="{8258FF75-9FA9-4AE9-986A-DF4DBE9E35A9}"/>
                  </a:ext>
                </a:extLst>
              </p:cNvPr>
              <p:cNvSpPr txBox="1">
                <a:spLocks/>
              </p:cNvSpPr>
              <p:nvPr/>
            </p:nvSpPr>
            <p:spPr>
              <a:xfrm>
                <a:off x="7898821" y="4948603"/>
                <a:ext cx="2335182" cy="4196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i="1" smtClean="0">
                          <a:latin typeface="Cambria Math" panose="02040503050406030204" pitchFamily="18" charset="0"/>
                          <a:ea typeface="Cambria Math" panose="02040503050406030204" pitchFamily="18" charset="0"/>
                        </a:rPr>
                        <m:t>𝛿</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i="1" dirty="0">
                              <a:latin typeface="Cambria Math" panose="02040503050406030204" pitchFamily="18" charset="0"/>
                            </a:rPr>
                            <m:t>,</m:t>
                          </m:r>
                          <m:r>
                            <a:rPr lang="es-CO" sz="1600" b="0" i="1" dirty="0" smtClean="0">
                              <a:latin typeface="Cambria Math" panose="02040503050406030204" pitchFamily="18" charset="0"/>
                            </a:rPr>
                            <m:t>𝑌</m:t>
                          </m:r>
                        </m:e>
                      </m:d>
                      <m:r>
                        <a:rPr lang="es-CO" sz="1600" i="1">
                          <a:latin typeface="Cambria Math" panose="02040503050406030204" pitchFamily="18" charset="0"/>
                          <a:ea typeface="Cambria Math" panose="02040503050406030204" pitchFamily="18" charset="0"/>
                        </a:rPr>
                        <m:t>=</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i="1" dirty="0">
                              <a:latin typeface="Cambria Math" panose="02040503050406030204" pitchFamily="18" charset="0"/>
                            </a:rPr>
                            <m:t>,</m:t>
                          </m:r>
                          <m:r>
                            <a:rPr lang="es-CO" sz="1600" b="0" i="1" dirty="0" smtClean="0">
                              <a:latin typeface="Cambria Math" panose="02040503050406030204" pitchFamily="18" charset="0"/>
                            </a:rPr>
                            <m:t>𝑋</m:t>
                          </m:r>
                          <m:r>
                            <a:rPr lang="es-CO" sz="1600" i="1" dirty="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dirty="0">
                  <a:ea typeface="Cambria Math" panose="02040503050406030204" pitchFamily="18" charset="0"/>
                </a:endParaRPr>
              </a:p>
              <a:p>
                <a:endParaRPr lang="es-CO" sz="1600" dirty="0"/>
              </a:p>
            </p:txBody>
          </p:sp>
        </mc:Choice>
        <mc:Fallback xmlns="">
          <p:sp>
            <p:nvSpPr>
              <p:cNvPr id="53" name="Subtítulo 2">
                <a:extLst>
                  <a:ext uri="{FF2B5EF4-FFF2-40B4-BE49-F238E27FC236}">
                    <a16:creationId xmlns:a16="http://schemas.microsoft.com/office/drawing/2014/main" id="{8258FF75-9FA9-4AE9-986A-DF4DBE9E35A9}"/>
                  </a:ext>
                </a:extLst>
              </p:cNvPr>
              <p:cNvSpPr txBox="1">
                <a:spLocks noRot="1" noChangeAspect="1" noMove="1" noResize="1" noEditPoints="1" noAdjustHandles="1" noChangeArrowheads="1" noChangeShapeType="1" noTextEdit="1"/>
              </p:cNvSpPr>
              <p:nvPr/>
            </p:nvSpPr>
            <p:spPr>
              <a:xfrm>
                <a:off x="7898821" y="4948603"/>
                <a:ext cx="2335182" cy="419613"/>
              </a:xfrm>
              <a:prstGeom prst="rect">
                <a:avLst/>
              </a:prstGeom>
              <a:blipFill>
                <a:blip r:embed="rId40"/>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54" name="Subtítulo 2">
                <a:extLst>
                  <a:ext uri="{FF2B5EF4-FFF2-40B4-BE49-F238E27FC236}">
                    <a16:creationId xmlns:a16="http://schemas.microsoft.com/office/drawing/2014/main" id="{9B305F39-33C1-4307-B5EE-9EB55A4FFC08}"/>
                  </a:ext>
                </a:extLst>
              </p:cNvPr>
              <p:cNvSpPr txBox="1">
                <a:spLocks/>
              </p:cNvSpPr>
              <p:nvPr/>
            </p:nvSpPr>
            <p:spPr>
              <a:xfrm>
                <a:off x="7898821" y="5258577"/>
                <a:ext cx="2335182" cy="4196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s-CO" sz="1600" i="1" smtClean="0">
                          <a:latin typeface="Cambria Math" panose="02040503050406030204" pitchFamily="18" charset="0"/>
                          <a:ea typeface="Cambria Math" panose="02040503050406030204" pitchFamily="18" charset="0"/>
                        </a:rPr>
                        <m:t>𝛿</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i="1" dirty="0">
                              <a:latin typeface="Cambria Math" panose="02040503050406030204" pitchFamily="18" charset="0"/>
                            </a:rPr>
                            <m:t>,</m:t>
                          </m:r>
                          <m:r>
                            <a:rPr lang="es-CO" sz="1600" b="0" i="1" dirty="0" smtClean="0">
                              <a:latin typeface="Cambria Math" panose="02040503050406030204" pitchFamily="18" charset="0"/>
                            </a:rPr>
                            <m:t>𝑍</m:t>
                          </m:r>
                        </m:e>
                      </m:d>
                      <m:r>
                        <a:rPr lang="es-CO" sz="1600" i="1">
                          <a:latin typeface="Cambria Math" panose="02040503050406030204" pitchFamily="18" charset="0"/>
                          <a:ea typeface="Cambria Math" panose="02040503050406030204" pitchFamily="18" charset="0"/>
                        </a:rPr>
                        <m:t>=</m:t>
                      </m:r>
                      <m:d>
                        <m:dPr>
                          <m:ctrlPr>
                            <a:rPr lang="es-CO" sz="1600" i="1">
                              <a:latin typeface="Cambria Math" panose="02040503050406030204" pitchFamily="18" charset="0"/>
                              <a:ea typeface="Cambria Math" panose="02040503050406030204" pitchFamily="18" charset="0"/>
                            </a:rPr>
                          </m:ctrlPr>
                        </m:dPr>
                        <m:e>
                          <m:sSub>
                            <m:sSubPr>
                              <m:ctrlPr>
                                <a:rPr lang="es-CO" sz="1600" i="1" dirty="0">
                                  <a:latin typeface="Cambria Math" panose="02040503050406030204" pitchFamily="18" charset="0"/>
                                </a:rPr>
                              </m:ctrlPr>
                            </m:sSubPr>
                            <m:e>
                              <m:r>
                                <a:rPr lang="es-CO" sz="1600" i="1" dirty="0">
                                  <a:latin typeface="Cambria Math" panose="02040503050406030204" pitchFamily="18" charset="0"/>
                                </a:rPr>
                                <m:t>𝑞</m:t>
                              </m:r>
                            </m:e>
                            <m:sub>
                              <m:r>
                                <a:rPr lang="es-CO" sz="1600" b="0" i="1" dirty="0" smtClean="0">
                                  <a:latin typeface="Cambria Math" panose="02040503050406030204" pitchFamily="18" charset="0"/>
                                </a:rPr>
                                <m:t>3</m:t>
                              </m:r>
                            </m:sub>
                          </m:sSub>
                          <m:r>
                            <a:rPr lang="es-CO" sz="1600" i="1" dirty="0">
                              <a:latin typeface="Cambria Math" panose="02040503050406030204" pitchFamily="18" charset="0"/>
                            </a:rPr>
                            <m:t>,</m:t>
                          </m:r>
                          <m:r>
                            <a:rPr lang="es-CO" sz="1600" b="0" i="1" dirty="0" smtClean="0">
                              <a:latin typeface="Cambria Math" panose="02040503050406030204" pitchFamily="18" charset="0"/>
                            </a:rPr>
                            <m:t>𝐷</m:t>
                          </m:r>
                          <m:r>
                            <a:rPr lang="es-CO" sz="1600" i="1" dirty="0">
                              <a:latin typeface="Cambria Math" panose="02040503050406030204" pitchFamily="18" charset="0"/>
                            </a:rPr>
                            <m:t>,</m:t>
                          </m:r>
                          <m:r>
                            <a:rPr lang="es-CO" sz="1600" b="0" i="1" dirty="0" smtClean="0">
                              <a:latin typeface="Cambria Math" panose="02040503050406030204" pitchFamily="18" charset="0"/>
                            </a:rPr>
                            <m:t>𝑅</m:t>
                          </m:r>
                        </m:e>
                      </m:d>
                    </m:oMath>
                  </m:oMathPara>
                </a14:m>
                <a:endParaRPr lang="es-CO" sz="1600" dirty="0">
                  <a:ea typeface="Cambria Math" panose="02040503050406030204" pitchFamily="18" charset="0"/>
                </a:endParaRPr>
              </a:p>
              <a:p>
                <a:endParaRPr lang="es-CO" sz="1600" dirty="0"/>
              </a:p>
            </p:txBody>
          </p:sp>
        </mc:Choice>
        <mc:Fallback xmlns="">
          <p:sp>
            <p:nvSpPr>
              <p:cNvPr id="54" name="Subtítulo 2">
                <a:extLst>
                  <a:ext uri="{FF2B5EF4-FFF2-40B4-BE49-F238E27FC236}">
                    <a16:creationId xmlns:a16="http://schemas.microsoft.com/office/drawing/2014/main" id="{9B305F39-33C1-4307-B5EE-9EB55A4FFC08}"/>
                  </a:ext>
                </a:extLst>
              </p:cNvPr>
              <p:cNvSpPr txBox="1">
                <a:spLocks noRot="1" noChangeAspect="1" noMove="1" noResize="1" noEditPoints="1" noAdjustHandles="1" noChangeArrowheads="1" noChangeShapeType="1" noTextEdit="1"/>
              </p:cNvSpPr>
              <p:nvPr/>
            </p:nvSpPr>
            <p:spPr>
              <a:xfrm>
                <a:off x="7898821" y="5258577"/>
                <a:ext cx="2335182" cy="419613"/>
              </a:xfrm>
              <a:prstGeom prst="rect">
                <a:avLst/>
              </a:prstGeom>
              <a:blipFill>
                <a:blip r:embed="rId41"/>
                <a:stretch>
                  <a:fillRect/>
                </a:stretch>
              </a:blipFill>
            </p:spPr>
            <p:txBody>
              <a:bodyPr/>
              <a:lstStyle/>
              <a:p>
                <a:r>
                  <a:rPr lang="es-CO">
                    <a:noFill/>
                  </a:rPr>
                  <a:t> </a:t>
                </a:r>
              </a:p>
            </p:txBody>
          </p:sp>
        </mc:Fallback>
      </mc:AlternateContent>
    </p:spTree>
    <p:extLst>
      <p:ext uri="{BB962C8B-B14F-4D97-AF65-F5344CB8AC3E}">
        <p14:creationId xmlns:p14="http://schemas.microsoft.com/office/powerpoint/2010/main" val="324577010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PortalVTI">
  <a:themeElements>
    <a:clrScheme name="Earth">
      <a:dk1>
        <a:sysClr val="windowText" lastClr="000000"/>
      </a:dk1>
      <a:lt1>
        <a:sysClr val="window" lastClr="FFFFFF"/>
      </a:lt1>
      <a:dk2>
        <a:srgbClr val="051618"/>
      </a:dk2>
      <a:lt2>
        <a:srgbClr val="E8E8DF"/>
      </a:lt2>
      <a:accent1>
        <a:srgbClr val="2D714C"/>
      </a:accent1>
      <a:accent2>
        <a:srgbClr val="1F7985"/>
      </a:accent2>
      <a:accent3>
        <a:srgbClr val="0D6756"/>
      </a:accent3>
      <a:accent4>
        <a:srgbClr val="40945E"/>
      </a:accent4>
      <a:accent5>
        <a:srgbClr val="389896"/>
      </a:accent5>
      <a:accent6>
        <a:srgbClr val="64924A"/>
      </a:accent6>
      <a:hlink>
        <a:srgbClr val="1F855C"/>
      </a:hlink>
      <a:folHlink>
        <a:srgbClr val="227390"/>
      </a:folHlink>
    </a:clrScheme>
    <a:fontScheme name="Earth">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rtalVTI" id="{0E0D5035-C7F2-4607-91F4-D5D5F886A15A}" vid="{EAFF3D8B-AC13-4E90-80A9-182200FBC866}"/>
    </a:ext>
  </a:extLst>
</a:theme>
</file>

<file path=docProps/app.xml><?xml version="1.0" encoding="utf-8"?>
<Properties xmlns="http://schemas.openxmlformats.org/officeDocument/2006/extended-properties" xmlns:vt="http://schemas.openxmlformats.org/officeDocument/2006/docPropsVTypes">
  <TotalTime>504</TotalTime>
  <Words>817</Words>
  <Application>Microsoft Office PowerPoint</Application>
  <PresentationFormat>Panorámica</PresentationFormat>
  <Paragraphs>141</Paragraphs>
  <Slides>12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12</vt:i4>
      </vt:variant>
    </vt:vector>
  </HeadingPairs>
  <TitlesOfParts>
    <vt:vector size="17" baseType="lpstr">
      <vt:lpstr>Arial</vt:lpstr>
      <vt:lpstr>Cambria Math</vt:lpstr>
      <vt:lpstr>Trade Gothic Next Cond</vt:lpstr>
      <vt:lpstr>Trade Gothic Next Light</vt:lpstr>
      <vt:lpstr>PortalVTI</vt:lpstr>
      <vt:lpstr>Cifrado de texto mediante el método afín</vt:lpstr>
      <vt:lpstr>Cifrar o encriptar</vt:lpstr>
      <vt:lpstr>¿Para que sirve?</vt:lpstr>
      <vt:lpstr>Cifrado afín</vt:lpstr>
      <vt:lpstr>Maquina de Turing</vt:lpstr>
      <vt:lpstr>Presentación de PowerPoint</vt:lpstr>
      <vt:lpstr>Definición</vt:lpstr>
      <vt:lpstr>Definición</vt:lpstr>
      <vt:lpstr>Definición</vt:lpstr>
      <vt:lpstr>¿Cómo funcióna?</vt:lpstr>
      <vt:lpstr>Conclusión</vt:lpstr>
      <vt:lpstr>Gracias por su atención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Cifrado de texto mediante el método afín</dc:title>
  <dc:creator>DANIEL COBOS</dc:creator>
  <cp:lastModifiedBy>DANIEL COBOS</cp:lastModifiedBy>
  <cp:revision>14</cp:revision>
  <dcterms:created xsi:type="dcterms:W3CDTF">2021-10-22T02:56:42Z</dcterms:created>
  <dcterms:modified xsi:type="dcterms:W3CDTF">2021-10-22T12:23:00Z</dcterms:modified>
</cp:coreProperties>
</file>