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1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4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47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9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9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85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1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77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6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0A7A-10B2-4F0E-BEBB-0CCAB95F42A9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AD82-7D44-4330-9A21-513A17315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0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預計採買</a:t>
            </a:r>
            <a:r>
              <a:rPr lang="zh-TW" altLang="en-US" dirty="0"/>
              <a:t>零件</a:t>
            </a:r>
          </a:p>
        </p:txBody>
      </p:sp>
    </p:spTree>
    <p:extLst>
      <p:ext uri="{BB962C8B-B14F-4D97-AF65-F5344CB8AC3E}">
        <p14:creationId xmlns:p14="http://schemas.microsoft.com/office/powerpoint/2010/main" val="31627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9123" y="661132"/>
            <a:ext cx="4187092" cy="4351338"/>
          </a:xfrm>
        </p:spPr>
        <p:txBody>
          <a:bodyPr/>
          <a:lstStyle/>
          <a:p>
            <a:r>
              <a:rPr lang="en-US" altLang="zh-TW" b="1" dirty="0"/>
              <a:t>X-Fusion X-32 EVO </a:t>
            </a:r>
            <a:r>
              <a:rPr lang="zh-TW" altLang="en-US" b="1" dirty="0"/>
              <a:t>前叉</a:t>
            </a:r>
          </a:p>
          <a:p>
            <a:pPr marL="0" indent="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價格</a:t>
            </a:r>
            <a:r>
              <a:rPr lang="en-US" altLang="zh-TW" dirty="0" smtClean="0"/>
              <a:t>:6,990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799123" y="661132"/>
            <a:ext cx="4187092" cy="4351338"/>
          </a:xfrm>
        </p:spPr>
        <p:txBody>
          <a:bodyPr/>
          <a:lstStyle/>
          <a:p>
            <a:r>
              <a:rPr lang="en-US" altLang="zh-TW" dirty="0" smtClean="0"/>
              <a:t>26</a:t>
            </a:r>
            <a:r>
              <a:rPr lang="zh-TW" altLang="en-US" dirty="0" smtClean="0"/>
              <a:t>吋碟煞快拆式輪圈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價格</a:t>
            </a:r>
            <a:r>
              <a:rPr lang="en-US" altLang="zh-TW" dirty="0" smtClean="0"/>
              <a:t>:</a:t>
            </a:r>
            <a:r>
              <a:rPr lang="zh-TW" altLang="en-US" dirty="0" smtClean="0"/>
              <a:t>約</a:t>
            </a:r>
            <a:r>
              <a:rPr lang="en-US" altLang="zh-TW" dirty="0" smtClean="0"/>
              <a:t>2000~3000</a:t>
            </a:r>
          </a:p>
          <a:p>
            <a:endParaRPr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631560" y="1060958"/>
            <a:ext cx="41870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11" y="1312433"/>
            <a:ext cx="7394089" cy="55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預計採買零件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預計採買零件</dc:title>
  <dc:creator>IIIT</dc:creator>
  <cp:lastModifiedBy>IIIT</cp:lastModifiedBy>
  <cp:revision>3</cp:revision>
  <dcterms:created xsi:type="dcterms:W3CDTF">2018-07-30T04:42:21Z</dcterms:created>
  <dcterms:modified xsi:type="dcterms:W3CDTF">2018-07-30T04:57:03Z</dcterms:modified>
</cp:coreProperties>
</file>