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58" r:id="rId4"/>
    <p:sldId id="257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1"/>
    <p:restoredTop sz="96006"/>
  </p:normalViewPr>
  <p:slideViewPr>
    <p:cSldViewPr snapToGrid="0" snapToObjects="1">
      <p:cViewPr varScale="1">
        <p:scale>
          <a:sx n="125" d="100"/>
          <a:sy n="125" d="100"/>
        </p:scale>
        <p:origin x="192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8T10:04:00.5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269 2340 24575,'0'-7'0,"0"-4"0,0-6 0,0-1 0,0-9 0,0 3 0,0-10 0,0-8 0,0-1 0,0-5 0,0 1 0,0-10 0,0-1 0,0-5 0,0 7 0,0-7 0,0-1 0,0-1 0,0 2 0,5 7 0,1 0 0,5 7 0,0 1 0,-2 12 0,2-4 0,-2 15 0,0-8 0,-4 10 0,3-1 0,-7-3 0,7 4 0,-2-6 0,-1 1 0,3-1 0,-2-5 0,-1 4 0,4-4 0,-4 5 0,1-5 0,2 4 0,-2-10 0,-1 11 0,-1-11 0,1 10 0,-4-4 0,3 10 0,0-3 0,-3 8 0,3 1 0,-4 6 0,0 4 0,0 0 0,0 1 0,0-1 0,0-4 0,0 3 0,0-2 0,0 3 0,0 0 0,0-4 0,0 3 0,0-7 0,0 3 0,0-10 0,0 5 0,0-5 0,0 6 0,0 4 0,0-3 0,0 2 0,0-3 0,0 0 0,0-1 0,0-4 0,0 4 0,0-10 0,0 10 0,0-4 0,4 4 0,-3 1 0,3-1 0,-4 5 0,0 1 0,0 4 0,0 0 0,0 0 0,0 0 0,0 1 0,0-1 0,-3 4 0,-1 4 0,-4 1 0,1 5 0,-1-1 0,0 2 0,0-2 0,0 2 0,-4-3 0,3 4 0,-7 1 0,2-1 0,-3 5 0,0-4 0,-1 7 0,1-2 0,0-1 0,-1 4 0,1-8 0,-5 8 0,3-7 0,-3 3 0,9-5 0,-4 1 0,-1 0 0,0-1 0,-5 1 0,6-4 0,0 3 0,3-7 0,-2 2 0,7-3 0,1-6 0,4-3 0,8-3 0,0-5 0,8 8 0,6-11 0,0 9 0,3-9 0,-4 10 0,5-3 0,-3 4 0,3 0 0,-5 4 0,5-3 0,-7 7 0,6-7 0,-8 7 0,0-3 0,-1 4 0,-4 0 0,-1 0 0,1 0 0,0 0 0,0 0 0,-1 0 0,1-3 0,0 2 0,0-3 0,0 4 0,-4-3 0,3 2 0,-3-6 0,4 6 0,-1-6 0,1 6 0,-1-5 0,0 5 0,0-2 0,0 3 0,1 0 0,-1 0 0,-3-4 0,2 3 0,-5-5 0,6 5 0,-3-2 0,3 3 0,0 0 0,1 0 0,-1 0 0,10 0 0,8 4 0,5 1 0,4 5 0,-6 0 0,-4-1 0,-2 0 0,-5-1 0,0 1 0,-3-1 0,-2 0 0,-5 0 0,1 0 0,0 0 0,0 0 0,-1-1 0,1 1 0,0 0 0,-1-1 0,1 1 0,0 4 0,4 1 0,2 9 0,4-3 0,0 3 0,0 0 0,-1-3 0,1 3 0,0-5 0,-5-4 0,-1 3 0,-4-7 0,0 3 0,0-4 0,0 0 0,-4-1 0,-1 1 0,-3-1 0,0-3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4:25:58.0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0 299 24575,'16'0'0,"0"0"0,2 0 0,-1 0 0,6 0 0,1 0 0,5 0 0,0 0 0,0 0 0,0 0 0,0 0 0,0 0 0,0 0 0,0 0 0,-5 0 0,4 0 0,-9 0 0,4 0 0,-6 0 0,1 0 0,-5 0 0,4-4 0,-4 3 0,1-3 0,2 4 0,-2 0 0,-1 0 0,4-4 0,-4 3 0,0-3 0,4 4 0,-4 0 0,1 0 0,2 0 0,-2-4 0,3 3 0,-3-2 0,2 3 0,-2 0 0,3 0 0,1-4 0,0 3 0,4-3 0,-3 4 0,4 0 0,-5 0 0,-1 0 0,6 0 0,-4 0 0,4 0 0,-1 0 0,-3 0 0,9 0 0,-9 0 0,4 0 0,-1 0 0,-3 0 0,4 0 0,-5 0 0,-1 0 0,1-4 0,0 3 0,-5-3 0,4 4 0,-8-4 0,7 3 0,-7-2 0,8-1 0,-8 3 0,3-3 0,1 0 0,-4 3 0,7-3 0,-7 4 0,8 0 0,-8-4 0,7 3 0,-6-3 0,6 4 0,-7 0 0,8 0 0,-8 0 0,7 0 0,-2 0 0,-1 0 0,4-3 0,-8 2 0,7-3 0,-2 4 0,3 0 0,-3 0 0,2-4 0,-2 3 0,-1-3 0,12 4 0,-14 0 0,13 0 0,-15 0 0,3 0 0,1 0 0,-4 0 0,3 0 0,-4 0 0,0 0 0,0 0 0,0 0 0,0 0 0,0 0 0,0 0 0,0 0 0,0 0 0,0 0 0,0 0 0,0 0 0,0 0 0,0 0 0,0 0 0,0 0 0,-1 0 0,1 0 0,0 0 0,0 0 0,-1 0 0,0 0 0,1 0 0,-1 0 0,1 0 0,-4-4 0,-1 0 0,-3-4 0,-3 1 0,-6 3 0,-4-4 0,0 7 0,0-3 0,1 0 0,3 3 0,-8-3 0,8 1 0,-4 2 0,1-3 0,3 1 0,-4 2 0,1-3 0,3 0 0,-4 4 0,5-4 0,-4 0 0,3 3 0,-4-3 0,5 4 0,0 0 0,0-4 0,0 4 0,0-4 0,0 0 0,0 3 0,-1-6 0,-3 6 0,3-6 0,-4 6 0,1-6 0,3 6 0,-4-7 0,1 3 0,3 1 0,-4-4 0,5 7 0,4-6 0,-3 6 0,2-6 0,-3 3 0,0-4 0,4 0 0,-3 4 0,6-3 0,-2 3 0,6 0 0,1 1 0,4 3 0,0 0 0,-1 0 0,1 3 0,0 1 0,0 0 0,0 4 0,0-4 0,0 4 0,0-4 0,0 4 0,0-4 0,0 0 0,0 3 0,0-2 0,-1 3 0,1-4 0,0-1 0,-3 1 0,2-3 0,-3 6 0,4-6 0,0 6 0,0-6 0,0 6 0,0-3 0,0 1 0,0 1 0,0-5 0,-4 6 0,3-6 0,-3 6 0,4-6 0,0 3 0,0-1 0,0-2 0,0 6 0,0-6 0,0 6 0,0-6 0,0 2 0,0 1 0,0-3 0,0 6 0,0-6 0,0 6 0,-1-6 0,1 2 0,0-3 0,-4 4 0,3-3 0,-3 2 0,4-3 0,0 0 0,-1 4 0,1-4 0,0 4 0,-1-4 0,1 3 0,0-2 0,-1 5 0,0-5 0,-3 6 0,3-6 0,-6 6 0,6-6 0,-3 2 0,1 0 0,2-2 0,-6 6 0,2-2 0,1-1 0,-3 3 0,2-3 0,-3 4 0,0 0 0,0 0 0,0 0 0,-3 0 0,-6 0 0,0 0 0,-7 0 0,2-3 0,-4 3 0,5-7 0,-4 7 0,8-4 0,-8 1 0,4 2 0,-1-6 0,-3 7 0,4-3 0,0 4 0,-4-4 0,3 2 0,1-2 0,-4 3 0,8-3 0,-8 3 0,8-4 0,-8 5 0,8-1 0,-7 1 0,6-1 0,-6 0 0,7 0 0,-8 1 0,3 0 0,-3-1 0,-1 5 0,-5 2 0,4 3 0,-9 1 0,4-5 0,0 4 0,-4-4 0,9 4 0,-9 1 0,9-5 0,-4 4 0,10-9 0,-4 4 0,8-5 0,0 0 0,2 0 0,6 0 0,0-3 0,6-9 0,-1-1 0,3-7 0,1-8 0,1 9 0,3-8 0,-7 11 0,2-5 0,-2 4 0,3-3 0,0 4 0,0 0 0,-4-5 0,3 4 0,-2-3 0,-1 4 0,3-1 0,-2 1 0,-1 0 0,3 4 0,-2-3 0,-1 2 0,3-3 0,-6 0 0,6 3 0,-2-2 0,3 3 0,-4-5 0,3 1 0,-2 4 0,3-3 0,-4 2 0,3 1 0,-2-4 0,2 4 0,1 0 0,-4-3 0,3 6 0,-2-6 0,2 2 0,1 1 0,-4-3 0,4 2 0,-4 1 0,4-3 0,0 2 0,4-3 0,-3-1 0,8-3 0,-4 2 0,5-3 0,0 0 0,-1 3 0,1-6 0,0 6 0,-1-3 0,1 0 0,-5 3 0,4-2 0,-8 3 0,3 5 0,-4-4 0,0 7 0,0-2 0,-4-1 0,3 3 0,-6-2 0,2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8T09:36:49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172 117 24575,'40'0'0,"-18"0"0,31 0 0,-23 0 0,11 0 0,-14 0 0,17 0 0,-22 0 0,24 0 0,-10 0 0,-1 0 0,-1 0 0,0 0 0,-4 0 0,10 0 0,-5 0 0,13 0 0,16 0 0,-4 0 0,4 0 0,-2 0 0,-4 0 0,22 0 0,-6 0 0,5 0 0,-7 0 0,0 0 0,26 0 0,-33 0 0,-9 0 0,-1 0 0,16 0 0,27 0 0,-8 0 0,-15 0 0,11 0 0,-19 0 0,20 0 0,-13-5 0,6 3 0,-9-3 0,1 5 0,0 0 0,-7 0 0,5 0 0,-12 0 0,12 0 0,-6 0 0,1 0 0,4 0 0,-11 0 0,5 0 0,0 0 0,-6 0 0,6 0 0,8 0 0,-18 0 0,32 0 0,-39 0 0,31 0 0,-19-5 0,14 3 0,0-8 0,0 8 0,-8-8 0,7 9 0,-14-9 0,6 9 0,-14-4 0,6 5 0,-6-5 0,0 3 0,5-3 0,-11 5 0,4 0 0,-5 0 0,-1 0 0,7 0 0,-6 0 0,6 0 0,-7 0 0,0 0 0,1 0 0,-1 0 0,0 0 0,7 0 0,-5-4 0,11 3 0,-5-4 0,6 5 0,8 0 0,19 0 0,-20 0 0,24-5 0,-28 3 0,14-3 0,0 5 0,0 0 0,0-5 0,0 3 0,16-3 0,-25 5 0,30-6 0,-33 5 0,20-5 0,-8 6 0,0 0 0,0 0 0,-1 0 0,-6 0 0,-2 0 0,-7 0 0,-7 0 0,-1 0 0,-7 0 0,0 0 0,-6 0 0,5 0 0,-4 0 0,-1 0 0,5 0 0,-5 0 0,1 0 0,4 0 0,-5 0 0,1 0 0,3 0 0,-3 0 0,12 0 0,-6 0 0,6 5 0,0-4 0,-6 3 0,12 1 0,-11-4 0,11 4 0,-11 0 0,11-4 0,-5 4 0,1-1 0,4 2 0,-12 0 0,12 4 0,-11-9 0,11 9 0,-11-9 0,5 9 0,-7-9 0,-6 8 0,-1-4 0,0 0 0,-9 3 0,8-7 0,-14 7 0,8-7 0,-9 6 0,9-6 0,-8 7 0,8-7 0,-9 7 0,10-7 0,-5 7 0,5-7 0,6 7 0,-4-6 0,4 6 0,0-7 0,2 8 0,5-8 0,-5 4 0,3-1 0,-3-2 0,5 2 0,-6 0 0,5-3 0,-10 8 0,10-8 0,-15 7 0,7-7 0,-13 3 0,8-4 0,-13 3 0,7-2 0,-12 2 0,3-3 0,-4 0 0,0 0 0,0 0 0,-1 4 0,1-3 0,0 2 0,-1-3 0,0 0 0,1 0 0,-1 0 0,1 0 0,0 0 0,0 0 0,-1 0 0,5 0 0,6 0 0,1 0 0,3 0 0,0 0 0,2 0 0,9 0 0,-3 0 0,10 0 0,-10 4 0,9-3 0,-9 4 0,4-1 0,-5-3 0,-6 3 0,4-4 0,-13 0 0,7 0 0,-12 4 0,3-4 0,-4 4 0,0-1 0,0-2 0,-1 3 0,-2-1 0,-2 1 0,-3 4 0,0-1 0,0 1 0,0 0 0,0 3 0,0-3 0,0 3 0,0-3 0,0 0 0,0-1 0,0 1 0,0 0 0,0 4 0,0 1 0,0 4 0,0 0 0,0 6 0,0-5 0,0 9 0,0-3 0,0 10 0,0-5 0,0 11 0,0-10 0,0 10 0,0-11 0,0 11 0,0-4 0,4-1 0,-3 5 0,7-10 0,-7 4 0,4-6 0,-2-5 0,-2 5 0,3-10 0,-4 4 0,4-5 0,-3 1 0,3-5 0,-4 3 0,0-7 0,0 7 0,0-7 0,0 3 0,0-4 0,0-1 0,0 1 0,0 0 0,0 0 0,0 0 0,0-1 0,0 1 0,0 0 0,0 0 0,3-4 0,-2 2 0,3-2 0,-4 3 0,-4-3 0,0-1 0,-3-3 0,-1 0 0,0 0 0,0 0 0,0 0 0,1 0 0,-1 0 0,0 0 0,0 0 0,0 0 0,1 0 0,-1 0 0,0 0 0,0 0 0,-4 0 0,3 0 0,-8 0 0,8 0 0,-7 0 0,3 0 0,0-3 0,-4-2 0,8 1 0,-7-4 0,3 3 0,0-3 0,-3-1 0,2 4 0,-3-2 0,0 6 0,-1-7 0,1 7 0,0-3 0,-1 0 0,5 3 0,-3-3 0,3 4 0,-5 0 0,-4 0 0,4 0 0,-10 0 0,5 0 0,-11 0 0,4 0 0,-4 0 0,0 0 0,4 0 0,-10 0 0,10 0 0,-10 5 0,4-4 0,-11 9 0,4-9 0,-12 9 0,12-4 0,-11 0 0,11 3 0,-11-8 0,11 8 0,-5-8 0,7 8 0,0-8 0,-1 4 0,7-5 0,-5 0 0,4 0 0,-5 0 0,5 0 0,-4 0 0,5 0 0,-7 0 0,7 0 0,-5 0 0,4 5 0,1-4 0,-5 3 0,10 1 0,-10-4 0,10 3 0,-4-4 0,5 4 0,1-3 0,0 3 0,-1-4 0,1 4 0,4-3 0,-3 4 0,3-1 0,-4-3 0,-6 8 0,4-8 0,-4 3 0,5 1 0,-5-4 0,4 3 0,-10 0 0,10-2 0,-10 7 0,5-8 0,-7 8 0,1-8 0,0 8 0,-1-8 0,1 4 0,0 0 0,-1-4 0,1 3 0,0 1 0,5-4 0,-4 8 0,4-8 0,1 8 0,-5-8 0,4 3 0,-5-4 0,5 0 0,-4 0 0,11 0 0,-11 0 0,10 0 0,-4 0 0,5 4 0,-5-3 0,4 4 0,-4-1 0,5-3 0,-5 8 0,4-8 0,-4 8 0,6-8 0,-1 7 0,1-7 0,-1 8 0,6-8 0,1 3 0,-1 0 0,5-3 0,-5 3 0,1 0 0,3-3 0,-8 4 0,4-5 0,-6 0 0,-5 0 0,-2 4 0,-5-3 0,0 9 0,-7-9 0,-1 8 0,-7-3 0,0 0 0,0 4 0,0-3 0,0-1 0,0 4 0,0-9 0,1 9 0,-1-9 0,0 9 0,0-9 0,1 4 0,-1-5 0,0 5 0,1-4 0,-1 4 0,0-5 0,0 0 0,7 0 0,-6 0 0,6 0 0,0 0 0,-6 0 0,6 0 0,-14 0 0,-2 0 0,-24 0 0,27 0 0,-24 0 0,20 0 0,-8 0 0,-6 0 0,8 0 0,-26 0 0,33 0 0,9 0 0,0 0 0,1 0 0,3 0 0,0 0 0,-10 0 0,-24 0 0,21 0 0,-7 0 0,0 0 0,7 0 0,-6-5 0,14 3 0,-6-3 0,7 0 0,7 4 0,-6-4 0,6 0 0,0 4 0,-6-4 0,12 0 0,-4 4 0,-1-4 0,5 5 0,-11 0 0,11 0 0,-12 0-6784,6 0 6784,-7 0-779,7 0 779,-5-5 0,4 4 0,1-4 0,-5 0 0,11-1 0,-12 0 0,12-3 6398,-4 3-6398,-1 0 1165,5-3-1165,-5 3 0,7 0 0,-1 2 0,7-1 0,-5 4 0,4-3 0,-5 0 0,6 2 0,-5-2 0,4-1 0,0 4 0,-4-8 0,11 8 0,-6-8 0,12 8 0,-4-4 0,8 5 0,-8 0 0,8-3 0,-3 2 0,5-3 0,-6 4 0,5 0 0,-5-4 0,6 3 0,0-3 0,3 4 0,-2 0 0,3 0 0,0 0 0,-4 0 0,9 0 0,-5 0 0,5 0 0,1 0 0,-1 0 0,0 0 0,0 0 0,0 0 0,0 0 0,1 0 0,-1 0 0,0 0 0,1 0 0,-1 0 0,-4 0 0,3 0 0,-7 0 0,7 0 0,-8 0 0,8 0 0,-7 0 0,3 0 0,-5 0 0,1 0 0,0 0 0,-1 0 0,1 0 0,0 0 0,-1 0 0,1 0 0,0 0 0,3 0 0,-2 0 0,3 0 0,-4 0 0,4 0 0,0-4 0,6 4 0,-1-4 0,3 1 0,-2 2 0,6-6 0,-2 3 0,3-4 0,0 1 0,0-1 0,-3 1 0,2-1 0,-6 1 0,6-1 0,-2 0 0,-1 4 0,4-3 0,-4 3 0,1-4 0,2 0 0,-3 0 0,1 0 0,2 0 0,-6 0 0,6 0 0,-6 0 0,2 0 0,-2 1 0,2-1 0,-2 0 0,3 0 0,-4 0 0,0 0 0,0 0 0,0 0 0,0 0 0,4 0 0,-4-4 0,0 0 0,3-5 0,-6 4 0,7 1 0,-1 0 0,-2 3 0,7-3 0,-8 0 0,7-1 0,-6-1 0,2-2 0,1 3 0,-4-4 0,3-1 0,-4-4 0,4 3 0,-3-3 0,7 5 0,-7-1 0,7 1 0,-3 0 0,0-1 0,3 5 0,-3-3 0,4 7 0,0-7 0,0 2 0,0 1 0,0-3 0,0 7 0,0-7 0,0 7 0,0-3 0,0 0 0,0 3 0,0-4 0,0 6 0,0-6 0,0 4 0,0-3 0,0 4 0,0 0 0,0 1 0,0-1 0,0 0 0,0-4 0,0 3 0,0-3 0,0 4 0,0 0 0,0-4 0,0 3 0,0-8 0,0 8 0,4-7 0,-3 3 0,7-4 0,-3-6 0,4 0 0,0-6 0,1 6 0,-1-5 0,0 5 0,0-1 0,0 2 0,-4 9 0,-1 1 0,-4 4 0,3 0 0,1 4 0,4 0 0,-5 7 0,1 1 0,-4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8T09:36:56.9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2008 24575,'0'-31'0,"0"10"0,0-12 0,0-3 0,0-1 0,0-11 0,0 0 0,0-1 0,0 0 0,5-6 0,6 6 0,2-14 0,7 12 0,-2-11 0,-2 19 0,4-4 0,-9 11 0,3 7 0,-5 7 0,0 4 0,-5 5 0,0 1 0,0 4 0,-3 0 0,6-9 0,-1-8 0,9-17 0,2-8 0,5-5 0,6-1 0,-5 0 0,4 0 0,-10 12 0,2 4 0,-8 16 0,2 2 0,-5 9 0,-3 1 0,1 7 0,-5-2 0,2 3 0,1 0 0,-3-3 0,2 3 0,1-7 0,0-2 0,5-9 0,5-7 0,2-7 0,9 0 0,-3-5 0,3 5 0,-10 0 0,4 2 0,-9 10 0,3 2 0,-5 9 0,1 4 0,-5 2 0,3 3 0,-6-4 0,6 0 0,-7 1 0,7-1 0,-2 0 0,2 0 0,-3 1 0,3 2 0,-6-2 0,6 6 0,-6-6 0,6 3 0,-3-4 0,4 0 0,-4 0 0,3 0 0,-2 0 0,-1 0 0,3-4 0,-2 7 0,-1-7 0,3 8 0,-6-4 0,6 4 0,-3 1 0,0-1 0,-1 0 0,0 0 0,1 1 0,3 6 0,-3 1 0,-1 16 0,1-5 0,-3 10 0,3-8 0,-4 0 0,4 0 0,-3 1 0,3-1 0,-4-4 0,0 3 0,4-3 0,-4 0 0,4 3 0,-4-2 0,0 3 0,0-4 0,4 3 0,-3-7 0,3 3 0,0 0 0,-3-3 0,6 3 0,-6-5 0,2 1 0,-3 0 0,4 0 0,-3-1 0,2 1 0,-3 0 0,0-1 0,3-3 0,1 3 0,4-7 0,-1 4 0,-3-8 0,-1 0 0,-3-8 0,0 3 0,0-7 0,0 7 0,0-7 0,0 3 0,0-1 0,0-2 0,0 3 0,0 0 0,-4-3 0,3 7 0,-6-3 0,2 4 0,1 0 0,-3 0 0,3 0 0,-1 0 0,-2 0 0,3 0 0,-4 0 0,0 0 0,0 0 0,0 1 0,0-1 0,0 0 0,0 3 0,1-2 0,-1 3 0,0 0 0,0-4 0,0 8 0,0-4 0,0 4 0,4-3 0,-3 2 0,2-3 0,-2 1 0,-1-1 0,1-4 0,3 1 0,-3 0 0,6 0 0,-6-1 0,7 1 0,-7 2 0,6-2 0,-3 3 0,4-4 0,-3 1 0,2-1 0,-3 0 0,1 0 0,2 0 0,-6 0 0,3 4 0,-4 1 0,1 3 0,0 3 0,3 1 0,-3 4 0,3-1 0,-4 1 0,0 0 0,0-1 0,0-2 0,1 2 0,-1-3 0,0 0 0,-4 4 0,3-7 0,-3 6 0,-1-6 0,4 6 0,-7-3 0,7 1 0,-7 2 0,7-2 0,-7 3 0,7 0 0,-4 0 0,6 0 0,-6-3 0,4 2 0,-3-3 0,4 4 0,1-4 0,-1 3 0,0-3 0,0 4 0,0-4 0,-4 4 0,3-7 0,-3 6 0,4-3 0,0 1 0,0 2 0,-4-7 0,3 7 0,-3-6 0,4 6 0,0-6 0,0 6 0,0-6 0,1 2 0,-1-3 0,0 0 0,4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8T09:37:24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206 138 24575,'7'0'0,"5"0"0,-3 0 0,7 0 0,-3 0 0,4 0 0,0 0 0,1 0 0,-1 0 0,0 0 0,0 0 0,1 0 0,-1 0 0,5 0 0,-3 0 0,3 0 0,-5 0 0,0 0 0,1 0 0,-1 0 0,0 0 0,-4 0 0,3 0 0,-3 0 0,5 0 0,-1 0 0,0 0 0,0 0 0,1 0 0,-1 0 0,5 0 0,-4-4 0,5 3 0,-1-3 0,1 4 0,1 0 0,3 0 0,-9 0 0,9 0 0,-8 0 0,8 0 0,-9 0 0,10-4 0,-10 3 0,9-4 0,-8 5 0,8 0 0,-4 0 0,5 0 0,-4 0 0,3 0 0,-4 0 0,6 0 0,-1 0 0,-4 0 0,3 0 0,-4 0 0,5-4 0,1 3 0,-1-3 0,0 4 0,1 0 0,-6 0 0,4 0 0,-3 0 0,4-4 0,0 3 0,1-4 0,-1 5 0,0 0 0,1-4 0,5 3 0,-4-3 0,4 4 0,-6 0 0,0 0 0,1 0 0,-1 0 0,0 0 0,7 0 0,-6 0 0,5 0 0,-5-4 0,5 2 0,-4-2 0,4 4 0,-6 0 0,-5-4 0,5 3 0,-5-3 0,5 0 0,1 3 0,-1-3 0,0 4 0,-4-4 0,3 3 0,-4-3 0,6 4 0,-1 0 0,0 0 0,1 0 0,5 0 0,-4 0 0,9 0 0,-9 0 0,10 0 0,-10 0 0,9 0 0,-3 0 0,-1 0 0,5 0 0,-10 0 0,10 0 0,-11 0 0,11 0 0,-10 0 0,10 0 0,-10-4 0,9 3 0,-3-3 0,5 4 0,0 0 0,0 0 0,1 0 0,5 0 0,3 0 0,-1 0 0,5 0 0,-5-5 0,7 3 0,0-3 0,-7 5 0,5 0 0,-11 0 0,5 0 0,-7-4 0,7 3 0,-6-4 0,6 5 0,-7 0 0,6 0 0,-4 0 0,11 0 0,-5 0 0,7-5 0,0 4 0,0-4 0,-1 5 0,1 0 0,7 0 0,-12 0 0,11 0 0,-13 0 0,0 0 0,5 0 0,-11 0 0,11 0 0,-4 0 0,5 0 0,1 0 0,0 0 0,0 0 0,-1 0 0,1 0 0,-1 0 0,1-5 0,0 4 0,-1-4 0,1 5 0,0 0 0,0 0 0,-1 0 0,1 0 0,0 0 0,0 0 0,-7 0 0,5 0 0,-12 0 0,13 0 0,-13 0 0,6 0 0,-12 0 0,3 0 0,-4 0 0,1 0 0,4 0 0,-11 0 0,11 4 0,-4-3 0,5 8 0,0-3 0,7 0 0,1 3 0,7-7 0,7 8 0,-6-4 0,13 1 0,-12 2 0,12-2 0,-12-1 0,12 5 0,-13-10 0,6 9 0,-13-4 0,4 5 0,-12 0 0,6-1 0,-7 1 0,1-6 0,-1 4 0,0-3 0,0 0 0,7 3 0,1-3 0,0 0 0,5 4 0,20-3 0,-12-1 0,19-1 0,-25-5 0,-1 0 0,1 5 0,0-4 0,7 4 0,10-5 0,-13 0 0,16 0 0,-17 0 0,12 0 0,-6 0 0,5 0 0,-12 0 0,12 0 0,-19 0 0,10 0 0,-18 0 0,11 0 0,-16 0 0,8 0 0,-16 0 0,9 0 0,-14 0 0,8-5 0,-10 4 0,1-3 0,-2 4 0,-5 0 0,1 0 0,-1 0 0,0 0 0,5 0 0,-3 4 0,3 1 0,0 4 0,4-1 0,-3 1 0,7 4 0,-12-3 0,9 4 0,-8-6 0,3 5 0,0-3 0,-3 3 0,3-5 0,-9 1 0,3-1 0,-3 0 0,4-3 0,0 3 0,-4-4 0,4 1 0,-9 2 0,4-6 0,-4 6 0,0-6 0,4 6 0,-3-6 0,3 6 0,-4-2 0,-1-1 0,1 3 0,0-3 0,0 0 0,0 3 0,-1-2 0,1 3 0,0-1 0,0 1 0,-4 0 0,3 0 0,-3-1 0,1 1 0,-2 4 0,1-3 0,-4 7 0,8-3 0,-7 4 0,6-3 0,-6 2 0,6-3 0,-6 9 0,3-4 0,0 5 0,-3-6 0,3 0 0,-4 5 0,0-3 0,0 3 0,0 0 0,0 1 0,0 1 0,0 3 0,0 2 0,0 6 0,0 7 0,0-1 0,0 0 0,0 7 0,0-5 0,0 11 0,0-12 0,0 13 0,0-13 0,0 6 0,0-7 0,0 0 0,0 1 0,0-1 0,0 0 0,0-5 0,0 3 0,0-3 0,0 5 0,0-5 0,0 3 0,0-3 0,0 5 0,0 0 0,0 1 0,0-1 0,-5-6 0,4 5 0,-7-10 0,7 4 0,-4-6 0,1 1 0,3-1 0,-3 0 0,0 1 0,3-6 0,-4 4 0,5-3 0,-4-1 0,3 4 0,-2-8 0,-1 3 0,3-5 0,-7 5 0,6-3 0,-2 3 0,0 0 0,3-4 0,-3 5 0,4-6 0,-4 0 0,3 0 0,-3-4 0,0 3 0,3-7 0,-7 7 0,7-7 0,-6 7 0,6-7 0,-7 3 0,7-4 0,-6 0 0,7 0 0,-8 0 0,8-1 0,-7 1 0,6 0 0,-3 0 0,1 0 0,2-1 0,-3 1 0,4 0 0,-3-1 0,2 1 0,-3-1 0,1 1 0,2 0 0,-6-1 0,6 1 0,-2 0 0,-1 0 0,3-1 0,-6-2 0,6 2 0,-6-3 0,6 4 0,-6-1 0,3-2 0,-1 2 0,-2-6 0,3 6 0,-4-7 0,0 7 0,0-6 0,0 3 0,1-1 0,-1-2 0,-4 6 0,3-6 0,-4 3 0,1-4 0,3 3 0,-7-2 0,7 3 0,-3-4 0,0 0 0,-1 4 0,-5-3 0,5 2 0,-3-3 0,3 4 0,-5-3 0,1 3 0,-5 0 0,3-3 0,-3 3 0,-1 1 0,0-4 0,-1 3 0,-3 0 0,4-3 0,-6 8 0,1-8 0,4 7 0,-3-7 0,3 7 0,-4-3 0,0 0 0,-1 4 0,1-8 0,-1 7 0,1-7 0,-1 7 0,1-2 0,-1 3 0,1-4 0,-1 4 0,1-4 0,-1 0 0,1-1 0,-1 1 0,1-4 0,-6 7 0,9-6 0,-8 2 0,9-4 0,-4 4 0,4-3 0,-3 4 0,4-5 0,-6 0 0,1 0 0,-1 0 0,6 0 0,-5 0 0,5 0 0,-6 0 0,-5 0 0,4 0 0,-4 4 0,0-3 0,4 3 0,-4-4 0,0 0 0,4 4 0,-4-3 0,5 4 0,6-5 0,-5 0 0,10 0 0,-9 0 0,8 0 0,1 0 0,2 0 0,7 0 0,-3 0 0,-1 0 0,4 0 0,-3 0 0,0 0 0,-1 0 0,-4 0 0,-1 0 0,1 0 0,0 0 0,-6 4 0,5-3 0,-9 3 0,8-4 0,-8 0 0,3 0 0,-4 0 0,-1 0 0,-5 5 0,4-4 0,-10 3 0,5 1 0,-7-4 0,-6 4 0,-1-1 0,-7-2 0,-7 3 0,5 0 0,-12-4 0,5 4 0,-7 0 0,7 1 0,-5 1 0,13-2 0,-7-5 0,9 5 0,5-4 0,-4 4 0,11-5 0,-11 0 0,11 0 0,-5 0 0,7 0 0,5 0 0,-4 0 0,10 0 0,1 0 0,2 0 0,8 0 0,-8 0 0,8 0 0,-3 0 0,5 0 0,-1 0 0,1 0 0,0 0 0,-1 0 0,-4 0 0,3 0 0,-8 0 0,9 0 0,-10 4 0,5-3 0,-6 3 0,6 0 0,-4-3 0,8 3 0,-8-4 0,3 0 0,-4 4 0,-1-3 0,-5 3 0,-2-4 0,-5 0 0,-7 0 0,-1 0 0,-7 0 0,0 0 0,0 0 0,-7 6 0,6-5 0,-14 10 0,-2-4 0,-9 5 0,0 0 0,-6-5 0,6 4 0,8-9 0,-13 9 0,12-9 0,-7 9 0,2-10 0,8 9 0,-8-8 0,14 3 0,-21-5 0,20 0 0,-5 0 0,1 0 0,6 0 0,1 0 0,1 0 0,7 0 0,0 0 0,0 0 0,0 0 0,7 0 0,-6 0 0,12 0 0,-11 0 0,5 0 0,-7 0 0,-7 0 0,5 0 0,-12-5 0,12 3 0,-12-8 0,12 8 0,-12-8 0,12 8 0,-12-8 0,13 8 0,-14-3 0,14 0 0,-6 4 0,7-9 0,-7 8 0,5-8 0,-5 9 0,7-9 0,7 9 0,-6-9 0,12 9 0,-4-9 0,-1 9 0,5-8 0,-11 8 0,-5-8 0,7 3 0,-18-5 0,11 5 0,-6-4 0,2 4 0,7-1 0,7-2 0,-5 3 0,11-5 0,1 1 0,2-1 0,5-3 0,-1 3 0,2-8 0,0 8 0,4-3 0,-5 0 0,7 3 0,0-2 0,-1-1 0,1 3 0,-1-2 0,1-1 0,4 3 0,-3-2 0,8 0 0,-3-1 0,5 1 0,-1-4 0,-4 7 0,3-6 0,-3 6 0,5-3 0,-1 4 0,1 5 0,4-4 0,-3 3 0,3-3 0,-5-1 0,1 1 0,0-5 0,-6 3 0,5-3 0,-10 0 0,10 3 0,-5-4 0,6 6 0,0-1 0,4 1 0,0-1 0,9 1 0,-3 0 0,6 1 0,-6-1 0,2-9 0,-3 2 0,-2-7 0,1 0 0,0 3 0,-4-8 0,3 3 0,-8-4 0,7-6 0,-7 4 0,2-10 0,0 4 0,-4-11 0,8 4 0,-8-5 0,8 7 0,-6 5 0,6-4 0,-2 4 0,8 1 0,-3-5 0,3 4 0,1-5 0,0 0 0,0-1 0,4 1 0,-3-6 0,4-3 0,0-5 0,0 6 0,0-5 0,0 11 0,0 1 0,0 2 0,0 10 0,0-4 0,0 11 0,0-5 0,0 10 0,0-5 0,0 1 0,0-1 0,0-6 0,0 1 0,0-1 0,0 6 0,0-4 0,0 3 0,4-4 0,-3 4 0,7-3 0,-3 8 0,0-3 0,-1 5 0,-4-1 0,4 1 0,-3-1 0,3 5 0,-4-3 0,0 3 0,0-5 0,0 1 0,4 0 0,-4-1 0,4-4 0,-4 4 0,0-5 0,0 6 0,0-5 0,4 3 0,-3-3 0,3 0 0,-4 3 0,0-8 0,4 8 0,-3-3 0,3 0 0,-4-1 0,0-6 0,0 1 0,0-6 0,0 4 0,0-10 0,0 4 0,4 1 0,-3-5 0,3 10 0,0-4 0,-3 10 0,7 2 0,-7 4 0,3 5 0,-4 1 0,0 4 0,4 0 0,-4 1 0,7 2 0,-3 2 0,4 3 0,-1 0 0,-3 3 0,-1 1 0,-3 4 0,0-1 0,0-2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8T09:37:49.3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4711 23746,'7'0'0,"5"-8"410,-3-2-410,7-3 139,-3-4-139,10 3 0,3-11 0,3 4 69,3-10-69,4-1 211,-4-1-211,5-4 0,-6 6 0,0 0 0,0 0 0,-6 6 0,4-5 0,-9 7 0,4-7 0,0 0 0,-3 2 0,8-3 0,-8-4 0,9 3 0,-9-2 0,9 3 0,-10 2 0,4 0 0,-6 5 0,0 2 0,-1 8 0,-3-2 0,-2 7 0,-4-3 0,0 7 0,0-2 0,-1 6 0,-2-6 0,2 6 0,-7-6 0,7 3 0,-2-8 0,8-6 0,0-1 0,13-15 0,8-13 0,8-8 0,9-21 0,-1 7 0,-23 26 0,-2 0 0,13-14 0,11-23 0,-20 39 0,7-17 0,-11 21 0,-6 8 0,-5 6 0,-2 10 0,-3 1 0,-2 8 0,1-3 0,0-1 0,0-1 0,0-7 0,4 3 0,-2-4 0,6-1 0,-2-4 0,8 3 0,-2-9 0,9 3 0,-4-5 0,6-1 0,-5 1 0,3-1 0,-8 3 0,7 2 0,-12-1 0,5 7 0,-11-2 0,3 5 0,-5-1 0,0 5 0,1-3 0,-1 7 0,-4-12 0,4 1 0,-3-8 0,5-1 0,-5 1 0,-1 4 0,-4 2 0,0 5 0,0-1 0,0 5 0,0 1 0,0 4 0,0 0 0,0 0 0,0-4 0,-3 3 0,-2-7 0,-7 3 0,2-9 0,-7 3 0,3-8 0,-5 3 0,0-4 0,0-1 0,1 6 0,-1-4 0,1 3 0,0 0 0,-7-4 0,6 4 0,-6-11 0,6 5 0,-2-10 0,-4 9 0,4-3 0,1 4 0,2 1 0,4 6 0,-5-4 0,6 8 0,-5-8 0,-2 2 0,0-3 0,-5-2 0,1 0 0,4 2 0,-4 3 0,5-2 0,5 8 0,-3-3 0,4 4 0,-1 1 0,-2 0 0,2 3 0,1-2 0,-4 6 0,8-6 0,-8 2 0,4 1 0,-5-4 0,1 4 0,0-5 0,-1 1 0,1 0 0,-5 3 0,3-3 0,-3 3 0,-2-9 0,0 3 0,-1-8 0,-4 2 0,4-4 0,-6-1 0,1 6 0,-1-5 0,7 10 0,1-3 0,5 0 0,0 5 0,-1-9 0,1 3 0,-6-6 0,-2 1 0,-1-7 0,-3 4 0,4-4 0,1 11 0,-3 1 0,9 6 0,-3 0 0,8 1 0,-2 0 0,2-1 0,-3 5 0,0-4 0,-1 4 0,1-5 0,4 5 0,-4 1 0,8-1 0,-3 4 0,4-3 0,0 4 0,0 0 0,3-4 0,-2 3 0,7-3 0,-4 4 0,4 0 0,-3 1 0,2-1 0,-3 0 0,4 1 0,0-1 0,0 1 0,0-1 0,0-4 0,-4-1 0,3-5 0,-7 1 0,4 0 0,-5-1 0,0 1 0,-3 0 0,6 3 0,-5 2 0,6 8 0,1-3 0,-3 6 0,6-6 0,-3 3 0,1-3 0,2-1 0,-2 0 0,6 4 0,1 1 0,4 3 0,-1 0 0,5 0 0,9 0 0,-2 0 0,11 0 0,-6 0 0,4 0 0,0 0 0,1 0 0,-1 0 0,0 4 0,-4 1 0,-2 0 0,-5 3 0,0-4 0,-4 5 0,4-1 0,-4 4 0,4 2 0,5 4 0,3 5 0,9-2 0,3 4 0,5 2 0,6 0 0,-3 1 0,2-2 0,-11-10 0,-7 2 0,-7-8 0,-9 2 0,-1-4 0,-4 0 0,-4-1 0,-4-3 0,-8 0 0,-10-4 0,-5 0 0,-6 0 0,-5 0 0,-2 0 0,-5 0 0,0 0 0,-1-5 0,1-5 0,0-6 0,5 0 0,2 1 0,5 2 0,-5 2 0,4-3 0,-4 4 0,0-5 0,-2 4 0,-5-8 0,0 7 0,-1-8 0,7 5 0,-5-1 0,10-2 0,1 8 0,6-4 0,6 5 0,4 5 0,1-4 0,4 4 0,0-1 0,6 2 0,3 3 0,6 0 0,1 0 0,-4 3 0,7-2 0,-10 6 0,10-3 0,-7 4 0,0 0 0,3 0 0,-2 0 0,-1-1 0,3 5 0,-6-3 0,7 7 0,-7-7 0,6 8 0,-6-9 0,3 9 0,-4-9 0,0 9 0,0-4 0,0 4 0,0 5 0,0 2 0,0 10 0,0 1 0,0 6 0,0 1 0,0-1 0,0 0 0,0 0 0,0 0 0,0-5 0,0-2 0,0-6 0,0 1 0,0-1 0,0 0 0,0 1 0,0 5 0,0 1 0,0 7 0,0-1 0,0-6 0,0 5 0,0-10 0,0-1 0,0-2 0,0-13 0,0 7 0,0-12 0,0 3 0,0-4 0,0 0 0,0-7 0,4-6 0,-3-4 0,6-3 0,-6 0 0,6-4 0,-2-2 0,-1-3 0,0 3 0,-4 1 0,0-5 0,0 3 0,0-3 0,0 4 0,0 1 0,0 0 0,0-1 0,0-4 0,0 4 0,0-10 0,0 5 0,0-11 0,0-2 0,0-5 0,0 5 0,-5-4 0,4 10 0,-8-4 0,4 6 0,0-1 0,0 1 0,1-1 0,3 1 0,-3-1 0,-1-5 0,0-2 0,-1 1 0,-4-5 0,5 10 0,-4 1 0,3 6 0,-1 6 0,6 0 0,-7 4 0,7 0 0,-2 5 0,3 1 0,-4 2 0,6 2 0,-1 3 0,6 0 0,0 0 0,1 0 0,-1 0 0,1 0 0,-1 0 0,1 0 0,0 0 0,-1 0 0,1-3 0,0 2 0,0-3 0,0 1 0,-1 2 0,1-3 0,0 4 0,0 0 0,0 0 0,-1 0 0,1 0 0,0 0 0,0 0 0,4 0 0,1 0 0,4 0 0,0 0 0,5 0 0,2 0 0,10 0 0,-4 0 0,9 0 0,-3 0 0,-1 0 0,0 0 0,-7 0 0,-5 0 0,4 0 0,-8 0 0,-1 0 0,-2 4 0,-3-3 0,0 6 0,3-2 0,-3 3 0,0 0 0,4-3 0,1 3 0,0-3 0,9 4 0,2 1 0,1-1 0,4 1 0,-6-1 0,1 1 0,-10-1 0,2-1 0,-12 0 0,3 0 0,-4-3 0,-10-2 0,-9-3 0,-11 0 0,-7 0 0,1 0 0,-1 0 0,-5 0 0,-14 0 0,9 0 0,-8 0 0,19-8 0,-7 1 0,6-7 0,-6 0 0,7-1 0,-1-4 0,1 0 0,-8-6 0,-1-2 0,-6-1 0,-2-4 0,-3 9 0,4-4 0,-4 6 0,13 5 0,5 2 0,8 5 0,5 4 0,4-2 0,7 6 0,7-3 0,6 4 0,1 0 0,0 0 0,-1 0 0,1 0 0,4 0 0,-3 0 0,7 0 0,-3 0 0,5 0 0,-1 0 0,0 0 0,-4 0 0,3 0 0,-3 0 0,0 4 0,4 1 0,-4 3 0,4 0 0,0 1 0,0 0 0,1-1 0,4 1 0,1 0 0,11 6 0,-4 0 0,4 4 0,0 1 0,-4-5 0,4 3 0,-6-7 0,-4 2 0,-2-4 0,-9-1 0,-1 1 0,-4-2 0,0-2 0,-1-2 0,-2 1 0,-2 0 0,-3 3 0,0 0 0,-3-3 0,-6 0 0,-3-4 0,-11 0 0,5 0 0,-9 0 0,8 0 0,-8 0 0,3 0 0,-4 0 0,4 0 0,2 0 0,4 0 0,1-4 0,0-1 0,-1-4 0,5 1 0,-3-1 0,3-3 0,-5 2 0,5 1 0,1 2 0,4 6 0,0-6 0,0 6 0,0-2 0,1 3 0,-1 0 0,1 0 0,-1 0 0,4 3 0,1 1 0,3 3 0,0 1 0,0-1 0,0 1 0,0-1 0,3 1 0,-2 0 0,6-1 0,-6 1 0,6 4 0,-6-3 0,3 7 0,-4-3 0,0 4 0,0 1 0,0-1 0,0 5 0,0-3 0,0 8 0,0-9 0,0 9 0,0-3 0,0 10 0,0-4 0,0 4 0,0 0 0,0-5 0,0 11 0,0-4 0,0 5 0,-4-6 0,3 12 0,-8-10 0,3 16 0,-5-10 0,5 11 0,-3-11 0,3 11 0,-4-17 0,-1 9 0,6-16 0,-4 4 0,8-11 0,-3 0 0,4-6 0,-4-4 0,3-1 0,-2-4 0,3-1 0,0 1 0,0-7 0,0-10 0,0-9 0,0-9 0,0-2 0,-5-18 0,4 14 0,-4-13 0,1 17 0,3 6 0,-3-5 0,0 10 0,-1-5 0,0 1 0,-3-1 0,2-11 0,-4-2 0,0-12 0,-1-1 0,-1-7 0,1 0 0,5 7 0,-4 1 0,9 12 0,-3 2 0,4 10 0,-4 6 0,3 6 0,-2 4 0,3 0 0,0 1 0,0 5 0,0 7 0,0 3 0,0 3 0,0-3 0,0 3 0,0-2 0,0 7 0,0-3 0,0 0 0,0 3 0,0-3 0,0 4 0,0 0 0,4 1 0,-3 4 0,6-4 0,-6 9 0,7-3 0,-7 4 0,8 0 0,-8 1 0,7-1 0,-7-4 0,3 3 0,0-9 0,-3 0 0,3-2 0,-4-8 0,3 4 0,-2-4 0,6 0 0,-3-4 0,4 0 0,-1-4 0,1 0 0,-1 0 0,2-8 0,3 2 0,-3-10 0,4 2 0,-5-3 0,1 0 0,0-1 0,-5-4 0,0 3 0,-4-8 0,0 9 0,0-10 0,0 5 0,0-18 0,5-3 0,1-5 0,5-5 0,0 4 0,-5-5 0,4-9 0,-4 7 0,1-6 0,3 7 0,-9 7 0,4 1 0,-5 12 0,0 7 0,0 11 0,0 6 0,0 11 0,0 1 0,0 8 0,0 0 0,0-1 0,0 1 0,0 3 0,0-2 0,0 2 0,0-3 0,0 4 0,0 1 0,-4 4 0,3 1 0,-3-1 0,0 0 0,3 0 0,-6 1 0,6 4 0,-7-4 0,7 4 0,-7 1 0,7-5 0,-8 9 0,8-3 0,-8 10 0,4-5 0,-1 11 0,-2-10 0,2 10 0,-3-16 0,3 9 0,-1-19 0,2 3 0,-3-9 0,1-4 0,-1 0 0,0-4 0,3-4 0,-2-9 0,1-6 0,1-10 0,-4 1 0,4-1 0,0 6 0,-4-5 0,8 10 0,-3-5 0,4 6 0,-4 4 0,4-3 0,-4 7 0,4-3 0,0 4 0,0 0 0,0 0 0,0 0 0,0 1 0,0-1 0,4 4 0,0-3 0,3 3 0,1-4 0,0 1 0,-4-1 0,-1 1 0,-3 6 0,0 5 0,0 4 0,0 7 0,0-6 0,0 2 0,0-4 0,0 1 0,0-4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8:29:21.0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357 0 24575,'-11'0'0,"1"0"0,2 0 0,1 0 0,-1 0 0,0 0 0,1 3 0,-1-2 0,0 2 0,1 1 0,-1-3 0,0 6 0,-4-6 0,3 5 0,-3-5 0,-1 7 0,4-4 0,-7 1 0,7 2 0,-3-6 0,0 6 0,-1-6 0,0 6 0,-4-6 0,8 6 0,-7-2 0,3-1 0,0 3 0,-4-2 0,8 3 0,-3 0 0,5 0 0,2-1 0,-2 1 0,7 0 0,-4-1 0,4 1 0,0-1 0,0 1 0,0 0 0,0-1 0,0 1 0,0 0 0,0 0 0,0-1 0,0 1 0,0-1 0,0 1 0,0 0 0,0-1 0,0 1 0,0 0 0,0-1 0,3 0 0,-2 1 0,2-1 0,1 1 0,0-1 0,0 1 0,3 0 0,-6-1 0,6-2 0,-6 1 0,5-5 0,-5 6 0,2-3 0,1 1 0,-3 1 0,6-5 0,-7 6 0,7-6 0,-6 6 0,6-3 0,-6 3 0,5-2 0,-5 1 0,3-2 0,-1 4 0,1-1 0,1 1 0,1-4 0,-2 2 0,4-5 0,-4 6 0,3-3 0,-3 4 0,0-1 0,-1 1 0,0-1 0,-2 1 0,6-4 0,-6 3 0,6-3 0,-3 3 0,3 1 0,0-1 0,-3 1 0,3-1 0,-3 1 0,4-1 0,-4 1 0,3 0 0,-3 0 0,1-1 0,2 1 0,-3 0 0,0 0 0,3-4 0,-6 3 0,6-3 0,-3 3 0,3-2 0,-2 1 0,1-5 0,-5 6 0,6-2 0,-2-1 0,2 3 0,1-6 0,-3 6 0,1-6 0,-1 5 0,3-5 0,-1 6 0,1-6 0,0 6 0,0-6 0,0 6 0,-1-6 0,1 6 0,0-6 0,0 5 0,0-5 0,4 3 0,-4-1 0,4-2 0,-4 3 0,0-1 0,4-2 0,-3 2 0,3-3 0,-4 0 0,-1 4 0,1-3 0,0 2 0,0-3 0,0 0 0,-1 0 0,1 0 0,0 0 0,0 0 0,-1 0 0,1 0 0,0 0 0,0 0 0,0 0 0,-1 0 0,1 0 0,0 0 0,0 0 0,0 0 0,-1 0 0,1 0 0,0 0 0,-1 0 0,1 0 0,-1 0 0,1 0 0,0 0 0,-1 0 0,1 0 0,0 0 0,-1 0 0,1 0 0,0-3 0,-1 2 0,-3-6 0,3 6 0,-2-6 0,2 3 0,1-1 0,0-2 0,0 7 0,0-7 0,-1 6 0,1-6 0,0 6 0,0-6 0,-1 2 0,1 1 0,4-3 0,-3 2 0,3-3 0,0 3 0,-3-6 0,3 6 0,1-4 0,-4 2 0,3-2 0,-4 0 0,0-3 0,0 4 0,0 1 0,-1-1 0,1 0 0,0 3 0,0-6 0,0 6 0,0-7 0,-4 4 0,3 0 0,-3 0 0,4 1 0,0-1 0,0-4 0,-1 3 0,2-3 0,-5 7 0,-1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8:29:22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755 524 24575,'0'-7'0,"0"0"0,-4-1 0,0-3 0,0 3 0,-3-3 0,7 3 0,-7 0 0,6 1 0,-6-1 0,6-4 0,-2 3 0,-1-8 0,3 8 0,-7-3 0,7 0 0,-2 3 0,-1-3 0,3 4 0,-2 0 0,-1 0 0,4 0 0,-7 0 0,6 0 0,-7-4 0,4 3 0,-1-3 0,-2 4 0,3 1 0,-1-1 0,-2 0 0,3 0 0,0 0 0,-3 0 0,6 1 0,-6-1 0,6 0 0,-5 4 0,5-3 0,-6 3 0,6-4 0,-6 4 0,3-3 0,-4 6 0,1-2 0,-1 3 0,0 0 0,4-3 0,-7 2 0,5-3 0,-6 4 0,4 0 0,0 0 0,-4 0 0,3 0 0,-3-3 0,4 2 0,-4-3 0,3 4 0,-3 0 0,4-3 0,0 2 0,0-3 0,0 1 0,0-1 0,0-1 0,0-2 0,1 6 0,-1-2 0,3-1 0,-2 3 0,3-2 0,-1-1 0,-2 3 0,3-6 0,-4 3 0,-4 0 0,3-3 0,-3 2 0,0 1 0,3-3 0,-7 2 0,7-3 0,-8 3 0,8-2 0,-3 3 0,4-1 0,0-2 0,0 6 0,0-2 0,1-1 0,-1 3 0,0-2 0,0 3 0,1 0 0,-1 0 0,1 0 0,-1 0 0,1 3 0,0 1 0,2 4 0,-1-4 0,1 3 0,-3-3 0,1 4 0,3-1 0,-3-3 0,6 3 0,-6-3 0,6 4 0,-6 0 0,3-4 0,-1 3 0,-2-2 0,6 2 0,-5 1 0,5 0 0,-6-1 0,6 1 0,-2-1 0,0-2 0,2-2 0,-2-3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8:29:32.9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714 1 24575,'-11'0'0,"0"0"0,4 0 0,-1 0 0,0 0 0,1 0 0,-1 3 0,4 1 0,-3 0 0,7 2 0,-7-2 0,6 4 0,-2-1 0,3 0 0,-4-3 0,0 0 0,-4-1 0,1-2 0,3 5 0,-3-5 0,3 6 0,-4-6 0,4 6 0,-3-6 0,3 5 0,-1-1 0,-1-1 0,5 2 0,-6-5 0,6 6 0,-6-6 0,6 6 0,-6-6 0,3 6 0,-4-3 0,4 3 0,-3-3 0,3 0 0,-1-1 0,-2 2 0,3 2 0,-4 1 0,1-1 0,-1-3 0,0 3 0,4-2 0,-3 2 0,2-2 0,-3 2 0,0-3 0,1 4 0,-6 0 0,4 0 0,-3 0 0,4 0 0,1 0 0,-1-1 0,0 1 0,0 0 0,0 0 0,0 0 0,0-1 0,0 1 0,0 0 0,0 0 0,0-1 0,1 1 0,-1 0 0,0 0 0,0 0 0,0-1 0,0 1 0,0 0 0,0 0 0,0 4 0,4-3 0,-4 3 0,4-5 0,-4 1 0,3 0 0,-2 0 0,3-4 0,0 3 0,-3-3 0,2 4 0,-3 0 0,4-1 0,-3-2 0,6 2 0,-6-3 0,3 3 0,0 1 0,-3-4 0,6 3 0,-6-6 0,6 6 0,-6-7 0,6 7 0,-5-6 0,5 6 0,-3-3 0,1 4 0,2-1 0,-2 0 0,0 1 0,2-1 0,-6 0 0,6 1 0,-5-1 0,5 0 0,-6-3 0,6 3 0,-5-6 0,5 5 0,-5-2 0,5 3 0,-2 1 0,-1-4 0,3 3 0,-5-6 0,5 6 0,-6-3 0,7 3 0,-4 1 0,1-4 0,2 3 0,-2-3 0,3 4 0,-4-1 0,3 1 0,-2-1 0,-1-2 0,4 1 0,-4-5 0,4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8:29:35.3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15885,'5'3'0,"-2"1"3749,-3 3-3749,0 1 1498,0 0-1498,3-1 802,-2 0-802,5 1 2641,-2-1-2641,0 0 0,3 0 0,-6 1 0,2-1 0,-3 1 0,3 0 0,-2-1 0,3 1 0,-4 0 0,0-1 0,3-3 0,-2 3 0,6-3 0,-6 4 0,2-1 0,0 0 0,-2 1 0,3-1 0,-1 1 0,-2-1 0,2 1 0,0-1 0,-2 1 0,3-1 0,-4 1 0,3 0 0,-2-1 0,6-2 0,-3-2 0,3-3 0,0 0 0,0-3 0,-3-2 0,2-2 0,-1 3 0,-1-3 0,3 2 0,-3-2 0,3 2 0,-2-2 0,1 7 0,-1-4 0,3 1 0,-1 2 0,1-3 0,0 4 0,0 0 0,0-3 0,-1 2 0,1-3 0,0 4 0,0 0 0,-4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8:34:06.9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1 280 8191,'3'-9'0,"1"2"5063,8 7-5063,-3 0 2818,7 0-2818,-7 0 1719,3 0-1719,-5 0 6784,5 0-6784,-3 0 0,3 0 0,0 0 0,-3 0 0,3 0 0,-4 0 0,0 0 0,-1 0 0,1 0 0,0-3 0,0 2 0,-1-3 0,5 4 0,-3 0 0,3 0 0,-4-3 0,0 2 0,0-6 0,4 6 0,-4-3 0,4 1 0,-4 2 0,4-6 0,1 2 0,0 0 0,4-3 0,-4 7 0,4-7 0,0 4 0,0-5 0,0 0 0,1 0 0,4 0 0,-4 1 0,5-2 0,-6 2 0,0-1 0,0 0 0,0 0 0,-3 1 0,2 3 0,-3-2 0,0 2 0,3-3 0,-7 3 0,3-2 0,0 6 0,-3-6 0,3 3 0,-5-1 0,5-2 0,-3 6 0,3-3 0,-4 1 0,4 2 0,-3-3 0,3 4 0,0-4 0,-3 3 0,7-7 0,-7 8 0,7-4 0,-3 0 0,4 3 0,0-3 0,1 4 0,-1 0 0,0 0 0,0 0 0,6 0 0,-5 0 0,4 0 0,0 0 0,-3 0 0,3 0 0,-5 0 0,0 0 0,6 0 0,-5 0 0,4 0 0,-5 0 0,5 0 0,-3 0 0,3 0 0,-5 0 0,0 0 0,-3 0 0,2 0 0,-7 0 0,2 3 0,-3 2 0,4-1 0,-3 3 0,3-3 0,-4 4 0,0 0 0,0 0 0,-1-4 0,1 3 0,0-3 0,-4 4 0,3 0 0,-3 0 0,4-1 0,0 1 0,0 0 0,0 0 0,0 4 0,4-3 0,1 7 0,4-2 0,1 3 0,4 1 0,-3 4 0,8-2 0,-1 9 0,3-4 0,2 6 0,-4 4 0,2-2 0,-8 1 0,10 3 0,-10-7 0,4 5 0,-6-6 0,-4 5 0,3-5 0,-3 6 0,0-7 0,2 0 0,-6-4 0,2-2 0,-4 0 0,-1-4 0,1 5 0,0-6 0,0 0 0,-1 0 0,1 1 0,-1-1 0,1 0 0,0 0 0,-1 0 0,1 1 0,-1-5 0,1 3 0,-1-7 0,-4 7 0,3-7 0,-6 3 0,3-4 0,-1-1 0,-2 1 0,2 0 0,-3 0 0,0-1 0,0 1 0,0 0 0,0 0 0,0 0 0,0-1 0,0 1 0,-7-4 0,1 3 0,-6-6 0,4 6 0,-4-6 0,3 3 0,-7-4 0,7 0 0,-7 0 0,7 0 0,-8 0 0,4 0 0,-4 0 0,-1 0 0,1 0 0,0 0 0,-1 0 0,-4 0 0,3 0 0,-8 0 0,9 0 0,-10 0 0,10 0 0,-5 0 0,6 0 0,0 0 0,-1 0 0,1 0 0,4 3 0,-3-2 0,2 6 0,-3-2 0,-5 4 0,-2 0 0,-4 0 0,-6 1 0,-9 6 0,1 0 0,-13 6 0,6-6 0,-7 6 0,0-5 0,7 0 0,1 3 0,7-9 0,5 4 0,2-5 0,5-1 0,1 1 0,-1-1 0,6 0 0,-4-4 0,8 3 0,-3-7 0,4 6 0,1-6 0,4 7 0,-3-7 0,2 6 0,1-6 0,-3 7 0,3-8 0,0 4 0,-4 0 0,4-3 0,0 3 0,-3-4 0,3 4 0,-5-3 0,1 2 0,0-3 0,-1 0 0,1 0 0,0 0 0,-1 0 0,1 0 0,-1 0 0,1 0 0,0 0 0,-1 0 0,-4 0 0,3 0 0,-8 0 0,4 0 0,-6 0 0,6 0 0,-4 0 0,8 0 0,-8 0 0,12 0 0,-11-4 0,16 0 0,-11-5 0,12 1 0,-8-5 0,8 4 0,-3-7 0,4 3 0,3-5 0,-3 5 0,7-3 0,-2 3 0,3-5 0,0-4 0,0 3 0,0-8 0,0 4 0,0-6 0,0 1 0,0-6 0,0 4 0,-4-4 0,3 5 0,-4 6 0,1-5 0,3 10 0,-7-5 0,7 6 0,-7-5 0,7 3 0,-8-8 0,8 8 0,-3-3 0,4 0 0,0 3 0,0-3 0,0 5 0,0-1 0,0-4 0,0 8 0,0-12 0,0 15 0,0-10 0,0 8 0,0-4 0,0-1 0,0 1 0,0 4 0,0-3 0,0 2 0,0-3 0,0 0 0,0 3 0,0-7 0,0 7 0,0-8 0,0 4 0,0 1 0,0-1 0,0 1 0,0 0 0,0-1 0,0 1 0,0 4 0,0 1 0,0 4 0,0 0 0,0 0 0,0 0 0,0 4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4:24:53.6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1089 554 24575,'-16'-4'0,"-5"-1"0,-22-18 0,3 4 0,-31-25 0,24 20 0,-18-17 0,15 17 0,-3-9 0,-3 9 0,11-3 0,2 5 0,8 2 0,11 2 0,1 3 0,5-2 0,4 8 0,-2-4 0,7 5 0,-4-1 0,5 1 0,0 0 0,0 0 0,3 0 0,-2 3 0,3-2 0,-1 2 0,-2 1 0,6-3 0,-6 2 0,2-3 0,-3 0 0,0 0 0,0 0 0,-4-1 0,2 1 0,-2 0 0,4 0 0,0-1 0,0 2 0,7 2 0,2 2 0,6 3 0,1 0 0,0 0 0,0 0 0,0 0 0,0 0 0,0 0 0,0 0 0,-1 0 0,1 0 0,0 0 0,0 0 0,0 0 0,0 0 0,0 0 0,-1 0 0,1 0 0,0 0 0,0 0 0,0 0 0,-1 0 0,1 0 0,0 0 0,0 0 0,0 0 0,0 0 0,-1 0 0,1 0 0,-1 0 0,1 0 0,-1 0 0,0 0 0,-6 0 0,-6 0 0,-4 0 0,-8 0 0,8 0 0,-4 0 0,1 0 0,3 0 0,-8 4 0,8-3 0,-3 3 0,-1-4 0,4 0 0,-3 3 0,3-2 0,1 3 0,0-4 0,0 0 0,0 0 0,0 0 0,0 0 0,-5 0 0,4 0 0,-7 0 0,6 0 0,-2 0 0,0 0 0,2 0 0,-2 0 0,4 0 0,0 0 0,0 0 0,-5 0 0,4 0 0,-3 0 0,4 0 0,0 0 0,-5 0 0,4 0 0,-3 0 0,-1 0 0,4 0 0,-3 0 0,3 0 0,1 0 0,0 0 0,0 0 0,0 0 0,4 3 0,0 1 0,7 3 0,1 1 0,4-4 0,0 2 0,-1-1 0,1 2 0,0 1 0,-1-1 0,1 1 0,-4 0 0,3 0 0,-2-4 0,3 4 0,-4-4 0,3 4 0,-2 0 0,3 0 0,0-4 0,0 3 0,-4-2 0,3 3 0,-2-4 0,-1 3 0,3-6 0,-6 6 0,6-6 0,-6 6 0,6-2 0,-3 3 0,1-1 0,2 1 0,-3 0 0,0-1 0,3 1 0,-6-1 0,2 1 0,1-4 0,-3 3 0,2-3 0,-3 0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8:34:14.9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1746 24575,'0'-7'0,"0"-1"0,0 1 0,0-1 0,0-4 0,0 4 0,0-4 0,0 4 0,0 0 0,0 0 0,0-4 0,0 3 0,0-3 0,0 0 0,0 3 0,0-3 0,0 4 0,0-4 0,0 3 0,0-3 0,0 4 0,0 0 0,0-4 0,0 3 0,0-7 0,0 3 0,0-1 0,0-2 0,0-2 0,0-1 0,0-3 0,3 5 0,-2-5 0,7-2 0,-7-4 0,8-1 0,-8 1 0,3-1 0,0 1 0,2-1 0,-1 1 0,3 4 0,-7-3 0,6 8 0,-6-8 0,7 9 0,-7-5 0,7 1 0,-7 3 0,7-3 0,-7 0 0,7 3 0,-7-8 0,6 8 0,-2-3 0,0 0 0,3 3 0,-4-3 0,1 4 0,3 1 0,-3 0 0,-1-1 0,4 1 0,-3 4 0,-1-3 0,3 7 0,-6-8 0,6 4 0,-6 0 0,7-3 0,-7 2 0,6 1 0,-6-3 0,6 3 0,-6 0 0,7-4 0,-4 8 0,1-7 0,2 7 0,-6-7 0,6 7 0,-2-7 0,2 7 0,-2-8 0,2 8 0,-6-7 0,6 7 0,-2-7 0,2 7 0,-2-8 0,2 4 0,-6 0 0,7-3 0,-7 7 0,6-3 0,-6 0 0,6 3 0,-6-4 0,6 6 0,-2-6 0,-1 5 0,3-5 0,-6 5 0,6 1 0,-6-1 0,6 0 0,-6 0 0,6 0 0,-6 0 0,5 0 0,-1 0 0,-1 1 0,3 2 0,-7-2 0,7 6 0,-6-6 0,6 7 0,-6-8 0,6 4 0,-3 0 0,1-3 0,1 2 0,-1 1 0,-1-3 0,3 6 0,-7-6 0,4 3 0,-4-3 0,0-1 0,-4 1 0,0 3 0,-4 1 0,1 3 0,-1 0 0,-4 0 0,3 0 0,-8 0 0,4 0 0,0 0 0,-3 0 0,2 0 0,-3 0 0,4 0 0,1 0 0,0 0 0,3 0 0,-8 0 0,8 0 0,-7 0 0,7 3 0,-7 2 0,3 0 0,-5 2 0,1-6 0,4 7 0,-4-4 0,4 4 0,0-3 0,1 3 0,4-4 0,0 4 0,0-4 0,0 3 0,4-3 0,-3 4 0,3-4 0,-4 3 0,3-2 0,-2-1 0,6 3 0,-6-6 0,3 6 0,0-4 0,4 2 0,4-2 0,3-3 0,1 0 0,0-4 0,0 0 0,-1-4 0,1 0 0,0 4 0,0-3 0,-1 6 0,1-6 0,0 6 0,0-6 0,0 6 0,-1-6 0,1 6 0,0-6 0,-1 6 0,1-2 0,0-1 0,-1 3 0,1-2 0,-1 3 0,1-3 0,-1 2 0,1-3 0,-1 4 0,0 0 0,0 0 0,1 0 0,-1 0 0,0 0 0,1 0 0,-1 0 0,0 0 0,1 0 0,-1 0 0,0 0 0,1 0 0,-1 0 0,0 0 0,0 0 0,0 0 0,1 0 0,-1 0 0,0 0 0,1 0 0,-1 0 0,0 0 0,1 0 0,-1 0 0,1 0 0,-1 0 0,0-3 0,1 2 0,-1-2 0,0 3 0,0 0 0,-3 3 0,2 1 0,-5 4 0,2-1 0,-3 1 0,0-1 0,0 1 0,0 0 0,4-4 0,-3 3 0,2-2 0,-3 2 0,0 1 0,0 0 0,4-1 0,-4 1 0,4 0 0,-4-1 0,0 1 0,0-1 0,0 1 0,0 0 0,0-1 0,0 1 0,3 0 0,-2-1 0,6 0 0,-6 1 0,5-1 0,-5 1 0,6-1 0,-3 1 0,0 0 0,3-1 0,-3 1 0,0-1 0,3-2 0,-6 1 0,6-1 0,-3 3 0,4-4 0,-4 3 0,3-3 0,-2 4 0,2 0 0,1 0 0,0-1 0,0 1 0,0 0 0,-1 0 0,1 0 0,0-1 0,0 1 0,0 0 0,-1 0 0,1 0 0,-4-1 0,3 1 0,-2-4 0,-1 3 0,3-6 0,-3 6 0,1-3 0,2 1 0,-7 1 0,7-5 0,-6 6 0,6-6 0,-3 2 0,4-3 0,-5-3 0,1-2 0,-4-2 0,0-1 0,0 1 0,0-1 0,0-4 0,0 4 0,0-4 0,0 4 0,0 0 0,-4 1 0,0-1 0,-1 0 0,-2-4 0,2 3 0,-3-3 0,0 4 0,0-4 0,0 3 0,0-3 0,0 4 0,0-4 0,0 3 0,0-3 0,0 4 0,0 1 0,1 2 0,-1 2 0,4 0 0,-3 2 0,3-3 0,-4 1 0,0 2 0,3-6 0,-2 6 0,3-6 0,-4 2 0,0-2 0,1 2 0,3-1 0,-3 5 0,6-6 0,-6 6 0,3-6 0,-4 6 0,3-6 0,-1 3 0,5-3 0,-6 2 0,6-1 0,-6 5 0,7-6 0,-7 7 0,6-1 0,-3 6 0,4 2 0,4 1 0,0-1 0,0 1 0,3 3 0,-3-2 0,1 2 0,2-3 0,-3 0 0,0 0 0,3-1 0,-6 1 0,6 0 0,-6 0 0,6-1 0,-6 1 0,6-3 0,-7 2 0,7-3 0,-2 4 0,-1-1 0,3 1 0,-6 0 0,6-4 0,-6 3 0,6-2 0,-3 2 0,0 1 0,2-4 0,-5 3 0,6-6 0,-7 5 0,7-2 0,-3 4 0,3-1 0,0-3 0,-3 2 0,3-5 0,-6 6 0,6-7 0,-3 4 0,0-1 0,2-2 0,-11 2 0,6-3 0,-7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4:33:2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24575,'0'-5'0,"0"0"0,0 0 0,0-1 0,0 1 0,0 0 0,0-1 0,0 1 0,0 0 0,2 2 0,-1-2 0,1 2 0,-2-2 0,0 0 0,0 0 0,0-1 0,0 1 0,0 0 0,2-1 0,1 3 0,2-1 0,1 3 0,-1-1 0,0 2 0,0 0 0,0 0 0,1 0 0,-1 0 0,0 0 0,0 0 0,0 0 0,1 0 0,-1 0 0,0 0 0,0 0 0,0 0 0,0 0 0,0 0 0,1 2 0,-1 1 0,0 0 0,-2 2 0,2-2 0,-2 0 0,3 2 0,0-2 0,-3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4:24:57.2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652 0 24575,'4'3'0,"-1"2"0,-3 2 0,0 1 0,-3 0 0,-1 0 0,-4 4 0,3-4 0,-2 0 0,6-1 0,-6-2 0,6 3 0,-6 0 0,6 0 0,-6 0 0,2 0 0,1 0 0,-3 0 0,2 0 0,1 0 0,-4 0 0,7 0 0,-6 0 0,2 4 0,1 1 0,-4 5 0,3-5 0,0 9 0,-2-7 0,2 7 0,-5 1 0,1-4 0,-5 9 0,4-4 0,-4 5 0,4 0 0,0 0 0,0 0 0,-4 0 0,3 0 0,-2-5 0,3 4 0,1-9 0,-1 8 0,1-8 0,-1 9 0,1-9 0,0 4 0,0-1 0,4-3 0,-4 9 0,4-9 0,-5 9 0,1-9 0,0 3 0,-1 1 0,5 1 0,-3 0 0,3-1 0,-4 0 0,-4-5 0,2 5 0,-1-5 0,3-1 0,0 1 0,0-4 0,4 2 0,-2-7 0,2 3 0,1-4 0,-3 0 0,2 0 0,-3-3 0,1-2 0,-1-3 0,0 0 0,0 0 0,0 0 0,1 0 0,-1-4 0,3 0 0,-2-9 0,2 4 0,-4-7 0,1 2 0,3-4 0,-3 0 0,3 1 0,0-1 0,-3 4 0,7-2 0,-2 2 0,-1 1 0,3-4 0,-2 8 0,3-8 0,0 4 0,-4-1 0,3-3 0,-2 4 0,3-1 0,0-2 0,0 7 0,0-8 0,0 8 0,0-4 0,0 5 0,0 0 0,0 0 0,0 0 0,0 7 0,3 13 0,-2-2 0,7 22 0,-3-17 0,0 11 0,-1-9 0,0-3 0,-4 2 0,8-7 0,-8 8 0,4-8 0,0 3 0,-4-4 0,4 0 0,0 0 0,-4 0 0,4 0 0,0 0 0,-4 0 0,4 0 0,-4 0 0,0 0 0,0 0 0,0 0 0,0 0 0,0-1 0,0 1 0,0-1 0,0 0 0,3-3 0,1 0 0,3-4 0,1 0 0,-1 0 0,1 0 0,-1 0 0,0 0 0,1 0 0,0 0 0,-1 0 0,1 0 0,0-4 0,0 3 0,0-6 0,0 6 0,0-3 0,0 4 0,0 0 0,4 0 0,2 0 0,-1 0 0,4-3 0,-4 2 0,5-3 0,4 4 0,-3 0 0,4 0 0,-5 0 0,-1 0 0,1 0 0,0-4 0,-1 3 0,1-3 0,-5 4 0,4-4 0,-8 3 0,8-3 0,-8 4 0,3 0 0,0-4 0,-3 3 0,3-3 0,-4 4 0,5 0 0,-4 0 0,3-4 0,0 3 0,-3-2 0,4 3 0,-1-4 0,-3 3 0,8-3 0,-8 4 0,3 0 0,-4-4 0,0 3 0,0-2 0,0 3 0,0 0 0,0 0 0,-4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4:25:01.2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1 500 24575,'12'0'0,"-4"0"0,9 0 0,-4 0 0,10 0 0,-4 0 0,9 0 0,-4 0 0,5 0 0,0 0 0,0 0 0,6 0 0,1 0 0,6 0 0,7-6 0,-5 5 0,11-4 0,-4 0 0,6-1 0,-7-1 0,-1-3 0,-6 9 0,-1-4 0,-6 1 0,-1 3 0,-11-3 0,-6 4 0,-1-4 0,-8 3 0,3-3 0,-4 4 0,0 0 0,0 0 0,0 0 0,0 0 0,0 0 0,0 0 0,0 0 0,0 0 0,0 0 0,0 0 0,4 0 0,-3 0 0,8 0 0,-4 0 0,5 0 0,-1 0 0,6 0 0,-4 0 0,9 0 0,-4 0 0,5 0 0,0 0 0,0 0 0,0 0 0,0 0 0,-5 0 0,-1 0 0,-6 0 0,1 0 0,-5 0 0,0 0 0,-5 0 0,0 0 0,0 0 0,0 0 0,0 0 0,-1 0 0,1 0 0,0 0 0,0 0 0,0 0 0,0 0 0,0 0 0,0 0 0,0 0 0,0 0 0,0 0 0,0 0 0,0 0 0,5 0 0,-4 0 0,3 0 0,-4 0 0,4 0 0,-3 0 0,4 0 0,-5 0 0,0 0 0,0 0 0,0 0 0,-1 0 0,-2-4 0,-2 0 0,-3-3 0,0-1 0,-11-8 0,0 6 0,-5-2 0,-1 4 0,8 4 0,-8-1 0,8-2 0,-8 2 0,8 0 0,-7-7 0,-3 6 0,-1-16 0,-8 6 0,-3-9 0,1 6 0,-13-8 0,6 5 0,-2-10 0,4 11 0,5-4 0,5 10 0,3-3 0,4 8 0,4-2 0,-2 3 0,6 1 0,-2-1 0,4 1 0,-4 4 0,2-4 0,2 4 0,0-1 0,11 2 0,1 10 0,4-2 0,7 10 0,-6-6 0,3 3 0,-4-4 0,-4 0 0,3 0 0,-2 0 0,3 0 0,0 0 0,0 0 0,0 0 0,0 0 0,0 0 0,0 0 0,0-4 0,0 3 0,0-2 0,0 3 0,0 0 0,0 0 0,4 0 0,5 4 0,-3-3 0,6 4 0,-11-5 0,4 0 0,-1 0 0,-3 0 0,3 1 0,-4-1 0,0 0 0,0 0 0,0 0 0,0 0 0,0 0 0,0 0 0,0 0 0,0 0 0,0 0 0,0 0 0,0 0 0,0 0 0,0-1 0,0 1 0,0-3 0,0 2 0,0-6 0,0 2 0,0 1 0,0-3 0,-1 2 0,1-3 0,-1 4 0,1-3 0,0 2 0,0-3 0,-1 3 0,1-2 0,0 2 0,0 1 0,0 0 0,0 1 0,0-2 0,0 1 0,0-3 0,0 6 0,0-6 0,0 2 0,0-3 0,-1 4 0,1-4 0,-4 7 0,3-6 0,-7 6 0,4-3 0,-4 3 0,0 0 0,-8-2 0,2 1 0,-6-5 0,4 6 0,-5-6 0,4 6 0,-3-6 0,-1 7 0,4-4 0,-3 5 0,4-2 0,-5 2 0,4-1 0,-3 0 0,3 0 0,1-3 0,0 2 0,-4-2 0,3 3 0,-4 0 0,5-3 0,-4 2 0,3-2 0,-4-1 0,5 3 0,0-2 0,0-1 0,-5 0 0,4-1 0,-3-2 0,-1 3 0,4-4 0,-7 4 0,6-3 0,-2 6 0,0-6 0,2 3 0,-2-1 0,0 2 0,2-1 0,-2 4 0,0-3 0,2 3 0,-6 1 0,2-1 0,1 0 0,-4 1 0,4 0 0,-5-1 0,0 5 0,0 1 0,0 4 0,-4 0 0,3 0 0,-11 7 0,6-5 0,-1 4 0,-3-5 0,4-1 0,0-3 0,5-2 0,2-4 0,8-1 0,-3 0 0,4-3 0,4-2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4:25:05.1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1154 24575,'5'-3'0,"-2"-1"0,-3-4 0,0 0 0,0 0 0,0 0 0,0 0 0,3 0 0,2 0 0,3 0 0,-4 0 0,4-5 0,-4 4 0,5-3 0,-5-1 0,3 4 0,-2-8 0,3 4 0,1-5 0,0 0 0,0 0 0,0-4 0,0 2 0,1-7 0,3 2 0,-2-4 0,7 0 0,-3 0 0,5-6 0,0 4 0,-4-4 0,2 6 0,-3 0 0,0 0 0,3 5 0,-8-4 0,7 9 0,-7-4 0,3 5 0,-4 0 0,0 1 0,-1-1 0,1 4 0,0-2 0,-1 7 0,0-8 0,-3 8 0,3-8 0,-7 8 0,6-4 0,-2 1 0,4-1 0,-1-5 0,1 0 0,0 0 0,0 0 0,0-4 0,0 3 0,0-4 0,0 5 0,0 0 0,-1 5 0,1 0 0,-1 5 0,-4 0 0,3 0 0,-9 4 0,0 0 0,-5 4 0,-1 0 0,-1 0 0,1 4 0,0-3 0,-8 6 0,2-6 0,-8 6 0,5-2 0,-1 0 0,0 3 0,5-7 0,-4 3 0,3 0 0,-3-3 0,-1 3 0,0-4 0,0 4 0,-5-3 0,4 6 0,-3-6 0,8 7 0,-3-3 0,4-1 0,-1 4 0,-2-7 0,7 6 0,-4-6 0,5 2 0,0 1 0,0-3 0,0 2 0,0 1 0,-1-3 0,2 2 0,5-3 0,7 0 0,3 0 0,4 0 0,-1 0 0,-2 0 0,3 0 0,-4 0 0,0 0 0,0-3 0,0 2 0,0-7 0,-1 4 0,1 0 0,-4-3 0,3 6 0,-2-6 0,3 6 0,0-3 0,-4 0 0,3 4 0,-2-4 0,3 4 0,0 0 0,-1 0 0,1-4 0,0 4 0,-1-4 0,1 1 0,-1 2 0,1-6 0,0 2 0,0 1 0,0-3 0,0 6 0,0-6 0,0 6 0,0-6 0,-1 6 0,-2-6 0,2 6 0,-3-3 0,4 4 0,-4-3 0,3 2 0,-3-3 0,4 4 0,-4-3 0,3 2 0,-3-3 0,4 1 0,0 2 0,-1-6 0,1 6 0,0-3 0,0 4 0,0 0 0,0 0 0,0-3 0,0 2 0,0-3 0,0 4 0,0 0 0,0-3 0,0 2 0,0-3 0,0 4 0,0 0 0,0 0 0,0 0 0,-1 0 0,-3 3 0,0 1 0,-4 4 0,3 0 0,-2-1 0,2 1 0,-3 0 0,0 0 0,0 0 0,0 0 0,0 0 0,0 0 0,0 0 0,0 0 0,0 0 0,0 0 0,0 0 0,0 0 0,0 0 0,0 0 0,3-1 0,-2 1 0,3 0 0,-4 0 0,3 0 0,-2 0 0,3 0 0,-4 0 0,3 0 0,-2 0 0,3 0 0,-1 4 0,-2-3 0,7 8 0,-3-4 0,0 1 0,3 2 0,-3-3 0,0 1 0,3 2 0,-7-7 0,6 4 0,-6-5 0,3 0 0,-1 4 0,-2-3 0,7 3 0,-7-4 0,2 0 0,1 0 0,0 0 0,1 0 0,1 0 0,-5 0 0,6 0 0,-6 0 0,6 0 0,-2 0 0,3 0 0,-4 4 0,3-3 0,-2 8 0,0-8 0,3 7 0,-8-7 0,8 4 0,-7-5 0,6 0 0,-6 0 0,2-1 0,1 1 0,-3 0 0,2 0 0,-3 0 0,0-3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4:25:14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4:25:18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0 831 24575,'8'0'0,"-4"-3"0,3 2 0,-2-3 0,2 1 0,5-1 0,-4 0 0,4-3 0,-4 6 0,-4-7 0,3 8 0,-3-8 0,4 4 0,0-1 0,0-2 0,0 3 0,0-1 0,0-2 0,0 2 0,0-3 0,0 0 0,5 4 0,-4-4 0,3 4 0,0-5 0,-3 1 0,8-1 0,-8-3 0,8 2 0,-8-2 0,4 3 0,-1 1 0,-3-1 0,3 1 0,1-1 0,-4 1 0,3-5 0,-4 8 0,5-11 0,-4 14 0,3-9 0,-4 6 0,0-3 0,0 3 0,0-2 0,0 3 0,0-1 0,0-2 0,0 3 0,0-4 0,0 0 0,0 3 0,0-2 0,0 3 0,0-4 0,0 3 0,0-2 0,0 2 0,0-3 0,0 0 0,0 0 0,0 0 0,0 3 0,0-2 0,0 3 0,0-4 0,0-1 0,-1 1 0,1 0 0,0 0 0,0 0 0,5 0 0,-4-1 0,3 5 0,-4-8 0,5 6 0,-4-6 0,8 3 0,-8 1 0,7-1 0,-7 0 0,4 1 0,-1 0 0,-3-1 0,8 0 0,-8-3 0,8 2 0,-8-2 0,8-1 0,-4 3 0,1-2 0,2 3 0,-7 1 0,4-1 0,-5 1 0,4 0 0,-3-1 0,3 1 0,-4 0 0,0 3 0,0-2 0,0 3 0,0-5 0,0 1 0,0 4 0,0-3 0,0 2 0,0-3 0,0 0 0,0 4 0,0-4 0,0 7 0,-4-6 0,3 3 0,-2-1 0,-1-2 0,-4 6 0,-4-3 0,-4 4 0,0 0 0,0 0 0,0 0 0,-4 0 0,3 0 0,-7 0 0,7 0 0,-4 0 0,5 0 0,-4 0 0,3 0 0,-4 0 0,1 4 0,3-3 0,-8 7 0,8-7 0,-8 7 0,8-7 0,-8 7 0,8-7 0,-8 7 0,8-7 0,-3 6 0,4-6 0,-5 6 0,4-6 0,-3 3 0,4-4 0,3 4 0,-2-3 0,9 2 0,-1-3 0,6 0 0,1 0 0,0 0 0,4 0 0,-3 0 0,2 0 0,-3 0 0,0 0 0,0-3 0,0 2 0,0-6 0,0 2 0,0-3 0,0 3 0,0-2 0,0 6 0,0-2 0,0 3 0,0-4 0,0 3 0,0-2 0,0 3 0,0 0 0,0 0 0,0 0 0,-1 0 0,1 0 0,0 0 0,-1 0 0,1 0 0,-1 0 0,-3-4 0,3 3 0,-3-2 0,4 3 0,0 0 0,-1 0 0,1 0 0,0 0 0,-1 0 0,-3 3 0,-1 1 0,-3 4 0,0 0 0,0 0 0,0 0 0,0 3 0,0-2 0,0 2 0,0-3 0,0 0 0,0 0 0,0 0 0,0 0 0,0 0 0,0-1 0,0 1 0,0 0 0,0 0 0,0 0 0,0 0 0,0 0 0,0-1 0,0 1 0,0 0 0,0 0 0,0 0 0,0 0 0,0 0 0,0 0 0,0 0 0,0 0 0,0 0 0,0 0 0,0-1 0,0 1 0,0 0 0,0 0 0,3-4 0,-2 0 0,2-4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4:25:35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1 266 24575,'7'0'0,"0"0"0,1 0 0,3 0 0,-3 0 0,3 0 0,-4 0 0,1 0 0,-1 0 0,1 0 0,-1 0 0,1 0 0,-1 0 0,1 0 0,-1 0 0,1 0 0,-1 0 0,1 0 0,0 0 0,0 0 0,-1 0 0,1 0 0,0 0 0,0 0 0,0 0 0,0 0 0,0 0 0,-1 0 0,1 0 0,0 0 0,0 0 0,0 0 0,0 0 0,5 0 0,-4 0 0,7 0 0,-2 0 0,-1 0 0,4 0 0,-4 0 0,5 0 0,-1 0 0,1 0 0,0 0 0,-1-4 0,1 3 0,0-3 0,-1 0 0,1 3 0,0-7 0,-1 7 0,1-3 0,4-1 0,-3 4 0,4-3 0,0 0 0,1 3 0,5-4 0,0 5 0,6-4 0,1 2 0,0-2 0,5-1 0,-5 4 0,1-4 0,3 0 0,-9 4 0,4-4 0,-6 1 0,0 3 0,-5-3 0,-1 0 0,-6 3 0,1-3 0,-5 4 0,4 0 0,-8 0 0,3 0 0,-4 0 0,4 0 0,-3 0 0,4 0 0,-5 0 0,0 0 0,0 0 0,0 0 0,0 0 0,4 0 0,-3-4 0,3 3 0,1-2 0,-4 3 0,3 0 0,0 0 0,2 0 0,-1 0 0,4-4 0,-4 3 0,0-3 0,4 4 0,-4 0 0,1 0 0,2 0 0,-7 0 0,4 0 0,-5 0 0,0 0 0,-1 0 0,1 0 0,0 0 0,0 0 0,-3-4 0,2 3 0,-6-5 0,2-2 0,-3 0 0,0-4 0,0 5 0,0-1 0,-3 1 0,-1 3 0,-4-3 0,0 6 0,-1-7 0,1 8 0,0-8 0,-4 8 0,3-4 0,-4 4 0,1-4 0,3 3 0,-8-3 0,8 4 0,-8 0 0,8 0 0,-3 0 0,3-4 0,1 4 0,0-4 0,0 0 0,0 0 0,-4-1 0,2-2 0,-6 6 0,2-6 0,1 6 0,0-3 0,5 0 0,0 3 0,0-2 0,0 3 0,7 0 0,9 0 0,2 3 0,13 2 0,-14 3 0,7-4 0,-8-1 0,0-3 0,0 4 0,-1 0 0,1 1 0,0 1 0,0-2 0,-1 1 0,-3 2 0,3-3 0,-3 4 0,4-4 0,0 3 0,-1-3 0,1 0 0,-4 3 0,3-6 0,-6 6 0,6-6 0,-2 3 0,-1-1 0,3-2 0,-2 6 0,3-6 0,0 6 0,0-2 0,0 3 0,0-4 0,0 3 0,0-2 0,0 3 0,0-4 0,0 3 0,0-6 0,0 6 0,0-6 0,0 6 0,-1-6 0,1 3 0,0-1 0,0-2 0,0 6 0,0-6 0,-4 6 0,3-6 0,-3 6 0,0-3 0,3 0 0,-6 3 0,2-3 0,-3 4 0,0 0 0,0-1 0,4 1 0,-3 0 0,2 0 0,-3 0 0,0 0 0,0 4 0,0-3 0,0 4 0,0-1 0,0-3 0,0 8 0,0-8 0,0 3 0,-4 0 0,-5-2 0,0 2 0,-8-3 0,8-1 0,-4-3 0,5 2 0,-4-6 0,3 2 0,-4-3 0,5 0 0,0 4 0,0-3 0,0 2 0,0-3 0,0 0 0,0 4 0,0-3 0,-1 2 0,1-3 0,0 0 0,0 4 0,0-3 0,0 2 0,0-3 0,0 0 0,0 4 0,-1-3 0,5 6 0,-3-6 0,2 2 0,1 1 0,-3-3 0,6 6 0,-7-7 0,8 7 0,-4-10 0,0-2 0,3 0 0,-3-3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2T14:25:47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1 391 24575,'7'0'0,"1"0"0,4 0 0,-4 0 0,4 0 0,-5 0 0,1 0 0,0 0 0,0 0 0,-1 0 0,1 0 0,0 0 0,0 0 0,0 0 0,0 0 0,0 0 0,0 0 0,0 0 0,0 0 0,0 0 0,-1 0 0,1 0 0,0 0 0,0 0 0,0 0 0,0 0 0,0 0 0,0 0 0,0 0 0,5 0 0,-4 0 0,7 0 0,-2 0 0,3 0 0,1 0 0,-5 0 0,4 0 0,-4 0 0,5 0 0,0 0 0,-1 0 0,1 0 0,0 0 0,-1 0 0,-3 0 0,2 0 0,-2 0 0,3 0 0,1 0 0,0 0 0,-1 0 0,1 0 0,-5 0 0,4 0 0,-4 0 0,5 0 0,-1 0 0,1 0 0,0 0 0,-1 0 0,1 0 0,-5 0 0,4 0 0,1 0 0,1 0 0,4 0 0,-5 0 0,-1 0 0,1 0 0,0 0 0,4 0 0,-3 0 0,4 0 0,-10 0 0,4 0 0,-4 0 0,1 0 0,2 0 0,-2 0 0,-1 0 0,4 0 0,-4 0 0,5 0 0,-1 0 0,-3 0 0,2 0 0,-2 0 0,3 0 0,-3 0 0,2 0 0,-2 0 0,3 0 0,1 0 0,-5 0 0,4 0 0,-4 0 0,1 0 0,2 0 0,-7 0 0,8-7 0,-8 5 0,7-5 0,-7 7 0,4 0 0,-1 0 0,-3 0 0,3 0 0,1 0 0,-4 0 0,3 0 0,-4 0 0,0 0 0,4 0 0,-3 0 0,8 0 0,-8 0 0,3 0 0,0 0 0,-3 0 0,4 0 0,-6 0 0,1 0 0,5 0 0,-4 0 0,3 0 0,0 0 0,-3 0 0,4 0 0,-5 0 0,0 0 0,0 0 0,0 0 0,0 0 0,0 0 0,0 0 0,-1 0 0,1 0 0,-1 0 0,-2-7 0,-2-1 0,-3-7 0,0 1 0,0-1 0,0 0 0,0 1 0,0-1 0,0 0 0,0 0 0,0 0 0,-8 0 0,2-1 0,-10 7 0,6-4 0,-6 11 0,7-11 0,-8 11 0,8-4 0,-4-1 0,1 5 0,3-4 0,-4-1 0,1 5 0,3-11 0,-8 11 0,3-12 0,1 6 0,-4-1 0,8-5 0,-3 13 0,4-13 0,-1 13 0,1-13 0,0 13 0,0-12 0,0 11 0,1-10 0,-1 10 0,0-4 0,4 12 0,4 2 0,4 6 0,4-6 0,4 11 0,-4-10 0,4 6 0,-8-2 0,3-12 0,-2 6 0,-1 0 0,3-6 0,-3 12 0,4-5 0,0 6 0,-1-7 0,-3 6 0,3-11 0,-2 11 0,2-6 0,1 8 0,-1-8 0,-2 6 0,1-11 0,-5 11 0,6-12 0,-6 13 0,6-13 0,-3 6 0,1-1 0,2 3 0,-3-1 0,4 5 0,0-5 0,4 13 0,-3-4 0,6 5 0,-6-7 0,8 1 0,-8-1 0,3-6 0,1 4 0,-4-4 0,3 0 0,-4 4 0,0-12 0,0 12 0,-1-11 0,0 4 0,-3 0 0,3-4 0,-3 5 0,4-7 0,-4 6 0,-9-5 0,0 5 0,-12 1 0,3-5 0,-7 12 0,2-4 0,-2 6 0,3 0 0,0 0 0,1 1 0,3-8 0,-3 5 0,4-5 0,0 0 0,-4 6 0,8-7 0,-4 1 0,5 4 0,0-11 0,0 11 0,0-11 0,0 11 0,0-12 0,-1 13 0,2-13 0,-1 6 0,0-7 0,0 0 0,0 0 0,0 0 0,0 0 0,4-6 0,1-9 0,3-1 0,0 1 0,0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5738-2F0E-C54E-BA6C-14F4E4E41717}" type="datetimeFigureOut">
              <a:rPr kumimoji="1" lang="zh-TW" altLang="en-US" smtClean="0"/>
              <a:t>2022/1/5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4E760-010C-C947-8D80-B2E7D75F89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28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/>
              <a:t>Paper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/>
              <a:t>Author, Conference, time, citation count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/>
              <a:t>Speaker, Professor, Date</a:t>
            </a:r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kumimoji="0" lang="en-US" altLang="zh-TW" dirty="0"/>
              <a:t>2</a:t>
            </a:r>
            <a:endParaRPr kumimoji="0" lang="zh-TW" altLang="en-US" dirty="0"/>
          </a:p>
          <a:p>
            <a:pPr lvl="2" eaLnBrk="1" latinLnBrk="0" hangingPunct="1"/>
            <a:r>
              <a:rPr kumimoji="0" lang="en-US" altLang="zh-TW" dirty="0"/>
              <a:t>3</a:t>
            </a:r>
            <a:endParaRPr kumimoji="0" lang="zh-TW" altLang="en-US" dirty="0"/>
          </a:p>
          <a:p>
            <a:pPr lvl="3" eaLnBrk="1" latinLnBrk="0" hangingPunct="1"/>
            <a:r>
              <a:rPr kumimoji="0" lang="en-US" altLang="zh-TW" dirty="0"/>
              <a:t>4</a:t>
            </a:r>
            <a:endParaRPr kumimoji="0" lang="zh-TW" altLang="en-US" dirty="0"/>
          </a:p>
          <a:p>
            <a:pPr lvl="4" eaLnBrk="1" latinLnBrk="0" hangingPunct="1"/>
            <a:r>
              <a:rPr kumimoji="0" lang="en-US" dirty="0"/>
              <a:t>5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/>
              <a:t>2021/01/06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17" Type="http://schemas.openxmlformats.org/officeDocument/2006/relationships/customXml" Target="../ink/ink7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customXml" Target="../ink/ink4.xml"/><Relationship Id="rId24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8.png"/><Relationship Id="rId19" Type="http://schemas.openxmlformats.org/officeDocument/2006/relationships/customXml" Target="../ink/ink8.xml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6.xml"/><Relationship Id="rId18" Type="http://schemas.openxmlformats.org/officeDocument/2006/relationships/image" Target="../media/image24.png"/><Relationship Id="rId26" Type="http://schemas.openxmlformats.org/officeDocument/2006/relationships/image" Target="../media/image29.png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21.png"/><Relationship Id="rId17" Type="http://schemas.openxmlformats.org/officeDocument/2006/relationships/customXml" Target="../ink/ink18.xml"/><Relationship Id="rId25" Type="http://schemas.microsoft.com/office/2007/relationships/hdphoto" Target="../media/hdphoto2.wdp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15.xml"/><Relationship Id="rId24" Type="http://schemas.openxmlformats.org/officeDocument/2006/relationships/image" Target="../media/image28.png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image" Target="../media/image27.png"/><Relationship Id="rId28" Type="http://schemas.microsoft.com/office/2007/relationships/hdphoto" Target="../media/hdphoto4.wdp"/><Relationship Id="rId10" Type="http://schemas.openxmlformats.org/officeDocument/2006/relationships/image" Target="../media/image20.png"/><Relationship Id="rId19" Type="http://schemas.openxmlformats.org/officeDocument/2006/relationships/customXml" Target="../ink/ink19.xml"/><Relationship Id="rId4" Type="http://schemas.openxmlformats.org/officeDocument/2006/relationships/image" Target="../media/image17.png"/><Relationship Id="rId9" Type="http://schemas.openxmlformats.org/officeDocument/2006/relationships/customXml" Target="../ink/ink14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customXml" Target="../ink/ink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561DF-1268-5C46-A340-C99E87EA2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Auto chess gaming using EC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462394-A985-1049-A5AF-4D8AD1AA1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TW" dirty="0"/>
              <a:t>7109064087 </a:t>
            </a:r>
            <a:r>
              <a:rPr kumimoji="1" lang="zh-TW" altLang="en-US" dirty="0"/>
              <a:t>王弈壬 </a:t>
            </a:r>
            <a:r>
              <a:rPr kumimoji="1" lang="en-US" altLang="zh-TW" dirty="0"/>
              <a:t>Daniel Wang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r>
              <a:rPr kumimoji="1" lang="en-US" altLang="zh-TW" dirty="0"/>
              <a:t>2021/01/06</a:t>
            </a:r>
          </a:p>
        </p:txBody>
      </p:sp>
      <p:pic>
        <p:nvPicPr>
          <p:cNvPr id="2050" name="Picture 2" descr="聯盟戰棋》 | 立即至Epic Games Store 下載並免費遊玩">
            <a:extLst>
              <a:ext uri="{FF2B5EF4-FFF2-40B4-BE49-F238E27FC236}">
                <a16:creationId xmlns:a16="http://schemas.microsoft.com/office/drawing/2014/main" id="{3890C924-695E-E947-82B0-32AED300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76" y="2986890"/>
            <a:ext cx="2992795" cy="129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eam Workshop::DOTA AUTO CHESS">
            <a:extLst>
              <a:ext uri="{FF2B5EF4-FFF2-40B4-BE49-F238E27FC236}">
                <a16:creationId xmlns:a16="http://schemas.microsoft.com/office/drawing/2014/main" id="{5680547C-8A8C-D345-B3B0-48FF990C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71" y="2986889"/>
            <a:ext cx="4208366" cy="129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89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814D6-BE27-1940-BFC7-17CAA28A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Experiment : 4 ranks and 12 types of chesses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D4F3F7-F1B6-FD4F-9594-91F1916C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0B33CBC-80BA-1C4C-B4CD-6CF132191E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240" y="1358081"/>
            <a:ext cx="3814160" cy="2539555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7F6F453-1090-974B-9517-699FA75C9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0" y="1275911"/>
            <a:ext cx="7256167" cy="29838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80AE712-32A6-004F-8FBD-B0C42737A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5" y="4411249"/>
            <a:ext cx="896095" cy="185829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54DF09A-8315-6E42-ACFC-7C284BD0E8F4}"/>
              </a:ext>
            </a:extLst>
          </p:cNvPr>
          <p:cNvSpPr txBox="1"/>
          <p:nvPr/>
        </p:nvSpPr>
        <p:spPr>
          <a:xfrm>
            <a:off x="1426780" y="4411249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Strength = 65.5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8120E0-EBC1-F941-ACCA-55E368C2BA0B}"/>
              </a:ext>
            </a:extLst>
          </p:cNvPr>
          <p:cNvSpPr txBox="1"/>
          <p:nvPr/>
        </p:nvSpPr>
        <p:spPr>
          <a:xfrm>
            <a:off x="4479917" y="4411249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Strength = 68</a:t>
            </a:r>
            <a:endParaRPr kumimoji="1"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A716587-7EE7-074F-B4B9-4B2B9DA6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05" y="4392678"/>
            <a:ext cx="881025" cy="185829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5D9E721-4832-774A-975A-85C95AB3F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70" y="4392677"/>
            <a:ext cx="932819" cy="185829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A2AA8E5-0F1D-1F4F-96E0-E07FA11EEB6D}"/>
              </a:ext>
            </a:extLst>
          </p:cNvPr>
          <p:cNvSpPr txBox="1"/>
          <p:nvPr/>
        </p:nvSpPr>
        <p:spPr>
          <a:xfrm>
            <a:off x="7093043" y="4411249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Strength = 67</a:t>
            </a:r>
            <a:endParaRPr kumimoji="1"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52D83E3-FF79-1340-B41C-97578DB1C0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54" y="4392677"/>
            <a:ext cx="942085" cy="1876866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45757A48-EDD3-F44B-909F-953C655AD0FD}"/>
              </a:ext>
            </a:extLst>
          </p:cNvPr>
          <p:cNvSpPr txBox="1"/>
          <p:nvPr/>
        </p:nvSpPr>
        <p:spPr>
          <a:xfrm>
            <a:off x="10058363" y="4411249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Strength = 75.5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76D4B0-E535-A043-A77B-D26BD256FB69}"/>
              </a:ext>
            </a:extLst>
          </p:cNvPr>
          <p:cNvSpPr txBox="1"/>
          <p:nvPr/>
        </p:nvSpPr>
        <p:spPr>
          <a:xfrm>
            <a:off x="1274029" y="4747398"/>
            <a:ext cx="2243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Get profession bonus:</a:t>
            </a:r>
          </a:p>
          <a:p>
            <a:r>
              <a:rPr kumimoji="1" lang="en-US" altLang="zh-TW" dirty="0"/>
              <a:t>3,4</a:t>
            </a:r>
            <a:endParaRPr kumimoji="1"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3F1680E-A8C6-CC41-A9AC-C5C30D50B620}"/>
              </a:ext>
            </a:extLst>
          </p:cNvPr>
          <p:cNvSpPr txBox="1"/>
          <p:nvPr/>
        </p:nvSpPr>
        <p:spPr>
          <a:xfrm>
            <a:off x="4242214" y="4780581"/>
            <a:ext cx="1800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Get profession bonus</a:t>
            </a:r>
            <a:r>
              <a:rPr kumimoji="1" lang="en-US" altLang="zh-TW" dirty="0"/>
              <a:t>:</a:t>
            </a:r>
          </a:p>
          <a:p>
            <a:r>
              <a:rPr kumimoji="1" lang="en-US" altLang="zh-TW" dirty="0"/>
              <a:t>3,4</a:t>
            </a:r>
          </a:p>
          <a:p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895A4B-CBCC-3D48-9539-3A1FFBD6B1AB}"/>
              </a:ext>
            </a:extLst>
          </p:cNvPr>
          <p:cNvSpPr txBox="1"/>
          <p:nvPr/>
        </p:nvSpPr>
        <p:spPr>
          <a:xfrm>
            <a:off x="6958454" y="4735213"/>
            <a:ext cx="1800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Get profession bonus</a:t>
            </a:r>
            <a:r>
              <a:rPr kumimoji="1" lang="en-US" altLang="zh-TW" dirty="0"/>
              <a:t>:</a:t>
            </a:r>
          </a:p>
          <a:p>
            <a:r>
              <a:rPr kumimoji="1" lang="en-US" altLang="zh-TW" dirty="0"/>
              <a:t>3,4</a:t>
            </a:r>
          </a:p>
          <a:p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74AE3A9-9474-EA49-919D-70E6AB9E255F}"/>
              </a:ext>
            </a:extLst>
          </p:cNvPr>
          <p:cNvSpPr txBox="1"/>
          <p:nvPr/>
        </p:nvSpPr>
        <p:spPr>
          <a:xfrm>
            <a:off x="9966317" y="4780581"/>
            <a:ext cx="1800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Get profession bonus</a:t>
            </a:r>
            <a:r>
              <a:rPr kumimoji="1" lang="en-US" altLang="zh-TW" dirty="0"/>
              <a:t>:</a:t>
            </a:r>
          </a:p>
          <a:p>
            <a:r>
              <a:rPr kumimoji="1" lang="en-US" altLang="zh-TW" dirty="0"/>
              <a:t>1,3,4</a:t>
            </a:r>
          </a:p>
          <a:p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6250054-4E4B-0A4B-A814-B7AE2A50CC5C}"/>
              </a:ext>
            </a:extLst>
          </p:cNvPr>
          <p:cNvSpPr txBox="1"/>
          <p:nvPr/>
        </p:nvSpPr>
        <p:spPr>
          <a:xfrm>
            <a:off x="7408917" y="1500977"/>
            <a:ext cx="461665" cy="14682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dirty="0"/>
              <a:t>Chess strength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F13FDC1-D193-174F-9488-41989CE6BFC9}"/>
              </a:ext>
            </a:extLst>
          </p:cNvPr>
          <p:cNvSpPr txBox="1"/>
          <p:nvPr/>
        </p:nvSpPr>
        <p:spPr>
          <a:xfrm>
            <a:off x="8875986" y="3870853"/>
            <a:ext cx="133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Generations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57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FD360-6442-B04F-ACCB-A8EB70C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 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B4D4CF-6A89-0D4F-A2A4-7E4D8867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1594CD-4EA3-EB48-8E98-5EFDCE0B10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/>
              <a:t>Research motivation</a:t>
            </a:r>
          </a:p>
          <a:p>
            <a:r>
              <a:rPr kumimoji="1" lang="en-US" altLang="zh-TW" dirty="0"/>
              <a:t>What is auto chess?</a:t>
            </a:r>
          </a:p>
          <a:p>
            <a:r>
              <a:rPr kumimoji="1" lang="en-US" altLang="zh-TW" dirty="0"/>
              <a:t>How does auto chess GA works?</a:t>
            </a:r>
          </a:p>
          <a:p>
            <a:r>
              <a:rPr kumimoji="1" lang="en-US" altLang="zh-TW" dirty="0"/>
              <a:t>Experiment : 3 ranks and 9 types of chesses</a:t>
            </a:r>
          </a:p>
          <a:p>
            <a:r>
              <a:rPr kumimoji="1" lang="en-US" altLang="zh-TW" dirty="0"/>
              <a:t>Experiment : 4 ranks and 12 types of chesses</a:t>
            </a:r>
          </a:p>
        </p:txBody>
      </p:sp>
    </p:spTree>
    <p:extLst>
      <p:ext uri="{BB962C8B-B14F-4D97-AF65-F5344CB8AC3E}">
        <p14:creationId xmlns:p14="http://schemas.microsoft.com/office/powerpoint/2010/main" val="57201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C478A-42D9-B64D-8C4F-61AB9BA5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Research motivation 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01BB28-4F8C-7D46-8154-D5B1FEE4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25A7EF-8982-214D-8614-E85D3A368C07}"/>
              </a:ext>
            </a:extLst>
          </p:cNvPr>
          <p:cNvSpPr txBox="1"/>
          <p:nvPr/>
        </p:nvSpPr>
        <p:spPr>
          <a:xfrm>
            <a:off x="369583" y="1314872"/>
            <a:ext cx="3554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After spending a lot of time to play </a:t>
            </a:r>
          </a:p>
          <a:p>
            <a:r>
              <a:rPr kumimoji="1" lang="en-US" altLang="zh-TW" dirty="0"/>
              <a:t>Auto chess……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8E09FA4-9291-6946-8BFB-86E4D3E1A1F6}"/>
              </a:ext>
            </a:extLst>
          </p:cNvPr>
          <p:cNvSpPr txBox="1"/>
          <p:nvPr/>
        </p:nvSpPr>
        <p:spPr>
          <a:xfrm>
            <a:off x="5937845" y="5481262"/>
            <a:ext cx="3208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Get a Bishop and start to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Conceive the decision making AI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6B9539B-53F9-A247-95EA-243C88A69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91" y="1303358"/>
            <a:ext cx="5074309" cy="38732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5497AC60-0342-AC48-9121-7534DAD018E7}"/>
                  </a:ext>
                </a:extLst>
              </p14:cNvPr>
              <p14:cNvContentPartPr/>
              <p14:nvPr/>
            </p14:nvContentPartPr>
            <p14:xfrm>
              <a:off x="7184091" y="4558683"/>
              <a:ext cx="358200" cy="84240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5497AC60-0342-AC48-9121-7534DAD018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5091" y="4550043"/>
                <a:ext cx="375840" cy="86004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圖片 24">
            <a:extLst>
              <a:ext uri="{FF2B5EF4-FFF2-40B4-BE49-F238E27FC236}">
                <a16:creationId xmlns:a16="http://schemas.microsoft.com/office/drawing/2014/main" id="{530981AA-9DDD-5B4E-8225-30ADCE6FD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03" b="89865" l="9341" r="89011">
                        <a14:foregroundMark x1="46154" y1="9122" x2="68132" y2="8784"/>
                        <a14:foregroundMark x1="60440" y1="6419" x2="60440" y2="6419"/>
                        <a14:foregroundMark x1="58242" y1="4054" x2="57692" y2="2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72" y="4603328"/>
            <a:ext cx="1155700" cy="1879600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A8C2D885-2559-C143-AEE9-A96C80AA2AB4}"/>
              </a:ext>
            </a:extLst>
          </p:cNvPr>
          <p:cNvSpPr txBox="1"/>
          <p:nvPr/>
        </p:nvSpPr>
        <p:spPr>
          <a:xfrm>
            <a:off x="816864" y="4523711"/>
            <a:ext cx="1982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 want to get to the</a:t>
            </a:r>
          </a:p>
          <a:p>
            <a:r>
              <a:rPr kumimoji="1" lang="en-US" altLang="zh-TW" dirty="0"/>
              <a:t>highest rank: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Queen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BDFDFB3-35F3-B14D-A633-6C070E8319E1}"/>
              </a:ext>
            </a:extLst>
          </p:cNvPr>
          <p:cNvSpPr txBox="1"/>
          <p:nvPr/>
        </p:nvSpPr>
        <p:spPr>
          <a:xfrm>
            <a:off x="1494263" y="299967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AI</a:t>
            </a:r>
            <a:endParaRPr kumimoji="1"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E7E186F-5B6A-DE49-82EA-16AF8F2C937B}"/>
              </a:ext>
            </a:extLst>
          </p:cNvPr>
          <p:cNvSpPr txBox="1"/>
          <p:nvPr/>
        </p:nvSpPr>
        <p:spPr>
          <a:xfrm>
            <a:off x="1896459" y="2235278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Choose</a:t>
            </a:r>
          </a:p>
          <a:p>
            <a:r>
              <a:rPr kumimoji="1" lang="en-US" altLang="zh-TW" dirty="0"/>
              <a:t>chess </a:t>
            </a:r>
            <a:endParaRPr kumimoji="1"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0A8B87A-2BB1-2D49-BF93-C5C125B10DA4}"/>
              </a:ext>
            </a:extLst>
          </p:cNvPr>
          <p:cNvSpPr txBox="1"/>
          <p:nvPr/>
        </p:nvSpPr>
        <p:spPr>
          <a:xfrm>
            <a:off x="2437880" y="2946370"/>
            <a:ext cx="160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Sale redundant</a:t>
            </a:r>
          </a:p>
          <a:p>
            <a:r>
              <a:rPr kumimoji="1" lang="en-US" altLang="zh-TW" dirty="0"/>
              <a:t>chess</a:t>
            </a:r>
            <a:endParaRPr kumimoji="1"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C90C701-118B-9347-963E-7AD42A8140C7}"/>
              </a:ext>
            </a:extLst>
          </p:cNvPr>
          <p:cNvSpPr txBox="1"/>
          <p:nvPr/>
        </p:nvSpPr>
        <p:spPr>
          <a:xfrm>
            <a:off x="430263" y="3704808"/>
            <a:ext cx="19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Choose equipment</a:t>
            </a:r>
            <a:endParaRPr kumimoji="1"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53C7DF1-CF8D-E144-9DFD-CE541196C06F}"/>
              </a:ext>
            </a:extLst>
          </p:cNvPr>
          <p:cNvSpPr txBox="1"/>
          <p:nvPr/>
        </p:nvSpPr>
        <p:spPr>
          <a:xfrm>
            <a:off x="87605" y="2409006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Decide the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r>
              <a:rPr kumimoji="1" lang="en-US" altLang="zh-TW" dirty="0"/>
              <a:t>formation</a:t>
            </a:r>
            <a:endParaRPr kumimoji="1"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F606F9D9-FA7A-F247-8542-FB03FCFA3B40}"/>
                  </a:ext>
                </a:extLst>
              </p14:cNvPr>
              <p14:cNvContentPartPr/>
              <p14:nvPr/>
            </p14:nvContentPartPr>
            <p14:xfrm>
              <a:off x="1180598" y="2936748"/>
              <a:ext cx="392040" cy="19944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F606F9D9-FA7A-F247-8542-FB03FCFA3B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1958" y="2928108"/>
                <a:ext cx="4096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1E0B546A-29AF-E848-87E4-BEEB3C9BD2F1}"/>
                  </a:ext>
                </a:extLst>
              </p14:cNvPr>
              <p14:cNvContentPartPr/>
              <p14:nvPr/>
            </p14:nvContentPartPr>
            <p14:xfrm>
              <a:off x="1408478" y="3319068"/>
              <a:ext cx="274680" cy="43092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1E0B546A-29AF-E848-87E4-BEEB3C9BD2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99838" y="3310068"/>
                <a:ext cx="2923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BEC97EAB-839A-7A4D-95D6-40AC27BF0868}"/>
                  </a:ext>
                </a:extLst>
              </p14:cNvPr>
              <p14:cNvContentPartPr/>
              <p14:nvPr/>
            </p14:nvContentPartPr>
            <p14:xfrm>
              <a:off x="1870358" y="3053748"/>
              <a:ext cx="633600" cy="36252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BEC97EAB-839A-7A4D-95D6-40AC27BF086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61718" y="3045108"/>
                <a:ext cx="6512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0B3411A8-0F2B-E649-83CC-8FD5EDE5CA01}"/>
                  </a:ext>
                </a:extLst>
              </p14:cNvPr>
              <p14:cNvContentPartPr/>
              <p14:nvPr/>
            </p14:nvContentPartPr>
            <p14:xfrm>
              <a:off x="1709798" y="2659548"/>
              <a:ext cx="298080" cy="41580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0B3411A8-0F2B-E649-83CC-8FD5EDE5CA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00798" y="2650548"/>
                <a:ext cx="3157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05D5F3C7-0F2D-424E-908C-671B539B5111}"/>
                  </a:ext>
                </a:extLst>
              </p14:cNvPr>
              <p14:cNvContentPartPr/>
              <p14:nvPr/>
            </p14:nvContentPartPr>
            <p14:xfrm>
              <a:off x="1829678" y="3119988"/>
              <a:ext cx="360" cy="36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05D5F3C7-0F2D-424E-908C-671B539B5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21038" y="31109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筆跡 36">
                <a:extLst>
                  <a:ext uri="{FF2B5EF4-FFF2-40B4-BE49-F238E27FC236}">
                    <a16:creationId xmlns:a16="http://schemas.microsoft.com/office/drawing/2014/main" id="{8E2EBCE0-60E7-A847-9F56-9F7A6EE790C9}"/>
                  </a:ext>
                </a:extLst>
              </p14:cNvPr>
              <p14:cNvContentPartPr/>
              <p14:nvPr/>
            </p14:nvContentPartPr>
            <p14:xfrm>
              <a:off x="1827158" y="2820828"/>
              <a:ext cx="389880" cy="299520"/>
            </p14:xfrm>
          </p:contentPart>
        </mc:Choice>
        <mc:Fallback xmlns="">
          <p:pic>
            <p:nvPicPr>
              <p:cNvPr id="37" name="筆跡 36">
                <a:extLst>
                  <a:ext uri="{FF2B5EF4-FFF2-40B4-BE49-F238E27FC236}">
                    <a16:creationId xmlns:a16="http://schemas.microsoft.com/office/drawing/2014/main" id="{8E2EBCE0-60E7-A847-9F56-9F7A6EE790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18158" y="2811828"/>
                <a:ext cx="4075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筆跡 37">
                <a:extLst>
                  <a:ext uri="{FF2B5EF4-FFF2-40B4-BE49-F238E27FC236}">
                    <a16:creationId xmlns:a16="http://schemas.microsoft.com/office/drawing/2014/main" id="{935A4345-3FB4-A04B-8A71-76E4519FD86E}"/>
                  </a:ext>
                </a:extLst>
              </p14:cNvPr>
              <p14:cNvContentPartPr/>
              <p14:nvPr/>
            </p14:nvContentPartPr>
            <p14:xfrm>
              <a:off x="1837598" y="3221508"/>
              <a:ext cx="620280" cy="189360"/>
            </p14:xfrm>
          </p:contentPart>
        </mc:Choice>
        <mc:Fallback xmlns="">
          <p:pic>
            <p:nvPicPr>
              <p:cNvPr id="38" name="筆跡 37">
                <a:extLst>
                  <a:ext uri="{FF2B5EF4-FFF2-40B4-BE49-F238E27FC236}">
                    <a16:creationId xmlns:a16="http://schemas.microsoft.com/office/drawing/2014/main" id="{935A4345-3FB4-A04B-8A71-76E4519FD86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28958" y="3212868"/>
                <a:ext cx="6379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925A1FBC-F1DD-A94A-91A2-FCD111AA3E52}"/>
                  </a:ext>
                </a:extLst>
              </p14:cNvPr>
              <p14:cNvContentPartPr/>
              <p14:nvPr/>
            </p14:nvContentPartPr>
            <p14:xfrm>
              <a:off x="3745972" y="2258789"/>
              <a:ext cx="662040" cy="269640"/>
            </p14:xfrm>
          </p:contentPart>
        </mc:Choice>
        <mc:Fallback xmlns=""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925A1FBC-F1DD-A94A-91A2-FCD111AA3E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37332" y="2250149"/>
                <a:ext cx="6796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6A57429E-D482-554A-B981-B3620746C7F2}"/>
                  </a:ext>
                </a:extLst>
              </p14:cNvPr>
              <p14:cNvContentPartPr/>
              <p14:nvPr/>
            </p14:nvContentPartPr>
            <p14:xfrm>
              <a:off x="3909419" y="1883357"/>
              <a:ext cx="732240" cy="269640"/>
            </p14:xfrm>
          </p:contentPart>
        </mc:Choice>
        <mc:Fallback xmlns=""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6A57429E-D482-554A-B981-B3620746C7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00419" y="1874717"/>
                <a:ext cx="749880" cy="2872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文字方塊 42">
            <a:extLst>
              <a:ext uri="{FF2B5EF4-FFF2-40B4-BE49-F238E27FC236}">
                <a16:creationId xmlns:a16="http://schemas.microsoft.com/office/drawing/2014/main" id="{92C31D1B-0AD7-2046-A3AA-B01E899E1DD8}"/>
              </a:ext>
            </a:extLst>
          </p:cNvPr>
          <p:cNvSpPr txBox="1"/>
          <p:nvPr/>
        </p:nvSpPr>
        <p:spPr>
          <a:xfrm>
            <a:off x="4641659" y="1774846"/>
            <a:ext cx="19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= what a player do</a:t>
            </a:r>
            <a:endParaRPr kumimoji="1"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E7ED790-0B32-8C49-AF77-D2CC1EB956CD}"/>
              </a:ext>
            </a:extLst>
          </p:cNvPr>
          <p:cNvSpPr txBox="1"/>
          <p:nvPr/>
        </p:nvSpPr>
        <p:spPr>
          <a:xfrm>
            <a:off x="4436707" y="2189111"/>
            <a:ext cx="21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= what my project do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24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5C82B-3822-6A48-85C3-8A913617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 is auto chess?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0C1F76-4671-3D44-83A2-FEDA304F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pic>
        <p:nvPicPr>
          <p:cNvPr id="1026" name="Picture 2" descr="Auto Chess on mobile is improving ... but confusing | VentureBeat">
            <a:extLst>
              <a:ext uri="{FF2B5EF4-FFF2-40B4-BE49-F238E27FC236}">
                <a16:creationId xmlns:a16="http://schemas.microsoft.com/office/drawing/2014/main" id="{C90CF62C-6A4C-364C-8B4F-6CAED85F1F11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8" y="1423533"/>
            <a:ext cx="6209847" cy="310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F0DA19B-BF56-9C48-99DB-430AD8C721E7}"/>
              </a:ext>
            </a:extLst>
          </p:cNvPr>
          <p:cNvSpPr txBox="1"/>
          <p:nvPr/>
        </p:nvSpPr>
        <p:spPr>
          <a:xfrm>
            <a:off x="7525596" y="1296471"/>
            <a:ext cx="425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Every chess has its own profession and race</a:t>
            </a:r>
            <a:endParaRPr kumimoji="1"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6DBF6192-E288-5E47-A0EC-23628CAF9EA0}"/>
                  </a:ext>
                </a:extLst>
              </p14:cNvPr>
              <p14:cNvContentPartPr/>
              <p14:nvPr/>
            </p14:nvContentPartPr>
            <p14:xfrm>
              <a:off x="2353783" y="3955594"/>
              <a:ext cx="3678840" cy="58248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6DBF6192-E288-5E47-A0EC-23628CAF9E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4783" y="3946594"/>
                <a:ext cx="36964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8584FB7D-932B-5440-81DD-4CBB328D1CBC}"/>
                  </a:ext>
                </a:extLst>
              </p14:cNvPr>
              <p14:cNvContentPartPr/>
              <p14:nvPr/>
            </p14:nvContentPartPr>
            <p14:xfrm>
              <a:off x="3128143" y="4333234"/>
              <a:ext cx="301320" cy="72288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8584FB7D-932B-5440-81DD-4CBB328D1C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9143" y="4324594"/>
                <a:ext cx="318960" cy="7405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9BA0C8-CCE5-714B-BC77-6CD11123952C}"/>
              </a:ext>
            </a:extLst>
          </p:cNvPr>
          <p:cNvSpPr txBox="1"/>
          <p:nvPr/>
        </p:nvSpPr>
        <p:spPr>
          <a:xfrm>
            <a:off x="2667000" y="5203371"/>
            <a:ext cx="155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Your chess set</a:t>
            </a:r>
            <a:endParaRPr kumimoji="1"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758FDEEB-781A-B747-B6BD-74653DE3AC04}"/>
                  </a:ext>
                </a:extLst>
              </p14:cNvPr>
              <p14:cNvContentPartPr/>
              <p14:nvPr/>
            </p14:nvContentPartPr>
            <p14:xfrm>
              <a:off x="2312383" y="2090794"/>
              <a:ext cx="3732840" cy="124596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758FDEEB-781A-B747-B6BD-74653DE3AC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03743" y="2082154"/>
                <a:ext cx="3750480" cy="12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EA6F9196-3CD1-054A-A9F5-24860E63FD1E}"/>
                  </a:ext>
                </a:extLst>
              </p14:cNvPr>
              <p14:cNvContentPartPr/>
              <p14:nvPr/>
            </p14:nvContentPartPr>
            <p14:xfrm>
              <a:off x="5587303" y="3292834"/>
              <a:ext cx="686520" cy="169596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EA6F9196-3CD1-054A-A9F5-24860E63FD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78303" y="3283834"/>
                <a:ext cx="704160" cy="17136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文字方塊 20">
            <a:extLst>
              <a:ext uri="{FF2B5EF4-FFF2-40B4-BE49-F238E27FC236}">
                <a16:creationId xmlns:a16="http://schemas.microsoft.com/office/drawing/2014/main" id="{04F7458F-F570-9545-8419-59C1D69FBD4D}"/>
              </a:ext>
            </a:extLst>
          </p:cNvPr>
          <p:cNvSpPr txBox="1"/>
          <p:nvPr/>
        </p:nvSpPr>
        <p:spPr>
          <a:xfrm>
            <a:off x="3979981" y="4931143"/>
            <a:ext cx="373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Chesses on the table that you can buy</a:t>
            </a:r>
            <a:endParaRPr kumimoji="1"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08C51020-DF50-8841-94C3-2CB165883BC6}"/>
              </a:ext>
            </a:extLst>
          </p:cNvPr>
          <p:cNvGrpSpPr/>
          <p:nvPr/>
        </p:nvGrpSpPr>
        <p:grpSpPr>
          <a:xfrm>
            <a:off x="5810863" y="1044634"/>
            <a:ext cx="514800" cy="634320"/>
            <a:chOff x="5810863" y="1044634"/>
            <a:chExt cx="514800" cy="63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92C17B62-5BEB-0342-B802-5BE382204BA7}"/>
                    </a:ext>
                  </a:extLst>
                </p14:cNvPr>
                <p14:cNvContentPartPr/>
                <p14:nvPr/>
              </p14:nvContentPartPr>
              <p14:xfrm>
                <a:off x="5810863" y="1404994"/>
                <a:ext cx="393120" cy="27396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92C17B62-5BEB-0342-B802-5BE382204B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01863" y="1395994"/>
                  <a:ext cx="410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3EAEC5FA-E413-2040-894F-5DB27FEBE1A9}"/>
                    </a:ext>
                  </a:extLst>
                </p14:cNvPr>
                <p14:cNvContentPartPr/>
                <p14:nvPr/>
              </p14:nvContentPartPr>
              <p14:xfrm>
                <a:off x="5934703" y="1379794"/>
                <a:ext cx="271800" cy="18864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3EAEC5FA-E413-2040-894F-5DB27FEBE1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26063" y="1371154"/>
                  <a:ext cx="289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B19994F6-E55F-8248-97EA-7A6BA87515B7}"/>
                    </a:ext>
                  </a:extLst>
                </p14:cNvPr>
                <p14:cNvContentPartPr/>
                <p14:nvPr/>
              </p14:nvContentPartPr>
              <p14:xfrm>
                <a:off x="6068263" y="1044634"/>
                <a:ext cx="257400" cy="27828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B19994F6-E55F-8248-97EA-7A6BA87515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59263" y="1035994"/>
                  <a:ext cx="275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71D451DF-CF5F-0348-A1C8-6B68F9964DA2}"/>
                    </a:ext>
                  </a:extLst>
                </p14:cNvPr>
                <p14:cNvContentPartPr/>
                <p14:nvPr/>
              </p14:nvContentPartPr>
              <p14:xfrm>
                <a:off x="6040543" y="1230394"/>
                <a:ext cx="92880" cy="94680"/>
              </p14:xfrm>
            </p:contentPart>
          </mc:Choice>
          <mc:Fallback xmlns=""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71D451DF-CF5F-0348-A1C8-6B68F9964DA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31543" y="1221754"/>
                  <a:ext cx="110520" cy="112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7704C90-5D77-E34C-B9FF-30F18AC13912}"/>
              </a:ext>
            </a:extLst>
          </p:cNvPr>
          <p:cNvSpPr txBox="1"/>
          <p:nvPr/>
        </p:nvSpPr>
        <p:spPr>
          <a:xfrm>
            <a:off x="6353383" y="874287"/>
            <a:ext cx="213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The money you have</a:t>
            </a:r>
            <a:endParaRPr kumimoji="1"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0BEE3461-A40A-894A-9144-B754E6B308F3}"/>
                  </a:ext>
                </a:extLst>
              </p14:cNvPr>
              <p14:cNvContentPartPr/>
              <p14:nvPr/>
            </p14:nvContentPartPr>
            <p14:xfrm>
              <a:off x="1223023" y="3912034"/>
              <a:ext cx="768240" cy="54540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0BEE3461-A40A-894A-9144-B754E6B308F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14383" y="3903394"/>
                <a:ext cx="78588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140E984F-5F8F-8E46-8882-47843AA36D3E}"/>
                  </a:ext>
                </a:extLst>
              </p14:cNvPr>
              <p14:cNvContentPartPr/>
              <p14:nvPr/>
            </p14:nvContentPartPr>
            <p14:xfrm>
              <a:off x="1051303" y="4473634"/>
              <a:ext cx="259920" cy="62892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140E984F-5F8F-8E46-8882-47843AA36D3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2663" y="4464634"/>
                <a:ext cx="277560" cy="6465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841077CF-90D2-1947-85A6-62492152A0A1}"/>
              </a:ext>
            </a:extLst>
          </p:cNvPr>
          <p:cNvSpPr txBox="1"/>
          <p:nvPr/>
        </p:nvSpPr>
        <p:spPr>
          <a:xfrm>
            <a:off x="544627" y="5174908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Your  level</a:t>
            </a:r>
            <a:endParaRPr kumimoji="1" lang="zh-TW" altLang="en-US" dirty="0"/>
          </a:p>
        </p:txBody>
      </p:sp>
      <p:pic>
        <p:nvPicPr>
          <p:cNvPr id="1030" name="Picture 6" descr="ไกด์ Auto Chess Mobile | เทคนิคการฟาร์มเงินในเกม">
            <a:extLst>
              <a:ext uri="{FF2B5EF4-FFF2-40B4-BE49-F238E27FC236}">
                <a16:creationId xmlns:a16="http://schemas.microsoft.com/office/drawing/2014/main" id="{1716E2DF-26F0-5247-82A8-3C7E99367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795" y="1718655"/>
            <a:ext cx="4887310" cy="18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23D26FE1-0204-F748-B32B-4A1A754D02B4}"/>
              </a:ext>
            </a:extLst>
          </p:cNvPr>
          <p:cNvSpPr txBox="1"/>
          <p:nvPr/>
        </p:nvSpPr>
        <p:spPr>
          <a:xfrm>
            <a:off x="7660088" y="3657966"/>
            <a:ext cx="4444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Find a set of same profession or race chesses </a:t>
            </a:r>
          </a:p>
          <a:p>
            <a:r>
              <a:rPr kumimoji="1" lang="en-US" altLang="zh-TW" dirty="0"/>
              <a:t>will enhance your chess strength 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9858018-42E0-0349-8619-135E43A13064}"/>
              </a:ext>
            </a:extLst>
          </p:cNvPr>
          <p:cNvSpPr txBox="1"/>
          <p:nvPr/>
        </p:nvSpPr>
        <p:spPr>
          <a:xfrm>
            <a:off x="8106062" y="4343791"/>
            <a:ext cx="4002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Collect three identical chesses to make it</a:t>
            </a:r>
          </a:p>
          <a:p>
            <a:r>
              <a:rPr kumimoji="1" lang="en-US" altLang="zh-TW" dirty="0"/>
              <a:t>“level up”</a:t>
            </a:r>
            <a:endParaRPr kumimoji="1" lang="zh-TW" altLang="en-US" dirty="0"/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14F2AE90-6A5E-0246-A765-0B963E4430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5439" b="90000" l="9957" r="89827">
                        <a14:foregroundMark x1="25541" y1="10000" x2="35931" y2="2456"/>
                        <a14:foregroundMark x1="35931" y1="2456" x2="49134" y2="5439"/>
                        <a14:foregroundMark x1="49134" y1="5439" x2="53247" y2="10000"/>
                        <a14:backgroundMark x1="23160" y1="61404" x2="9524" y2="47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008" y="5215424"/>
            <a:ext cx="879659" cy="1085294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C40D970B-B3AE-9D43-B9A4-3C1932DD3A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7237" b="89803" l="5531" r="89602">
                        <a14:foregroundMark x1="12389" y1="52467" x2="6637" y2="47204"/>
                        <a14:foregroundMark x1="5088" y1="45395" x2="3540" y2="30263"/>
                        <a14:foregroundMark x1="3540" y1="30263" x2="5752" y2="23191"/>
                        <a14:foregroundMark x1="5752" y1="23191" x2="13717" y2="27138"/>
                        <a14:foregroundMark x1="13717" y1="27138" x2="17699" y2="40461"/>
                        <a14:foregroundMark x1="29867" y1="9704" x2="38717" y2="13158"/>
                        <a14:foregroundMark x1="38717" y1="13158" x2="49558" y2="7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42" y="4782249"/>
            <a:ext cx="1152031" cy="1549634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2249E349-A410-9045-9F8B-1378B72774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5439" b="90000" l="9957" r="89827">
                        <a14:foregroundMark x1="25541" y1="10000" x2="35931" y2="2456"/>
                        <a14:foregroundMark x1="35931" y1="2456" x2="49134" y2="5439"/>
                        <a14:foregroundMark x1="49134" y1="5439" x2="53247" y2="10000"/>
                        <a14:backgroundMark x1="23160" y1="61404" x2="9524" y2="47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45" y="5239046"/>
            <a:ext cx="879659" cy="1085294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50239490-5F35-3D4A-B976-C3106BCC85D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5439" b="90000" l="9957" r="89827">
                        <a14:foregroundMark x1="25541" y1="10000" x2="35931" y2="2456"/>
                        <a14:foregroundMark x1="35931" y1="2456" x2="49134" y2="5439"/>
                        <a14:foregroundMark x1="49134" y1="5439" x2="53247" y2="10000"/>
                        <a14:backgroundMark x1="23160" y1="61404" x2="9524" y2="47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217" y="5203736"/>
            <a:ext cx="879659" cy="1085294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D17442D3-CDFD-8240-BBF6-ED42D71C32AE}"/>
              </a:ext>
            </a:extLst>
          </p:cNvPr>
          <p:cNvSpPr txBox="1"/>
          <p:nvPr/>
        </p:nvSpPr>
        <p:spPr>
          <a:xfrm>
            <a:off x="9864450" y="53110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</a:t>
            </a:r>
            <a:endParaRPr kumimoji="1"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C37E2C2-9F34-F149-9AA1-D486DA09B5AB}"/>
              </a:ext>
            </a:extLst>
          </p:cNvPr>
          <p:cNvSpPr txBox="1"/>
          <p:nvPr/>
        </p:nvSpPr>
        <p:spPr>
          <a:xfrm>
            <a:off x="8143998" y="54649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+</a:t>
            </a:r>
            <a:endParaRPr kumimoji="1"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E3861AC-BDC9-7F48-BF9F-398C2FE25A5F}"/>
              </a:ext>
            </a:extLst>
          </p:cNvPr>
          <p:cNvSpPr txBox="1"/>
          <p:nvPr/>
        </p:nvSpPr>
        <p:spPr>
          <a:xfrm>
            <a:off x="8915932" y="54649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+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055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E45E5-96DB-404E-8873-0E31B450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 is auto chess?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C9C874-054C-D147-B2A1-BD2CF089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E3838F-15CA-F747-89D9-99C92B995B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The points to win auto chess: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Choose chesses that have same race or profession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Sell the chesses that you don‘t want in your chess set to get money, and invest on the better chess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Make your chess level up by collecting three identical chesses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Every round you will get a new chess table, you can spend two dollars to refresh chess table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Make your strategy flexible when the chesses on the table doesn‘t meet your expectation, in order to survive to the late game when you are unlucky.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70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2A009-7160-C643-A37D-61BEECDF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does auto chess GA works?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18812A-320A-BB46-B23F-1A56288B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C545A0-E8E7-5047-9AFA-20BC4992FE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240537" cy="1077951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Neural networks based GA: </a:t>
            </a:r>
          </a:p>
          <a:p>
            <a:pPr marL="0" indent="0">
              <a:buNone/>
            </a:pPr>
            <a:r>
              <a:rPr kumimoji="1" lang="en-US" altLang="zh-TW" sz="2400" dirty="0"/>
              <a:t>Every individual has two neural networks to represent its gene: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B49B353-4947-784A-BEAE-8887117C6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20747"/>
            <a:ext cx="4805526" cy="41750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F687249-F045-ED40-90DC-CBD3A7D1B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16" y="2103420"/>
            <a:ext cx="4401016" cy="42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8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CB017-B111-6F44-BADB-0D5C6009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does auto chess GA works?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911C64-ED4B-DB4F-A68A-3C4A110E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217022-121F-CF45-AEB3-F87ED2691B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/>
              <a:t>The process of GA: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the offspring get conduct Tournament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Crossover and mutation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Offspring play the game for 50 rounds, and calculate the chess set they pick in this game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Population play the game as well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Compare with the original population with the chess set strength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Get the member of next generation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236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C27CB-4BE4-1142-A8B2-DBC29239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does auto chess GA works?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0955E2-1161-464A-A8B6-AAD0E5EE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572C32-5C30-6C45-A0D8-1AE14A9401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/>
              <a:t>Because the individual cannot always be the best, so the ideal individual should have a policy(flexible strategy) which makes it survived to the next generation </a:t>
            </a:r>
          </a:p>
          <a:p>
            <a:r>
              <a:rPr kumimoji="1" lang="en-US" altLang="zh-TW" dirty="0"/>
              <a:t>The setting of auto chess game:</a:t>
            </a:r>
          </a:p>
          <a:p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E231CFD-DF13-0A4D-A8F5-956AA10AA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8" y="3274402"/>
            <a:ext cx="5422900" cy="25019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93F110E-BE24-8041-B49A-4B01702E7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43" y="2775756"/>
            <a:ext cx="6059639" cy="30005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DE3D09F3-4B02-8747-8BEE-A2072CE583A7}"/>
                  </a:ext>
                </a:extLst>
              </p14:cNvPr>
              <p14:cNvContentPartPr/>
              <p14:nvPr/>
            </p14:nvContentPartPr>
            <p14:xfrm>
              <a:off x="7936634" y="2740494"/>
              <a:ext cx="53280" cy="381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DE3D09F3-4B02-8747-8BEE-A2072CE583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7994" y="2731854"/>
                <a:ext cx="70920" cy="55800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5C6D9B92-67E8-9A4A-9790-AD1E2BC03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381" y="4525352"/>
            <a:ext cx="313793" cy="3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5C7DE-484C-F947-B9FF-02827771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Experiment : 3 ranks and 9 types of chesses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6487C8-4D06-3B47-B752-646AB6A6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2021/01/06</a:t>
            </a:r>
            <a:endParaRPr 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6635053-5967-7F40-834A-4ACEECE1634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6" y="1259036"/>
            <a:ext cx="7149229" cy="3037326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E70B73C-1AF9-8748-89B3-F77BD205A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32" y="1235128"/>
            <a:ext cx="4485352" cy="303732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8597E84-56F3-714C-92A8-AC8186990FCA}"/>
              </a:ext>
            </a:extLst>
          </p:cNvPr>
          <p:cNvSpPr txBox="1"/>
          <p:nvPr/>
        </p:nvSpPr>
        <p:spPr>
          <a:xfrm>
            <a:off x="5620407" y="4516821"/>
            <a:ext cx="468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070C0"/>
                </a:solidFill>
              </a:rPr>
              <a:t>Blue points = the best strength of all individuals 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36DC5CA-6C30-5D48-B00E-77A7CA359E20}"/>
              </a:ext>
            </a:extLst>
          </p:cNvPr>
          <p:cNvSpPr txBox="1"/>
          <p:nvPr/>
        </p:nvSpPr>
        <p:spPr>
          <a:xfrm>
            <a:off x="5620407" y="4860300"/>
            <a:ext cx="603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Red points = the average of top ten strengths of all individuals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759958-BF46-FB46-BCAE-A5DDADF80DF5}"/>
              </a:ext>
            </a:extLst>
          </p:cNvPr>
          <p:cNvSpPr txBox="1"/>
          <p:nvPr/>
        </p:nvSpPr>
        <p:spPr>
          <a:xfrm>
            <a:off x="5620407" y="5229632"/>
            <a:ext cx="672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0B050"/>
                </a:solidFill>
              </a:rPr>
              <a:t>Green diamonds = the average of  first 25% strengths of all individuals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BDAEF8-B57C-DC4B-95B0-D1FFA755C236}"/>
              </a:ext>
            </a:extLst>
          </p:cNvPr>
          <p:cNvSpPr txBox="1"/>
          <p:nvPr/>
        </p:nvSpPr>
        <p:spPr>
          <a:xfrm>
            <a:off x="5636173" y="5555869"/>
            <a:ext cx="4688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Black </a:t>
            </a:r>
            <a:r>
              <a:rPr kumimoji="1" lang="en-US" altLang="zh-TW" sz="2800" dirty="0"/>
              <a:t>+</a:t>
            </a:r>
            <a:r>
              <a:rPr kumimoji="1" lang="en-US" altLang="zh-TW" dirty="0"/>
              <a:t> = the average strength of all individuals </a:t>
            </a:r>
            <a:endParaRPr kumimoji="1"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FC466B2-D70D-FE4B-A459-665352D1E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4" y="4668799"/>
            <a:ext cx="985166" cy="166720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9CB5FDBA-9D3F-324F-9FE9-FF3BBC1E6048}"/>
              </a:ext>
            </a:extLst>
          </p:cNvPr>
          <p:cNvSpPr txBox="1"/>
          <p:nvPr/>
        </p:nvSpPr>
        <p:spPr>
          <a:xfrm>
            <a:off x="110092" y="4299467"/>
            <a:ext cx="437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Set Strength 25.5 = 1.5*1 + 2*4 + 2*3*1 + 10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6883980-8832-DD4C-8D05-8A4AC324A363}"/>
              </a:ext>
            </a:extLst>
          </p:cNvPr>
          <p:cNvSpPr txBox="1"/>
          <p:nvPr/>
        </p:nvSpPr>
        <p:spPr>
          <a:xfrm>
            <a:off x="3882917" y="2919060"/>
            <a:ext cx="2650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Rank 1 LV1 chess = 1 point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Rank 2 LV1 chess = 1.5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Rank 3 LV1 chess = 2 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LV2 = 3* LV1 strength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LV3 = 5* LV1 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04BDDB-F611-C74C-911F-7D457F189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07" y="4849539"/>
            <a:ext cx="881508" cy="148646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7637B09-C1A7-A745-8832-2DF627D0D2A0}"/>
              </a:ext>
            </a:extLst>
          </p:cNvPr>
          <p:cNvSpPr txBox="1"/>
          <p:nvPr/>
        </p:nvSpPr>
        <p:spPr>
          <a:xfrm>
            <a:off x="3271695" y="5038970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Best set = 27 </a:t>
            </a:r>
          </a:p>
          <a:p>
            <a:r>
              <a:rPr kumimoji="1" lang="en-US" altLang="zh-TW" dirty="0"/>
              <a:t>= 1</a:t>
            </a:r>
            <a:r>
              <a:rPr kumimoji="1" lang="zh-TW" altLang="en-US" dirty="0"/>
              <a:t> </a:t>
            </a:r>
            <a:r>
              <a:rPr kumimoji="1" lang="en-US" altLang="zh-TW" dirty="0"/>
              <a:t>+ 1.5*2 + 2*3 +10+7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365D30-5CF3-A54D-A705-7A93E677FEE3}"/>
              </a:ext>
            </a:extLst>
          </p:cNvPr>
          <p:cNvSpPr txBox="1"/>
          <p:nvPr/>
        </p:nvSpPr>
        <p:spPr>
          <a:xfrm>
            <a:off x="7280545" y="1502589"/>
            <a:ext cx="461665" cy="14682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dirty="0"/>
              <a:t>Chess strength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97D914-FCE4-BD44-8D98-20CFC6B5629B}"/>
              </a:ext>
            </a:extLst>
          </p:cNvPr>
          <p:cNvSpPr txBox="1"/>
          <p:nvPr/>
        </p:nvSpPr>
        <p:spPr>
          <a:xfrm>
            <a:off x="8867610" y="4155303"/>
            <a:ext cx="129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generations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467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6A7CFA61-96C6-4651-A278-35A2E6D91E46}" vid="{4136CD65-E7D6-40F2-96C2-3D5E82CA11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10452</TotalTime>
  <Words>547</Words>
  <Application>Microsoft Macintosh PowerPoint</Application>
  <PresentationFormat>寬螢幕</PresentationFormat>
  <Paragraphs>100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Calibri</vt:lpstr>
      <vt:lpstr>Wingdings</vt:lpstr>
      <vt:lpstr>Wingdings 3</vt:lpstr>
      <vt:lpstr>佈景主題1</vt:lpstr>
      <vt:lpstr>Auto chess gaming using EC</vt:lpstr>
      <vt:lpstr>Outline </vt:lpstr>
      <vt:lpstr>Research motivation </vt:lpstr>
      <vt:lpstr>What is auto chess?</vt:lpstr>
      <vt:lpstr>What is auto chess?</vt:lpstr>
      <vt:lpstr>How does auto chess GA works?</vt:lpstr>
      <vt:lpstr>How does auto chess GA works?</vt:lpstr>
      <vt:lpstr>How does auto chess GA works?</vt:lpstr>
      <vt:lpstr>Experiment : 3 ranks and 9 types of chesses</vt:lpstr>
      <vt:lpstr>Experiment : 4 ranks and 12 types of chesses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Auto_chess gaming using EC</dc:title>
  <dc:creator>Microsoft Office User</dc:creator>
  <cp:lastModifiedBy>Microsoft Office User</cp:lastModifiedBy>
  <cp:revision>6</cp:revision>
  <dcterms:created xsi:type="dcterms:W3CDTF">2021-12-28T08:26:06Z</dcterms:created>
  <dcterms:modified xsi:type="dcterms:W3CDTF">2022-01-06T08:56:51Z</dcterms:modified>
</cp:coreProperties>
</file>