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91" r:id="rId6"/>
    <p:sldId id="292" r:id="rId7"/>
    <p:sldId id="298" r:id="rId8"/>
    <p:sldId id="299" r:id="rId9"/>
    <p:sldId id="326" r:id="rId10"/>
    <p:sldId id="293" r:id="rId11"/>
    <p:sldId id="300" r:id="rId12"/>
    <p:sldId id="301" r:id="rId13"/>
    <p:sldId id="302" r:id="rId14"/>
    <p:sldId id="30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иветствие" id="{2697CDD2-ABA1-46A4-9D54-9BDB5A6ACE74}">
          <p14:sldIdLst>
            <p14:sldId id="256"/>
            <p14:sldId id="257"/>
          </p14:sldIdLst>
        </p14:section>
        <p14:section name="Стрельба и механики персонажа&#13;" id="{BAAF7C11-579D-4487-970C-B2B5E7869283}">
          <p14:sldIdLst>
            <p14:sldId id="258"/>
            <p14:sldId id="291"/>
            <p14:sldId id="292"/>
            <p14:sldId id="298"/>
            <p14:sldId id="299"/>
            <p14:sldId id="326"/>
          </p14:sldIdLst>
        </p14:section>
        <p14:section name="Начало игры и захват" id="{8DADC50B-937F-4EE5-A3FE-446C424E8C31}">
          <p14:sldIdLst>
            <p14:sldId id="293"/>
          </p14:sldIdLst>
        </p14:section>
        <p14:section name="Уникальные механики&#13;" id="{DA15B569-4F63-43B5-9A1A-171B79ED2AC3}">
          <p14:sldIdLst>
            <p14:sldId id="300"/>
            <p14:sldId id="301"/>
            <p14:sldId id="302"/>
            <p14:sldId id="30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-н" initials="Iн" lastIdx="1" clrIdx="0"/>
  <p:cmAuthor id="2" name="Hp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3.xml"/><Relationship Id="rId3" Type="http://schemas.openxmlformats.org/officeDocument/2006/relationships/slide" Target="slide11.xml"/><Relationship Id="rId2" Type="http://schemas.openxmlformats.org/officeDocument/2006/relationships/image" Target="../media/image3.png"/><Relationship Id="rId1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3.png"/><Relationship Id="rId3" Type="http://schemas.openxmlformats.org/officeDocument/2006/relationships/slide" Target="slide1.xml"/><Relationship Id="rId2" Type="http://schemas.openxmlformats.org/officeDocument/2006/relationships/slide" Target="slide9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8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3.png"/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 продукту Видеошутер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1935" y="266065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Уникальные механики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2416" y="1206287"/>
            <a:ext cx="3747116" cy="33189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программе использовать уникальные механики.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tooltip="" action="ppaction://hlinksldjump"/>
          </p:cNvPr>
          <p:cNvSpPr/>
          <p:nvPr/>
        </p:nvSpPr>
        <p:spPr>
          <a:xfrm>
            <a:off x="6486616" y="2691328"/>
            <a:ext cx="405117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Кража внешнего вида персонажей</a:t>
            </a:r>
            <a:endParaRPr lang="ru-RU" dirty="0"/>
          </a:p>
        </p:txBody>
      </p:sp>
      <p:sp>
        <p:nvSpPr>
          <p:cNvPr id="6" name="Прямоугольник: скругленные углы 5">
            <a:hlinkClick r:id="rId4" tooltip="" action="ppaction://hlinksldjump"/>
          </p:cNvPr>
          <p:cNvSpPr/>
          <p:nvPr/>
        </p:nvSpPr>
        <p:spPr>
          <a:xfrm>
            <a:off x="6486616" y="4908542"/>
            <a:ext cx="405117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Система точек сохранения</a:t>
            </a:r>
            <a:endParaRPr lang="ru-RU" dirty="0"/>
          </a:p>
        </p:txBody>
      </p:sp>
      <p:sp>
        <p:nvSpPr>
          <p:cNvPr id="7" name="Прямоугольник: скругленные углы 6">
            <a:hlinkClick r:id="rId5" tooltip="" action="ppaction://hlinksldjump"/>
          </p:cNvPr>
          <p:cNvSpPr/>
          <p:nvPr/>
        </p:nvSpPr>
        <p:spPr>
          <a:xfrm>
            <a:off x="6486618" y="3799935"/>
            <a:ext cx="4051175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Разрушение мира и окружения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Кража внешнего вида других существ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пользователю преобразовывать своего персонажа с целью запутать соперников по игре, давая возможность реализовывать какую-либо девирсионную деятельность, ставить растяжки, ловушки и т.д.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данного класса есть такие модули: инициализация, начало кражи и изменение модели персонажа.</a:t>
            </a:r>
            <a:endParaRPr lang="ru-RU" dirty="0"/>
          </a:p>
          <a:p>
            <a:pPr marL="0" indent="0">
              <a:buNone/>
            </a:pPr>
            <a:r>
              <a:rPr lang="ru-RU" altLang="en-US" dirty="0"/>
              <a:t>Инициализация - инициализирует данный класс, начало кражи - запускает изменение модели, а изменение     	модели персонажа - изменяет модель персонажа 	на другую.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Разрушение мира и окружения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773430"/>
            <a:ext cx="10972800" cy="495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отвечает за изменения мира при определённых действиях таких как использования: гарант, </a:t>
            </a:r>
            <a:r>
              <a:rPr lang="en-US" dirty="0"/>
              <a:t>C4</a:t>
            </a:r>
            <a:r>
              <a:rPr lang="ru-RU" dirty="0"/>
              <a:t>, рпг, взрывчатки и т.д...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данного класса есть такие модули: инициализации, начало разрушения мира, изменения мира.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Иницилазация - инициализирует класс, начало разрушения мира  - запуска изменения на карте, а изменения мира - отображает полученные разрушения и изменяет модель карты для создания преград 	появившихся в ходе разрушения.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точек сохранения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класс отвечает за спавнпоинт - сохранение персонажа на определённой части карты. Модули: инициализация, </a:t>
            </a:r>
            <a:r>
              <a:rPr lang="ru-RU" altLang="en-US" dirty="0"/>
              <a:t>сохранение точки и изменение точки сохранения.</a:t>
            </a:r>
            <a:endParaRPr lang="ru-RU" altLang="en-US" dirty="0"/>
          </a:p>
          <a:p>
            <a:pPr marL="0" indent="0">
              <a:buNone/>
            </a:pPr>
            <a:r>
              <a:rPr lang="ru-RU" altLang="en-US" dirty="0"/>
              <a:t>Инициализация - инициализирует класс, сохранение точки - сохраняет точку возрождения, а изменения точки сохранения - изменяет точку сохранения на новую.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7390" y="773430"/>
            <a:ext cx="10972800" cy="582613"/>
          </a:xfrm>
        </p:spPr>
        <p:txBody>
          <a:bodyPr/>
          <a:lstStyle/>
          <a:p>
            <a:r>
              <a:rPr lang="ru-RU" dirty="0"/>
              <a:t>Здравствуйте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255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Спасибо что обратили внимание на наше приложение!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 ознакомление с какой частью приложения вы бы хотели начать?</a:t>
            </a:r>
            <a:endParaRPr lang="ru-RU" dirty="0"/>
          </a:p>
        </p:txBody>
      </p:sp>
      <p:sp>
        <p:nvSpPr>
          <p:cNvPr id="4" name="Прямоугольник: скругленные углы 3">
            <a:hlinkClick r:id="rId1" tooltip="" action="ppaction://hlinksldjump"/>
          </p:cNvPr>
          <p:cNvSpPr/>
          <p:nvPr/>
        </p:nvSpPr>
        <p:spPr>
          <a:xfrm>
            <a:off x="1172698" y="384467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Стрельба и механики персонажа</a:t>
            </a:r>
            <a:endParaRPr lang="ru-RU" dirty="0"/>
          </a:p>
        </p:txBody>
      </p:sp>
      <p:sp>
        <p:nvSpPr>
          <p:cNvPr id="5" name="Прямоугольник: скругленные углы 4">
            <a:hlinkClick r:id="rId2" tooltip="" action="ppaction://hlinksldjump"/>
          </p:cNvPr>
          <p:cNvSpPr/>
          <p:nvPr/>
        </p:nvSpPr>
        <p:spPr>
          <a:xfrm>
            <a:off x="4686656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Начало игры и захват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10285" y="3014345"/>
            <a:ext cx="2589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Стрельба и механики персонажа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86656" y="3059668"/>
            <a:ext cx="28186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Начало игры и захват</a:t>
            </a:r>
            <a:endParaRPr lang="ru-RU" dirty="0"/>
          </a:p>
        </p:txBody>
      </p:sp>
      <p:pic>
        <p:nvPicPr>
          <p:cNvPr id="11" name="Picture 2" descr="кнопки назад - скачать Бесплатные иконки">
            <a:hlinkClick r:id="rId3" tooltip="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06512" y="3152943"/>
            <a:ext cx="28186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Уникальные механики</a:t>
            </a:r>
            <a:endParaRPr lang="ru-RU" dirty="0"/>
          </a:p>
        </p:txBody>
      </p:sp>
      <p:sp>
        <p:nvSpPr>
          <p:cNvPr id="10" name="Прямоугольник: скругленные углы 9">
            <a:hlinkClick r:id="rId5" tooltip="" action="ppaction://hlinksldjump"/>
          </p:cNvPr>
          <p:cNvSpPr/>
          <p:nvPr/>
        </p:nvSpPr>
        <p:spPr>
          <a:xfrm>
            <a:off x="8306512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Уникальные механики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9985" y="189865"/>
            <a:ext cx="10972800" cy="582613"/>
          </a:xfrm>
        </p:spPr>
        <p:txBody>
          <a:bodyPr/>
          <a:lstStyle/>
          <a:p>
            <a:r>
              <a:rPr lang="ru-RU" dirty="0">
                <a:sym typeface="+mn-ea"/>
              </a:rPr>
              <a:t>Стрельба и механики персонажа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9985" y="1072515"/>
            <a:ext cx="3916045" cy="505523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одной из важнейших её частей: стрельбой и механиками персонажа.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Каждый модуль данной части дополняют друг друга.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: скругленные углы 3">
            <a:hlinkClick r:id="rId1" tooltip="" action="ppaction://hlinksldjump"/>
          </p:cNvPr>
          <p:cNvSpPr/>
          <p:nvPr/>
        </p:nvSpPr>
        <p:spPr>
          <a:xfrm>
            <a:off x="5270376" y="307729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Персонаж</a:t>
            </a:r>
            <a:endParaRPr lang="ru-RU" dirty="0"/>
          </a:p>
        </p:txBody>
      </p:sp>
      <p:sp>
        <p:nvSpPr>
          <p:cNvPr id="5" name="Прямоугольник: скругленные углы 4">
            <a:hlinkClick r:id="rId2" tooltip="" action="ppaction://hlinksldjump"/>
          </p:cNvPr>
          <p:cNvSpPr/>
          <p:nvPr/>
        </p:nvSpPr>
        <p:spPr>
          <a:xfrm>
            <a:off x="7475737" y="3066231"/>
            <a:ext cx="165124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Движение</a:t>
            </a:r>
            <a:endParaRPr lang="ru-RU" dirty="0"/>
          </a:p>
        </p:txBody>
      </p:sp>
      <p:pic>
        <p:nvPicPr>
          <p:cNvPr id="9" name="Picture 2" descr="кнопки назад - скачать Бесплатные иконки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6">
            <a:hlinkClick r:id="rId5" tooltip="" action="ppaction://hlinksldjump"/>
          </p:cNvPr>
          <p:cNvSpPr/>
          <p:nvPr/>
        </p:nvSpPr>
        <p:spPr>
          <a:xfrm>
            <a:off x="9740281" y="3077295"/>
            <a:ext cx="165124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Игровая камера</a:t>
            </a:r>
            <a:endParaRPr lang="ru-RU" dirty="0"/>
          </a:p>
        </p:txBody>
      </p:sp>
      <p:sp>
        <p:nvSpPr>
          <p:cNvPr id="12" name="Прямоугольник: скругленные углы 11">
            <a:hlinkClick r:id="rId6" tooltip="" action="ppaction://hlinksldjump"/>
          </p:cNvPr>
          <p:cNvSpPr/>
          <p:nvPr/>
        </p:nvSpPr>
        <p:spPr>
          <a:xfrm>
            <a:off x="6361306" y="4592860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Курсор</a:t>
            </a:r>
            <a:endParaRPr lang="ru-RU" dirty="0"/>
          </a:p>
        </p:txBody>
      </p:sp>
      <p:sp>
        <p:nvSpPr>
          <p:cNvPr id="14" name="Прямоугольник: скругленные углы 13">
            <a:hlinkClick r:id="rId7" tooltip="" action="ppaction://hlinksldjump"/>
          </p:cNvPr>
          <p:cNvSpPr/>
          <p:nvPr/>
        </p:nvSpPr>
        <p:spPr>
          <a:xfrm>
            <a:off x="8620776" y="4592860"/>
            <a:ext cx="165124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Стрельба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Персонаж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класс отвечает за работоспособность персонажей пользователей, их здоровье, изменения здоровья, жив ли персонаж или мёртв.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данного класса есть несколько модулей: инициализация самого класса и обновление состояния персонажа. </a:t>
            </a:r>
            <a:endParaRPr lang="ru-RU" dirty="0"/>
          </a:p>
          <a:p>
            <a:pPr marL="0" indent="0">
              <a:buNone/>
            </a:pPr>
            <a:r>
              <a:rPr lang="ru-RU" altLang="en-US" dirty="0"/>
              <a:t>Инициализация объявляет этот класс, присваивая ему определённый свойства. А вот обновление состояния персонажа следит за его состоянием жив</a:t>
            </a:r>
            <a:r>
              <a:rPr lang="en-US" altLang="ru-RU" dirty="0"/>
              <a:t>/</a:t>
            </a:r>
            <a:r>
              <a:rPr lang="ru-RU" altLang="ru-RU" dirty="0"/>
              <a:t>мёртв и т.д..</a:t>
            </a:r>
            <a:r>
              <a:rPr lang="ru-RU" altLang="en-US" dirty="0"/>
              <a:t>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 каждому классу персонажа применим класс движения, данный класс позволяют персонажам двигаться.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данного класса есть такие модули: инициализация, обновления движения и не возможность остановиться.</a:t>
            </a:r>
            <a:endParaRPr lang="ru-RU" dirty="0"/>
          </a:p>
          <a:p>
            <a:pPr marL="0" indent="0">
              <a:buNone/>
            </a:pPr>
            <a:r>
              <a:rPr lang="ru-RU" altLang="en-US" dirty="0"/>
              <a:t>Модуль инициализации объявляется для присваивания персонажам движения. Обновления движения следит за его текущими координатами и изменяет их при движении. А модуль не возможности остановиться нужен для функционала движения на льду и т.д...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Игровая камера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класс присваивается к персонажам. С целью закрепляения камеры за пользовательским персонажем.</a:t>
            </a:r>
            <a:endParaRPr lang="ru-RU" dirty="0"/>
          </a:p>
          <a:p>
            <a:pPr marL="0" indent="0">
              <a:buNone/>
            </a:pPr>
            <a:r>
              <a:rPr lang="ru-RU" altLang="en-US" dirty="0"/>
              <a:t>У данного класса присутствуют такие модули: инициализация и обновления камеры.</a:t>
            </a:r>
            <a:endParaRPr lang="ru-RU" altLang="en-US" dirty="0"/>
          </a:p>
          <a:p>
            <a:pPr marL="0" indent="0">
              <a:buNone/>
            </a:pPr>
            <a:r>
              <a:rPr lang="ru-RU" altLang="en-US" dirty="0"/>
              <a:t>Инициализация - нужна для закрепления параметров камеры.</a:t>
            </a:r>
            <a:endParaRPr lang="ru-RU" altLang="en-US" dirty="0"/>
          </a:p>
          <a:p>
            <a:pPr marL="0" indent="0">
              <a:buNone/>
            </a:pPr>
            <a:r>
              <a:rPr lang="ru-RU" altLang="en-US" dirty="0"/>
              <a:t>А обновления камеры нужно за слежением передвижения персонажа если он двигается камера смещается на новое место по мере движения.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Курсор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класс предназначен для дополнения к классу стрельбы, он нужен для облегчения наведения при стрельбе. У данного класса есть модули: инициализации и обновления курсора.</a:t>
            </a:r>
            <a:endParaRPr lang="ru-RU" dirty="0"/>
          </a:p>
          <a:p>
            <a:pPr marL="0" indent="0">
              <a:buNone/>
            </a:pPr>
            <a:r>
              <a:rPr lang="ru-RU" altLang="en-US" dirty="0"/>
              <a:t>Инициализация - инициализирует класс, а обновления курсора заставляет двигаться курсор для наведения при стрельбе.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Стрельба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класс нужен для реализации стрельбы по противникам. Он содержит такие модули, как: инициализация, изменения стрельбы и показывания вектора стрельбы.</a:t>
            </a:r>
            <a:endParaRPr lang="ru-RU" dirty="0"/>
          </a:p>
          <a:p>
            <a:pPr marL="0" indent="0">
              <a:buNone/>
            </a:pPr>
            <a:r>
              <a:rPr lang="ru-RU" altLang="en-US" dirty="0"/>
              <a:t>Инициализация - инициализирует класс, изменения стрельбы изменяет метод стрельбы его отдачу, разброс и т.д. Показывания вектора стрельбы нужна для помощи в стрельбе тем самым облегчая пользователям игру.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Начало игры и захват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185" y="1043305"/>
            <a:ext cx="3747135" cy="40678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подпункт даёт возможность пользователю запустить игру и  захватывать территории с целью получения каких-либо бонусов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>
            <a:spLocks noGrp="1"/>
          </p:cNvSpPr>
          <p:nvPr/>
        </p:nvSpPr>
        <p:spPr>
          <a:xfrm>
            <a:off x="4504690" y="1189355"/>
            <a:ext cx="3747135" cy="40678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Класс начала игры отвечает за запуск игры, содержит: инициализацию и поиск игры.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Поиск игры - ищет игру, а инициализация - объявляет класс </a:t>
            </a:r>
            <a:endParaRPr lang="en-US" dirty="0"/>
          </a:p>
        </p:txBody>
      </p:sp>
      <p:sp>
        <p:nvSpPr>
          <p:cNvPr id="9" name="Объект 2"/>
          <p:cNvSpPr>
            <a:spLocks noGrp="1"/>
          </p:cNvSpPr>
          <p:nvPr/>
        </p:nvSpPr>
        <p:spPr>
          <a:xfrm>
            <a:off x="8378825" y="1779905"/>
            <a:ext cx="3747135" cy="40678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Класс захвата территорий отвечает за захват и награждение пользователей определёнными плюшками при захвате территорий.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0</TotalTime>
  <Words>4258</Words>
  <Application>WPS Presentation</Application>
  <PresentationFormat>Широкоэкранный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Gear Drives</vt:lpstr>
      <vt:lpstr>Руководство пользователя</vt:lpstr>
      <vt:lpstr>Здравствуйте</vt:lpstr>
      <vt:lpstr>Работа с фракталами</vt:lpstr>
      <vt:lpstr>Построение фракталов</vt:lpstr>
      <vt:lpstr>Настройка построения фракталов</vt:lpstr>
      <vt:lpstr>Тайм-трекинг</vt:lpstr>
      <vt:lpstr>Отслеживание времени выполнения построения</vt:lpstr>
      <vt:lpstr>Курсор</vt:lpstr>
      <vt:lpstr>Выбор реализации фрактального построения</vt:lpstr>
      <vt:lpstr>Шаблоны фракталов</vt:lpstr>
      <vt:lpstr>Стандартные шаблоны фракталов</vt:lpstr>
      <vt:lpstr>Новые шаблоны фракталов</vt:lpstr>
      <vt:lpstr>Шаблоны фракталов с нуля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пользователя</dc:title>
  <dc:creator>ID-н</dc:creator>
  <cp:lastModifiedBy>Hp</cp:lastModifiedBy>
  <cp:revision>100</cp:revision>
  <dcterms:created xsi:type="dcterms:W3CDTF">2024-02-15T20:01:00Z</dcterms:created>
  <dcterms:modified xsi:type="dcterms:W3CDTF">2024-03-25T09:41:23Z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B65BFB27FF5142D4AA96605A62FD1E98_12</vt:lpwstr>
  </property>
  <property fmtid="{D5CDD505-2E9C-101B-9397-08002B2CF9AE}" pid="3" name="KSOProductBuildVer">
    <vt:lpwstr>1049-12.2.0.13489</vt:lpwstr>
  </property>
</Properties>
</file>