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6"/>
  </p:notesMasterIdLst>
  <p:sldIdLst>
    <p:sldId id="483" r:id="rId2"/>
    <p:sldId id="484" r:id="rId3"/>
    <p:sldId id="470" r:id="rId4"/>
    <p:sldId id="478" r:id="rId5"/>
    <p:sldId id="481" r:id="rId6"/>
    <p:sldId id="480" r:id="rId7"/>
    <p:sldId id="488" r:id="rId8"/>
    <p:sldId id="482" r:id="rId9"/>
    <p:sldId id="476" r:id="rId10"/>
    <p:sldId id="486" r:id="rId11"/>
    <p:sldId id="487" r:id="rId12"/>
    <p:sldId id="485" r:id="rId13"/>
    <p:sldId id="473" r:id="rId14"/>
    <p:sldId id="468" r:id="rId15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65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Began assisting in basic tasks. Got familiar with design tools. Understood company workflow.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Collaborated with the team on branding and marketing materials.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Worked on real client projects, improving and creating branding. Applied feedback to refine designs.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3/4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99BAA172-9A54-4C19-88EF-E82A6186433B}">
      <dgm:prSet/>
      <dgm:spPr/>
      <dgm:t>
        <a:bodyPr/>
        <a:lstStyle/>
        <a:p>
          <a:r>
            <a:rPr lang="en-US" dirty="0" smtClean="0"/>
            <a:t>Started Managing Clients and Teams. Shifting towards Project Management(PM). Currently Handling 2 Clients.</a:t>
          </a:r>
          <a:endParaRPr lang="en-US" dirty="0"/>
        </a:p>
      </dgm:t>
    </dgm:pt>
    <dgm:pt modelId="{8A5B5225-2965-443A-9B38-2C211B854D2F}" type="parTrans" cxnId="{1C42AADA-29C5-4CA0-9FC5-3A579A6FC3EC}">
      <dgm:prSet/>
      <dgm:spPr/>
      <dgm:t>
        <a:bodyPr/>
        <a:lstStyle/>
        <a:p>
          <a:endParaRPr lang="en-US"/>
        </a:p>
      </dgm:t>
    </dgm:pt>
    <dgm:pt modelId="{BFE02059-541C-4FBB-924F-6148DA62D6A9}" type="sibTrans" cxnId="{1C42AADA-29C5-4CA0-9FC5-3A579A6FC3EC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  <dgm:t>
        <a:bodyPr/>
        <a:lstStyle/>
        <a:p>
          <a:endParaRPr lang="en-US"/>
        </a:p>
      </dgm:t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  <dgm:t>
        <a:bodyPr/>
        <a:lstStyle/>
        <a:p>
          <a:endParaRPr lang="en-US"/>
        </a:p>
      </dgm:t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  <dgm:t>
        <a:bodyPr/>
        <a:lstStyle/>
        <a:p>
          <a:endParaRPr lang="en-US"/>
        </a:p>
      </dgm:t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  <dgm:t>
        <a:bodyPr/>
        <a:lstStyle/>
        <a:p>
          <a:endParaRPr lang="en-US"/>
        </a:p>
      </dgm:t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AD3145-C2D5-463F-9DF9-D3309E97CA59}" type="presOf" srcId="{99BAA172-9A54-4C19-88EF-E82A6186433B}" destId="{FC0F1314-3294-4A8C-8DCE-EB53E236164C}" srcOrd="0" destOrd="0" presId="urn:microsoft.com/office/officeart/2011/layout/InterconnectedBlockProcess"/>
    <dgm:cxn modelId="{AE2E565B-618C-4BA9-B75A-137071A05227}" type="presOf" srcId="{99BAA172-9A54-4C19-88EF-E82A6186433B}" destId="{98225A61-A0EC-450A-BED8-EF2E47E8FD18}" srcOrd="1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1C42AADA-29C5-4CA0-9FC5-3A579A6FC3EC}" srcId="{5E92505A-51E0-4F78-B3C5-704ACF8710DE}" destId="{99BAA172-9A54-4C19-88EF-E82A6186433B}" srcOrd="0" destOrd="0" parTransId="{8A5B5225-2965-443A-9B38-2C211B854D2F}" sibTransId="{BFE02059-541C-4FBB-924F-6148DA62D6A9}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Started Managing Clients and Teams. Shifting towards Project Management(PM). Currently Handling 2 Clients.</a:t>
          </a:r>
          <a:endParaRPr lang="en-US" sz="1100" kern="1200" dirty="0"/>
        </a:p>
      </dsp:txBody>
      <dsp:txXfrm>
        <a:off x="6815058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</a:t>
          </a: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3/4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Worked on real client projects, improving and creating branding. Applied feedback to refine designs.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Collaborated with the team on branding and marketing materials.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t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Began assisting in basic tasks. Got familiar with design tools. Understood company workflow.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14-May-25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xmlns="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Professor, 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Review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4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 Dr. Anand Raj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 P 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GB" sz="20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CSE7301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INTERNSHIP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Review-4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Design and Management Intern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02021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xmlns="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xmlns="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 Md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Hizqueel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Danish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20211CCS0076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8-CCS-03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664" y="1825625"/>
            <a:ext cx="3994671" cy="43513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627307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Plagiarism Report: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611" y="2553368"/>
            <a:ext cx="4122777" cy="28958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315406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https://github.com/danny3311/PIP4004---INTERNSHIP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Tecograph Global Pvt Ltd 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r>
              <a:rPr lang="en-GB" sz="2400" dirty="0"/>
              <a:t>Tecograph Global Pvt Ltd is a design and development company specializing in </a:t>
            </a:r>
            <a:r>
              <a:rPr lang="en-GB" sz="2400" b="1" dirty="0"/>
              <a:t>UI/UX, branding, and digital solutions</a:t>
            </a:r>
            <a:r>
              <a:rPr lang="en-GB" sz="2400" dirty="0"/>
              <a:t>. The company not only provides design services but also develops </a:t>
            </a:r>
            <a:r>
              <a:rPr lang="en-GB" sz="2400" b="1" dirty="0"/>
              <a:t>custom applications</a:t>
            </a:r>
            <a:r>
              <a:rPr lang="en-GB" sz="2400" dirty="0"/>
              <a:t> tailored to client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Industry Presence:</a:t>
            </a:r>
            <a:r>
              <a:rPr lang="en-GB" sz="2400" dirty="0"/>
              <a:t> Tecograph serves a diverse range of industries, including </a:t>
            </a:r>
            <a:r>
              <a:rPr lang="en-GB" sz="2400" b="1" dirty="0"/>
              <a:t>cosmetics, fashion, and Ayurveda</a:t>
            </a:r>
            <a:r>
              <a:rPr lang="en-GB" sz="2400" dirty="0"/>
              <a:t>, helping brands enhance their digital presence.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Clients:</a:t>
            </a:r>
            <a:r>
              <a:rPr lang="en-GB" sz="2400" dirty="0"/>
              <a:t> The company works with multiple brands, offering solutions that range from </a:t>
            </a:r>
            <a:r>
              <a:rPr lang="en-GB" sz="2400" b="1" dirty="0"/>
              <a:t>branding and marketing materials</a:t>
            </a:r>
            <a:r>
              <a:rPr lang="en-GB" sz="2400" dirty="0"/>
              <a:t> to </a:t>
            </a:r>
            <a:r>
              <a:rPr lang="en-GB" sz="2400" b="1" dirty="0"/>
              <a:t>interactive applications</a:t>
            </a:r>
            <a:r>
              <a:rPr lang="en-GB" sz="2400" dirty="0"/>
              <a:t> that improve user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Products &amp; Services:</a:t>
            </a:r>
            <a:r>
              <a:rPr lang="en-GB" sz="2400" dirty="0"/>
              <a:t> They develop </a:t>
            </a:r>
            <a:r>
              <a:rPr lang="en-GB" sz="2400" b="1" dirty="0"/>
              <a:t>custom applications</a:t>
            </a:r>
            <a:r>
              <a:rPr lang="en-GB" sz="2400" dirty="0"/>
              <a:t> and design solutions that align with modern UI/UX principles, ensuring a seamless and engaging user experience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4125EACB-F884-2C75-CBC9-4CA8FDF300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66331"/>
            <a:ext cx="1122615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UI/UX Design/ Graphic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designing/ Project Management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Adobe Creative Suite, Sketch, Figma, Canva, Illustrator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Responsibilities: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design prototypes (UI/UX interfaces, wireframes)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Collaborating with senior designers &amp; developers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Branding &amp; marketing materials (social media, presentations)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Participating in brainstorming and design reviews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design consistency across all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600" dirty="0">
                <a:latin typeface="Arial" panose="020B0604020202020204" pitchFamily="34" charset="0"/>
              </a:rPr>
              <a:t> </a:t>
            </a:r>
            <a:r>
              <a:rPr lang="en-US" altLang="en-US" sz="2600" dirty="0" smtClean="0">
                <a:latin typeface="Arial" panose="020B0604020202020204" pitchFamily="34" charset="0"/>
              </a:rPr>
              <a:t>Managing Team, deadlines, directly handling clients and their queries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600" dirty="0">
                <a:latin typeface="Arial" panose="020B0604020202020204" pitchFamily="34" charset="0"/>
              </a:rPr>
              <a:t> </a:t>
            </a:r>
            <a:r>
              <a:rPr lang="en-US" altLang="en-US" sz="2600" dirty="0" smtClean="0">
                <a:latin typeface="Arial" panose="020B0604020202020204" pitchFamily="34" charset="0"/>
              </a:rPr>
              <a:t>and updating them about the work. 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9E95729-95A8-EEAD-91AC-35C6E0735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3588"/>
            <a:ext cx="1025069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Team Size: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 members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Your Reporting Manager: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Naveen Babu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Graphic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Design,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UI/UX &amp;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Management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Supervises the design process, provides feedback,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ensures design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consistency.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Managing Team and Clients.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6"/>
            <a:ext cx="10515600" cy="4272053"/>
          </a:xfrm>
        </p:spPr>
        <p:txBody>
          <a:bodyPr/>
          <a:lstStyle/>
          <a:p>
            <a:r>
              <a:rPr lang="en-GB" sz="2400" dirty="0"/>
              <a:t>While securing the internship was smooth due to a referral, there were still challenges in adapting to the work environment: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Balancing work &amp; academics:</a:t>
            </a:r>
            <a:r>
              <a:rPr lang="en-GB" sz="2400" dirty="0"/>
              <a:t> Managing internship tasks while keeping up with college studies required effective time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Remote work adjustment:</a:t>
            </a:r>
            <a:r>
              <a:rPr lang="en-GB" sz="2400" dirty="0"/>
              <a:t> Since the internship is Hybrid, ensuring </a:t>
            </a:r>
            <a:r>
              <a:rPr lang="en-GB" sz="2400" b="1" dirty="0"/>
              <a:t>clear communication</a:t>
            </a:r>
            <a:r>
              <a:rPr lang="en-GB" sz="2400" dirty="0"/>
              <a:t> with the team and staying aligned with expectations took some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Learning professional workflows:</a:t>
            </a:r>
            <a:r>
              <a:rPr lang="en-GB" sz="2400" dirty="0"/>
              <a:t> Understanding </a:t>
            </a:r>
            <a:r>
              <a:rPr lang="en-GB" sz="2400" b="1" dirty="0"/>
              <a:t>real-world design standards, collaboration processes, and feedback loops</a:t>
            </a:r>
            <a:r>
              <a:rPr lang="en-GB" sz="2400" dirty="0"/>
              <a:t> was a learning curve.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Ensuring design consistency:</a:t>
            </a:r>
            <a:r>
              <a:rPr lang="en-GB" sz="2400" dirty="0"/>
              <a:t> Making sure all deliverables matched the company’s </a:t>
            </a:r>
            <a:r>
              <a:rPr lang="en-GB" sz="2400" b="1" dirty="0"/>
              <a:t>branding and design guidelines</a:t>
            </a:r>
            <a:r>
              <a:rPr lang="en-GB" sz="2400" dirty="0"/>
              <a:t> was crucial.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0935" y="418744"/>
            <a:ext cx="1012219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Faced a little issue in Managing Clients at first. Then picked it up easily.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Managing deadlines.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Ensuring the Team members are doing the work and maintaining consistency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was challenging.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101710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F6740481-DCAB-BB95-87FF-04E4B29FD8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77567"/>
            <a:ext cx="1052166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Goal: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the company’s digital and print branding through UI/UX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it contributes: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user experience for digital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Strengthens brand identity through marketing materials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maintain design consistency across media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121855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7758</TotalTime>
  <Words>676</Words>
  <Application>Microsoft Office PowerPoint</Application>
  <PresentationFormat>Widescreen</PresentationFormat>
  <Paragraphs>96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Tahoma</vt:lpstr>
      <vt:lpstr>Times New Roman</vt:lpstr>
      <vt:lpstr>Verdana</vt:lpstr>
      <vt:lpstr>Wingdings</vt:lpstr>
      <vt:lpstr>Office Theme</vt:lpstr>
      <vt:lpstr>PowerPoint Presentation</vt:lpstr>
      <vt:lpstr>Content</vt:lpstr>
      <vt:lpstr>About Tecograph Global Pvt Ltd </vt:lpstr>
      <vt:lpstr>Working domain or the technology</vt:lpstr>
      <vt:lpstr>About your team and reporting Manager</vt:lpstr>
      <vt:lpstr>Challenges Faced in Internship</vt:lpstr>
      <vt:lpstr>PowerPoint Presentation</vt:lpstr>
      <vt:lpstr>Objectives of the work</vt:lpstr>
      <vt:lpstr>Internship Road Map</vt:lpstr>
      <vt:lpstr>Screenshots</vt:lpstr>
      <vt:lpstr>Plagiarism Report: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admin</cp:lastModifiedBy>
  <cp:revision>916</cp:revision>
  <cp:lastPrinted>2018-07-24T06:37:20Z</cp:lastPrinted>
  <dcterms:created xsi:type="dcterms:W3CDTF">2018-06-07T04:06:17Z</dcterms:created>
  <dcterms:modified xsi:type="dcterms:W3CDTF">2025-05-14T08:52:14Z</dcterms:modified>
</cp:coreProperties>
</file>