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5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23-Mar-25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Professor,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Review 0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Dr. Anand Raj 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Design Intern / UI/UX Design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2021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 Md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Hizqueel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8-CCS-03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Tecograph Global Pvt Ltd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GB" sz="2400" dirty="0"/>
              <a:t>Tecograph Global Pvt Ltd is a design and development company specializing in </a:t>
            </a:r>
            <a:r>
              <a:rPr lang="en-GB" sz="2400" b="1" dirty="0"/>
              <a:t>UI/UX, branding, and digital solutions</a:t>
            </a:r>
            <a:r>
              <a:rPr lang="en-GB" sz="2400" dirty="0"/>
              <a:t>. The company not only provides design services but also develops </a:t>
            </a:r>
            <a:r>
              <a:rPr lang="en-GB" sz="2400" b="1" dirty="0"/>
              <a:t>custom applications</a:t>
            </a:r>
            <a:r>
              <a:rPr lang="en-GB" sz="2400" dirty="0"/>
              <a:t> tailored to client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Industry Presence:</a:t>
            </a:r>
            <a:r>
              <a:rPr lang="en-GB" sz="2400" dirty="0"/>
              <a:t> Tecograph serves a diverse range of industries, including </a:t>
            </a:r>
            <a:r>
              <a:rPr lang="en-GB" sz="2400" b="1" dirty="0"/>
              <a:t>cosmetics, fashion, and Ayurveda</a:t>
            </a:r>
            <a:r>
              <a:rPr lang="en-GB" sz="2400" dirty="0"/>
              <a:t>, helping brands enhance their digital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Clients:</a:t>
            </a:r>
            <a:r>
              <a:rPr lang="en-GB" sz="2400" dirty="0"/>
              <a:t> The company works with multiple brands, offering solutions that range from </a:t>
            </a:r>
            <a:r>
              <a:rPr lang="en-GB" sz="2400" b="1" dirty="0"/>
              <a:t>branding and marketing materials</a:t>
            </a:r>
            <a:r>
              <a:rPr lang="en-GB" sz="2400" dirty="0"/>
              <a:t> to </a:t>
            </a:r>
            <a:r>
              <a:rPr lang="en-GB" sz="2400" b="1" dirty="0"/>
              <a:t>interactive applications</a:t>
            </a:r>
            <a:r>
              <a:rPr lang="en-GB" sz="2400" dirty="0"/>
              <a:t> that improve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Products &amp; Services:</a:t>
            </a:r>
            <a:r>
              <a:rPr lang="en-GB" sz="2400" dirty="0"/>
              <a:t> They develop </a:t>
            </a:r>
            <a:r>
              <a:rPr lang="en-GB" sz="2400" b="1" dirty="0"/>
              <a:t>custom applications</a:t>
            </a:r>
            <a:r>
              <a:rPr lang="en-GB" sz="2400" dirty="0"/>
              <a:t> and design solutions that align with modern UI/UX principles, ensuring a seamless and engaging user experience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25EACB-F884-2C75-CBC9-4CA8FDF30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6440"/>
            <a:ext cx="112261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 Design/ Graphic designing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Adobe Creative Suite, Sketch, Figma, Canva, Illustrator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design prototypes (UI/UX interfaces, wireframes)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Collaborating with senior designers &amp; developers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Branding &amp; marketing materials (social media, presentations)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Participating in brainstorming and design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design consistency across all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E95729-95A8-EEAD-91AC-35C6E0735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588"/>
            <a:ext cx="96247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Naveen Babu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 Design &amp; UI/UX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Supervises the design process, provides feedback,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ensures design consistency 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272053"/>
          </a:xfrm>
        </p:spPr>
        <p:txBody>
          <a:bodyPr/>
          <a:lstStyle/>
          <a:p>
            <a:r>
              <a:rPr lang="en-GB" sz="2400" dirty="0"/>
              <a:t>While securing the internship was smooth due to a referral, there were still challenges in adapting to the work 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Balancing work &amp; academics:</a:t>
            </a:r>
            <a:r>
              <a:rPr lang="en-GB" sz="2400" dirty="0"/>
              <a:t> Managing internship tasks while keeping up with college studies required effective time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Remote work adjustment:</a:t>
            </a:r>
            <a:r>
              <a:rPr lang="en-GB" sz="2400" dirty="0"/>
              <a:t> Since the internship is Hybrid, ensuring </a:t>
            </a:r>
            <a:r>
              <a:rPr lang="en-GB" sz="2400" b="1" dirty="0"/>
              <a:t>clear communication</a:t>
            </a:r>
            <a:r>
              <a:rPr lang="en-GB" sz="2400" dirty="0"/>
              <a:t> with the team and staying aligned with expectations took some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Learning professional workflows:</a:t>
            </a:r>
            <a:r>
              <a:rPr lang="en-GB" sz="2400" dirty="0"/>
              <a:t> Understanding </a:t>
            </a:r>
            <a:r>
              <a:rPr lang="en-GB" sz="2400" b="1" dirty="0"/>
              <a:t>real-world design standards, collaboration processes, and feedback loops</a:t>
            </a:r>
            <a:r>
              <a:rPr lang="en-GB" sz="2400" dirty="0"/>
              <a:t> was a learning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Ensuring design consistency:</a:t>
            </a:r>
            <a:r>
              <a:rPr lang="en-GB" sz="2400" dirty="0"/>
              <a:t> Making sure all deliverables matched the company’s </a:t>
            </a:r>
            <a:r>
              <a:rPr lang="en-GB" sz="2400" b="1" dirty="0"/>
              <a:t>branding and design guidelines</a:t>
            </a:r>
            <a:r>
              <a:rPr lang="en-GB" sz="2400" dirty="0"/>
              <a:t> was crucial.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740481-DCAB-BB95-87FF-04E4B29FD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7567"/>
            <a:ext cx="105216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company’s digital and print branding through UI/UX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contributes: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user experience for digital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brand identity through marketing materials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maintain design consistency across 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https://github.com/danny3311/PIP4004---INTERNSHIP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7741</TotalTime>
  <Words>602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Tecograph Global Pvt Ltd 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K.Mohammed danish</cp:lastModifiedBy>
  <cp:revision>912</cp:revision>
  <cp:lastPrinted>2018-07-24T06:37:20Z</cp:lastPrinted>
  <dcterms:created xsi:type="dcterms:W3CDTF">2018-06-07T04:06:17Z</dcterms:created>
  <dcterms:modified xsi:type="dcterms:W3CDTF">2025-03-23T11:32:27Z</dcterms:modified>
</cp:coreProperties>
</file>