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3"/>
  </p:notesMasterIdLst>
  <p:sldIdLst>
    <p:sldId id="483" r:id="rId2"/>
    <p:sldId id="484" r:id="rId3"/>
    <p:sldId id="470" r:id="rId4"/>
    <p:sldId id="478" r:id="rId5"/>
    <p:sldId id="481" r:id="rId6"/>
    <p:sldId id="480" r:id="rId7"/>
    <p:sldId id="482" r:id="rId8"/>
    <p:sldId id="476" r:id="rId9"/>
    <p:sldId id="485" r:id="rId10"/>
    <p:sldId id="473" r:id="rId11"/>
    <p:sldId id="468" r:id="rId12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5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  <dgm:t>
        <a:bodyPr/>
        <a:lstStyle/>
        <a:p>
          <a:endParaRPr lang="en-US"/>
        </a:p>
      </dgm:t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  <dgm:t>
        <a:bodyPr/>
        <a:lstStyle/>
        <a:p>
          <a:endParaRPr lang="en-US"/>
        </a:p>
      </dgm:t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  <dgm:t>
        <a:bodyPr/>
        <a:lstStyle/>
        <a:p>
          <a:endParaRPr lang="en-US"/>
        </a:p>
      </dgm:t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=""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Professor, 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Review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3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 Dr. Anand Raj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 P 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GB" sz="20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CSE7301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INTERNSHIP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Review-3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Design and Management Intern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02021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=""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=""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 Md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Hizqueel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Danish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20211CCS0076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8-CCS-03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Tecograph Global Pvt Ltd 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r>
              <a:rPr lang="en-GB" sz="2400" dirty="0"/>
              <a:t>Tecograph Global Pvt Ltd is a design and development company specializing in </a:t>
            </a:r>
            <a:r>
              <a:rPr lang="en-GB" sz="2400" b="1" dirty="0"/>
              <a:t>UI/UX, branding, and digital solutions</a:t>
            </a:r>
            <a:r>
              <a:rPr lang="en-GB" sz="2400" dirty="0"/>
              <a:t>. The company not only provides design services but also develops </a:t>
            </a:r>
            <a:r>
              <a:rPr lang="en-GB" sz="2400" b="1" dirty="0"/>
              <a:t>custom applications</a:t>
            </a:r>
            <a:r>
              <a:rPr lang="en-GB" sz="2400" dirty="0"/>
              <a:t> tailored to client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Industry Presence:</a:t>
            </a:r>
            <a:r>
              <a:rPr lang="en-GB" sz="2400" dirty="0"/>
              <a:t> Tecograph serves a diverse range of industries, including </a:t>
            </a:r>
            <a:r>
              <a:rPr lang="en-GB" sz="2400" b="1" dirty="0"/>
              <a:t>cosmetics, fashion, and Ayurveda</a:t>
            </a:r>
            <a:r>
              <a:rPr lang="en-GB" sz="2400" dirty="0"/>
              <a:t>, helping brands enhance their digital presence.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Clients:</a:t>
            </a:r>
            <a:r>
              <a:rPr lang="en-GB" sz="2400" dirty="0"/>
              <a:t> The company works with multiple brands, offering solutions that range from </a:t>
            </a:r>
            <a:r>
              <a:rPr lang="en-GB" sz="2400" b="1" dirty="0"/>
              <a:t>branding and marketing materials</a:t>
            </a:r>
            <a:r>
              <a:rPr lang="en-GB" sz="2400" dirty="0"/>
              <a:t> to </a:t>
            </a:r>
            <a:r>
              <a:rPr lang="en-GB" sz="2400" b="1" dirty="0"/>
              <a:t>interactive applications</a:t>
            </a:r>
            <a:r>
              <a:rPr lang="en-GB" sz="2400" dirty="0"/>
              <a:t> that improve user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Products &amp; Services:</a:t>
            </a:r>
            <a:r>
              <a:rPr lang="en-GB" sz="2400" dirty="0"/>
              <a:t> They develop </a:t>
            </a:r>
            <a:r>
              <a:rPr lang="en-GB" sz="2400" b="1" dirty="0"/>
              <a:t>custom applications</a:t>
            </a:r>
            <a:r>
              <a:rPr lang="en-GB" sz="2400" dirty="0"/>
              <a:t> and design solutions that align with modern UI/UX principles, ensuring a seamless and engaging user experience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4125EACB-F884-2C75-CBC9-4CA8FDF300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6440"/>
            <a:ext cx="1122615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UI/UX Design/ Graphic designing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Adobe Creative Suite, Sketch, Figma, Canva, Illustrator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Responsibilities: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design prototypes (UI/UX interfaces, wireframes)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Collaborating with senior designers &amp; developers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Branding &amp; marketing materials (social media, presentations)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Participating in brainstorming and design reviews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design consistency across all platforms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C9E95729-95A8-EEAD-91AC-35C6E0735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3588"/>
            <a:ext cx="962475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Team Size: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 members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Your Reporting Manager: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Naveen Babu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Graphic Design &amp; UI/UX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Supervises the design process, provides feedback,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ensures design consistency </a:t>
            </a:r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6"/>
            <a:ext cx="10515600" cy="4272053"/>
          </a:xfrm>
        </p:spPr>
        <p:txBody>
          <a:bodyPr/>
          <a:lstStyle/>
          <a:p>
            <a:r>
              <a:rPr lang="en-GB" sz="2400" dirty="0"/>
              <a:t>While securing the internship was smooth due to a referral, there were still challenges in adapting to the work environment: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Balancing work &amp; academics:</a:t>
            </a:r>
            <a:r>
              <a:rPr lang="en-GB" sz="2400" dirty="0"/>
              <a:t> Managing internship tasks while keeping up with college studies required effective time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Remote work adjustment:</a:t>
            </a:r>
            <a:r>
              <a:rPr lang="en-GB" sz="2400" dirty="0"/>
              <a:t> Since the internship is Hybrid, ensuring </a:t>
            </a:r>
            <a:r>
              <a:rPr lang="en-GB" sz="2400" b="1" dirty="0"/>
              <a:t>clear communication</a:t>
            </a:r>
            <a:r>
              <a:rPr lang="en-GB" sz="2400" dirty="0"/>
              <a:t> with the team and staying aligned with expectations took some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Learning professional workflows:</a:t>
            </a:r>
            <a:r>
              <a:rPr lang="en-GB" sz="2400" dirty="0"/>
              <a:t> Understanding </a:t>
            </a:r>
            <a:r>
              <a:rPr lang="en-GB" sz="2400" b="1" dirty="0"/>
              <a:t>real-world design standards, collaboration processes, and feedback loops</a:t>
            </a:r>
            <a:r>
              <a:rPr lang="en-GB" sz="2400" dirty="0"/>
              <a:t> was a learning curve.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Ensuring design consistency:</a:t>
            </a:r>
            <a:r>
              <a:rPr lang="en-GB" sz="2400" dirty="0"/>
              <a:t> Making sure all deliverables matched the company’s </a:t>
            </a:r>
            <a:r>
              <a:rPr lang="en-GB" sz="2400" b="1" dirty="0"/>
              <a:t>branding and design guidelines</a:t>
            </a:r>
            <a:r>
              <a:rPr lang="en-GB" sz="2400" dirty="0"/>
              <a:t> was crucial.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F6740481-DCAB-BB95-87FF-04E4B29FD8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77567"/>
            <a:ext cx="1052166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Goal: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the company’s digital and print branding through UI/UX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it contributes: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user experience for digital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Strengthens brand identity through marketing materials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maintain design consistency across media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169244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https://github.com/danny3311/PIP4004---INTERNSHIP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7742</TotalTime>
  <Words>544</Words>
  <Application>Microsoft Office PowerPoint</Application>
  <PresentationFormat>Widescreen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Tahoma</vt:lpstr>
      <vt:lpstr>Times New Roman</vt:lpstr>
      <vt:lpstr>Verdana</vt:lpstr>
      <vt:lpstr>Wingdings</vt:lpstr>
      <vt:lpstr>Office Theme</vt:lpstr>
      <vt:lpstr>PowerPoint Presentation</vt:lpstr>
      <vt:lpstr>Content</vt:lpstr>
      <vt:lpstr>About Tecograph Global Pvt Ltd 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admin</cp:lastModifiedBy>
  <cp:revision>914</cp:revision>
  <cp:lastPrinted>2018-07-24T06:37:20Z</cp:lastPrinted>
  <dcterms:created xsi:type="dcterms:W3CDTF">2018-06-07T04:06:17Z</dcterms:created>
  <dcterms:modified xsi:type="dcterms:W3CDTF">2025-05-14T08:35:00Z</dcterms:modified>
</cp:coreProperties>
</file>