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E8BC17F-28A9-4CDB-9A96-8C3D2D8D434E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974F5FB-644C-40D0-839A-8A648F7A9D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389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C17F-28A9-4CDB-9A96-8C3D2D8D434E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F5FB-644C-40D0-839A-8A648F7A9D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8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C17F-28A9-4CDB-9A96-8C3D2D8D434E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F5FB-644C-40D0-839A-8A648F7A9D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547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C17F-28A9-4CDB-9A96-8C3D2D8D434E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F5FB-644C-40D0-839A-8A648F7A9D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782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C17F-28A9-4CDB-9A96-8C3D2D8D434E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F5FB-644C-40D0-839A-8A648F7A9D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829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C17F-28A9-4CDB-9A96-8C3D2D8D434E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F5FB-644C-40D0-839A-8A648F7A9D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370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C17F-28A9-4CDB-9A96-8C3D2D8D434E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F5FB-644C-40D0-839A-8A648F7A9D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676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C17F-28A9-4CDB-9A96-8C3D2D8D434E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F5FB-644C-40D0-839A-8A648F7A9DB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490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C17F-28A9-4CDB-9A96-8C3D2D8D434E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F5FB-644C-40D0-839A-8A648F7A9D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16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C17F-28A9-4CDB-9A96-8C3D2D8D434E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F5FB-644C-40D0-839A-8A648F7A9D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49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C17F-28A9-4CDB-9A96-8C3D2D8D434E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F5FB-644C-40D0-839A-8A648F7A9D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72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C17F-28A9-4CDB-9A96-8C3D2D8D434E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F5FB-644C-40D0-839A-8A648F7A9D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02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C17F-28A9-4CDB-9A96-8C3D2D8D434E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F5FB-644C-40D0-839A-8A648F7A9D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54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C17F-28A9-4CDB-9A96-8C3D2D8D434E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F5FB-644C-40D0-839A-8A648F7A9D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49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C17F-28A9-4CDB-9A96-8C3D2D8D434E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F5FB-644C-40D0-839A-8A648F7A9D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2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C17F-28A9-4CDB-9A96-8C3D2D8D434E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F5FB-644C-40D0-839A-8A648F7A9D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60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C17F-28A9-4CDB-9A96-8C3D2D8D434E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F5FB-644C-40D0-839A-8A648F7A9D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34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8BC17F-28A9-4CDB-9A96-8C3D2D8D434E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74F5FB-644C-40D0-839A-8A648F7A9D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546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T04 </a:t>
            </a:r>
            <a:r>
              <a:rPr lang="zh-TW" altLang="en-US" dirty="0" smtClean="0"/>
              <a:t>試驗小隊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zh-TW" altLang="en-US" dirty="0" smtClean="0"/>
              <a:t>遊戲設計展示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l"/>
            <a:r>
              <a:rPr lang="zh-TW" altLang="en-US" sz="1600" dirty="0" smtClean="0"/>
              <a:t>組員</a:t>
            </a:r>
            <a:r>
              <a:rPr lang="en-US" altLang="zh-TW" sz="1600" dirty="0" smtClean="0"/>
              <a:t>:</a:t>
            </a:r>
          </a:p>
          <a:p>
            <a:pPr algn="l"/>
            <a:r>
              <a:rPr lang="zh-TW" altLang="en-US" sz="1600" dirty="0" smtClean="0"/>
              <a:t>侯均靜、林柏丞、林倚婕、蔡秉</a:t>
            </a:r>
            <a:r>
              <a:rPr lang="zh-TW" altLang="en-US" sz="1600" dirty="0"/>
              <a:t>辰</a:t>
            </a:r>
          </a:p>
        </p:txBody>
      </p:sp>
    </p:spTree>
    <p:extLst>
      <p:ext uri="{BB962C8B-B14F-4D97-AF65-F5344CB8AC3E}">
        <p14:creationId xmlns:p14="http://schemas.microsoft.com/office/powerpoint/2010/main" val="2993621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系統重用性是否良好</a:t>
            </a:r>
            <a:endParaRPr kumimoji="1" lang="en-US" altLang="zh-TW" dirty="0"/>
          </a:p>
          <a:p>
            <a:r>
              <a:rPr kumimoji="1" lang="zh-TW" altLang="en-US" dirty="0"/>
              <a:t>系統擴充性是否良好</a:t>
            </a:r>
            <a:endParaRPr kumimoji="1" lang="en-US" altLang="zh-TW" dirty="0"/>
          </a:p>
          <a:p>
            <a:r>
              <a:rPr kumimoji="1" lang="zh-TW" altLang="en-US" dirty="0"/>
              <a:t>系統模組切割是否良好？分工與整合是否容易</a:t>
            </a:r>
            <a:endParaRPr kumimoji="1" lang="en-US" altLang="zh-TW" dirty="0"/>
          </a:p>
          <a:p>
            <a:r>
              <a:rPr kumimoji="1" lang="zh-TW" altLang="en-US" dirty="0"/>
              <a:t>物件設計原則是否協助我系統的開發？</a:t>
            </a:r>
            <a:endParaRPr kumimoji="1" lang="en-US" altLang="zh-TW" dirty="0"/>
          </a:p>
          <a:p>
            <a:r>
              <a:rPr kumimoji="1" lang="zh-TW" altLang="en-US" dirty="0"/>
              <a:t>設計樣式是否協助我系統的開發</a:t>
            </a:r>
            <a:r>
              <a:rPr kumimoji="1" lang="zh-TW" altLang="en-US" dirty="0" smtClean="0"/>
              <a:t>？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620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遊戲為五子棋與圍棋</a:t>
            </a:r>
            <a:endParaRPr lang="en-US" altLang="zh-TW" dirty="0" smtClean="0"/>
          </a:p>
          <a:p>
            <a:r>
              <a:rPr lang="zh-TW" altLang="en-US" dirty="0" smtClean="0"/>
              <a:t>兩種不同的遊戲規則共用相同</a:t>
            </a:r>
            <a:r>
              <a:rPr lang="zh-TW" altLang="en-US" dirty="0"/>
              <a:t>棋</a:t>
            </a:r>
            <a:r>
              <a:rPr lang="zh-TW" altLang="en-US" dirty="0" smtClean="0"/>
              <a:t>盤與棋子</a:t>
            </a:r>
            <a:endParaRPr lang="en-US" altLang="zh-TW" dirty="0" smtClean="0"/>
          </a:p>
          <a:p>
            <a:r>
              <a:rPr lang="zh-TW" altLang="en-US" dirty="0" smtClean="0"/>
              <a:t>為ＪａｖａＦＸ設計，程式相較較乾淨，簡易</a:t>
            </a:r>
            <a:endParaRPr lang="en-US" altLang="zh-TW" dirty="0" smtClean="0"/>
          </a:p>
          <a:p>
            <a:r>
              <a:rPr lang="zh-TW" altLang="en-US" dirty="0" smtClean="0"/>
              <a:t>有認輸功能，若認為沒救了可以認輸喔</a:t>
            </a:r>
            <a:r>
              <a:rPr lang="en-US" altLang="zh-TW" dirty="0" smtClean="0"/>
              <a:t>&lt;3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2606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軟體架構</a:t>
            </a:r>
            <a:r>
              <a:rPr lang="en-US" altLang="zh-TW" dirty="0" smtClean="0"/>
              <a:t>(Overview)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40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</a:t>
            </a:r>
            <a:r>
              <a:rPr lang="zh-TW" altLang="en-US" dirty="0"/>
              <a:t>設計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17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演算法設計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78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設計樣式採用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682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已完成功能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252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尚未完成功能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813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劑量</a:t>
            </a:r>
            <a:r>
              <a:rPr lang="en-US" altLang="zh-TW" dirty="0" smtClean="0"/>
              <a:t>(x)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700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TM03457452[[fn=神仙]]</Template>
  <TotalTime>40</TotalTime>
  <Words>136</Words>
  <Application>Microsoft Office PowerPoint</Application>
  <PresentationFormat>寬螢幕</PresentationFormat>
  <Paragraphs>23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天體</vt:lpstr>
      <vt:lpstr>T04 試驗小隊</vt:lpstr>
      <vt:lpstr>設計說明</vt:lpstr>
      <vt:lpstr>軟體架構(Overview)</vt:lpstr>
      <vt:lpstr>物件設計</vt:lpstr>
      <vt:lpstr>演算法設計</vt:lpstr>
      <vt:lpstr>(設計樣式採用)</vt:lpstr>
      <vt:lpstr>已完成功能</vt:lpstr>
      <vt:lpstr>尚未完成功能</vt:lpstr>
      <vt:lpstr>劑量(x)</vt:lpstr>
      <vt:lpstr>心得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T04 試驗小隊</dc:title>
  <dc:creator>蔡秉辰</dc:creator>
  <cp:lastModifiedBy>蔡秉辰</cp:lastModifiedBy>
  <cp:revision>3</cp:revision>
  <dcterms:created xsi:type="dcterms:W3CDTF">2015-12-27T15:44:54Z</dcterms:created>
  <dcterms:modified xsi:type="dcterms:W3CDTF">2015-12-27T16:25:51Z</dcterms:modified>
</cp:coreProperties>
</file>