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6" r:id="rId5"/>
    <p:sldId id="297" r:id="rId6"/>
    <p:sldId id="283" r:id="rId7"/>
    <p:sldId id="300" r:id="rId8"/>
    <p:sldId id="301" r:id="rId9"/>
    <p:sldId id="303" r:id="rId10"/>
    <p:sldId id="304" r:id="rId11"/>
    <p:sldId id="302" r:id="rId12"/>
    <p:sldId id="298" r:id="rId13"/>
    <p:sldId id="293" r:id="rId14"/>
    <p:sldId id="294" r:id="rId15"/>
    <p:sldId id="295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6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0851" y="1851459"/>
            <a:ext cx="7293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Soldier Outing Management System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[SOMS]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26800" y="4079375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20145223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7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20145128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강민수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01965" y="3429000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캡스톤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박상오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994852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19624" y="1614369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 기능 구현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1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제한 설정 구현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79044" y="2734418"/>
            <a:ext cx="6710491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직접 날짜를 지정하여 휴가 제한 날짜를 설정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 날짜와 끝나는 날짜에 하트를 통해 표시</a:t>
            </a:r>
            <a:endParaRPr lang="en-US" altLang="ko-KR" sz="14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89014-4376-4AB9-B65C-CAC1DF7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3" y="2609521"/>
            <a:ext cx="2385183" cy="36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75539" y="1614369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데이트베이스 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설계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08486" y="6046686"/>
            <a:ext cx="527637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식별자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기본키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– 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User_serial_num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군번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99B89-B701-414E-A7C7-DEB92163F619}"/>
              </a:ext>
            </a:extLst>
          </p:cNvPr>
          <p:cNvSpPr txBox="1"/>
          <p:nvPr/>
        </p:nvSpPr>
        <p:spPr>
          <a:xfrm>
            <a:off x="6972967" y="2235915"/>
            <a:ext cx="5276374" cy="338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사용자정보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Personal_Info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        </a:t>
            </a: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비밀번호 저장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Hash_Table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 정보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Outing_Info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잔여 휴가정보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Outing_remain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출발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도착일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Outing_Date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FB9E06-A36F-467C-922C-58BF299D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522762"/>
            <a:ext cx="5426712" cy="33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1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75539" y="1614369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데이트베이스 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비밀번호 </a:t>
            </a:r>
            <a:r>
              <a:rPr lang="ko-KR" altLang="en-US" sz="24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55531" y="4689940"/>
            <a:ext cx="9473573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MySQL </a:t>
            </a: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내부 </a:t>
            </a:r>
            <a:r>
              <a:rPr lang="en-US" altLang="ko-KR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AES </a:t>
            </a: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 쿼리를 이용하여 비밀번호를 </a:t>
            </a:r>
            <a:r>
              <a:rPr lang="ko-KR" altLang="en-US" sz="1600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</a:t>
            </a: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하여 저장</a:t>
            </a:r>
            <a:endParaRPr lang="en-US" altLang="ko-KR" sz="16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</a:t>
            </a:r>
          </a:p>
          <a:p>
            <a:pPr>
              <a:lnSpc>
                <a:spcPct val="120000"/>
              </a:lnSpc>
            </a:pPr>
            <a:r>
              <a:rPr lang="en-US" altLang="ko-KR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-&gt; </a:t>
            </a: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차후 로그인 시에 사용자가 입력한 비밀번호도 </a:t>
            </a:r>
            <a:r>
              <a:rPr lang="ko-KR" altLang="en-US" sz="1600" b="1" spc="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</a:t>
            </a:r>
            <a:r>
              <a:rPr lang="ko-KR" altLang="en-US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하여 일치하는지 확인</a:t>
            </a:r>
            <a:r>
              <a:rPr lang="en-US" altLang="ko-KR" sz="1600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D31E5-FE6F-4867-B25D-EDC45CD7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2" y="2610465"/>
            <a:ext cx="8464428" cy="23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862DD22-BD8C-464F-AADA-F39B26C51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267" y="2059618"/>
            <a:ext cx="8851037" cy="33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EB174F-A22F-4462-B827-F834CF3A8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7779" y="2032994"/>
            <a:ext cx="8842159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B8E34E7-5884-4130-9B5D-65E193C93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432" y="1997488"/>
            <a:ext cx="8753383" cy="34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469A-1CD5-4675-A8B2-43DEF127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br>
              <a:rPr lang="en-US" altLang="ko-KR" sz="9600" dirty="0"/>
            </a:b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7C20-9986-41BB-9517-C1FF1BD7809E}"/>
              </a:ext>
            </a:extLst>
          </p:cNvPr>
          <p:cNvSpPr txBox="1"/>
          <p:nvPr/>
        </p:nvSpPr>
        <p:spPr>
          <a:xfrm>
            <a:off x="4599435" y="2337085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0CD41-9468-4371-A5C6-7CD3A6FDCA69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EB201E-1383-495E-9305-32D6101B0C81}"/>
              </a:ext>
            </a:extLst>
          </p:cNvPr>
          <p:cNvCxnSpPr/>
          <p:nvPr/>
        </p:nvCxnSpPr>
        <p:spPr>
          <a:xfrm>
            <a:off x="3980869" y="407189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05165" y="883231"/>
            <a:ext cx="273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3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218900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64781" y="177168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0376" y="2329890"/>
            <a:ext cx="202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수업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8808" y="3181734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49777" y="2809936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8164" y="3330066"/>
            <a:ext cx="200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1974" y="4263363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55058" y="3886607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2944" y="4973786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3641-98EF-4BE2-A189-AFD5541FBAC0}"/>
              </a:ext>
            </a:extLst>
          </p:cNvPr>
          <p:cNvSpPr txBox="1"/>
          <p:nvPr/>
        </p:nvSpPr>
        <p:spPr>
          <a:xfrm>
            <a:off x="5695890" y="5442243"/>
            <a:ext cx="80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6B850-FF5B-4E3A-B242-CF4A00DE5FCB}"/>
              </a:ext>
            </a:extLst>
          </p:cNvPr>
          <p:cNvSpPr txBox="1"/>
          <p:nvPr/>
        </p:nvSpPr>
        <p:spPr>
          <a:xfrm>
            <a:off x="5413761" y="4425344"/>
            <a:ext cx="136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EB7B6-2945-4D71-98A0-34E291E2F2BA}"/>
              </a:ext>
            </a:extLst>
          </p:cNvPr>
          <p:cNvSpPr/>
          <p:nvPr/>
        </p:nvSpPr>
        <p:spPr>
          <a:xfrm>
            <a:off x="5930261" y="537159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7" grpId="0"/>
      <p:bldP spid="29" grpId="0" animBg="1"/>
      <p:bldP spid="30" grpId="0"/>
      <p:bldP spid="31" grpId="0"/>
      <p:bldP spid="33" grpId="0" animBg="1"/>
      <p:bldP spid="34" grpId="0"/>
      <p:bldP spid="38" grpId="0"/>
      <p:bldP spid="21" grpId="0"/>
      <p:bldP spid="26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b="1" dirty="0"/>
              <a:t>Q. </a:t>
            </a:r>
            <a:r>
              <a:rPr lang="ko-KR" altLang="en-US" b="1" dirty="0"/>
              <a:t>군번이 맞는지 안 맞는지를 어떻게 확인하나요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en-US" altLang="ko-KR" b="1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지휘관의 승인 절차를 통해 식별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046705" y="1006258"/>
            <a:ext cx="409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수업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Feedback(1)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4B69-11FC-43DA-B2F1-161D9A63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Q. </a:t>
            </a:r>
            <a:r>
              <a:rPr lang="ko-KR" altLang="en-US" b="1" dirty="0"/>
              <a:t>위수 지역을 벗어나기 전에 미리 알려줘야 하지않나요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sz="2400" dirty="0"/>
              <a:t>         -&gt; </a:t>
            </a:r>
            <a:r>
              <a:rPr lang="ko-KR" altLang="en-US" sz="2400" dirty="0"/>
              <a:t>실시간 </a:t>
            </a:r>
            <a:r>
              <a:rPr lang="en-US" altLang="ko-KR" sz="2400" dirty="0"/>
              <a:t>GPS </a:t>
            </a:r>
            <a:r>
              <a:rPr lang="ko-KR" altLang="en-US" sz="2400" dirty="0"/>
              <a:t>확인을 통한 알람 기능 고려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5174-0D92-49A7-B927-F41C7E0B3502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175D6-64DD-4C3F-8A8E-7D755A05C887}"/>
              </a:ext>
            </a:extLst>
          </p:cNvPr>
          <p:cNvSpPr txBox="1"/>
          <p:nvPr/>
        </p:nvSpPr>
        <p:spPr>
          <a:xfrm>
            <a:off x="4046705" y="1006258"/>
            <a:ext cx="409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수업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Feedback(2)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7EE9FA-1F92-41BD-9803-208569E4A6F9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4B69-11FC-43DA-B2F1-161D9A63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Q. </a:t>
            </a:r>
            <a:r>
              <a:rPr lang="ko-KR" altLang="en-US" b="1" dirty="0"/>
              <a:t>군 내부의 서버와 휴대폰이 어떻게 연동될 것인지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2400" dirty="0"/>
              <a:t>    </a:t>
            </a:r>
          </a:p>
          <a:p>
            <a:pPr marL="0" indent="0">
              <a:buNone/>
            </a:pPr>
            <a:r>
              <a:rPr lang="en-US" altLang="ko-KR" sz="2400" dirty="0"/>
              <a:t>       -&gt; </a:t>
            </a:r>
            <a:r>
              <a:rPr lang="ko-KR" altLang="en-US" sz="2400" dirty="0"/>
              <a:t>군 관련 네트워크가 분리 되어있어 적용하기 어려움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   </a:t>
            </a:r>
            <a:r>
              <a:rPr lang="ko-KR" altLang="en-US" sz="2400" dirty="0"/>
              <a:t>보안 시스템을 적용하면서 군에 서비스를 제공하는 형태 고려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(</a:t>
            </a:r>
            <a:r>
              <a:rPr lang="ko-KR" altLang="en-US" sz="2400" dirty="0"/>
              <a:t>비밀번호 </a:t>
            </a:r>
            <a:r>
              <a:rPr lang="en-US" altLang="ko-KR" sz="2400" dirty="0"/>
              <a:t>Hashing, OTP</a:t>
            </a:r>
            <a:r>
              <a:rPr lang="ko-KR" altLang="en-US" sz="2400" dirty="0"/>
              <a:t> 를 통한 본인인증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 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5174-0D92-49A7-B927-F41C7E0B3502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175D6-64DD-4C3F-8A8E-7D755A05C887}"/>
              </a:ext>
            </a:extLst>
          </p:cNvPr>
          <p:cNvSpPr txBox="1"/>
          <p:nvPr/>
        </p:nvSpPr>
        <p:spPr>
          <a:xfrm>
            <a:off x="4046705" y="1006258"/>
            <a:ext cx="409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수업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Feedback(3)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7EE9FA-1F92-41BD-9803-208569E4A6F9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71719" y="1614369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GUI(1)</a:t>
            </a:r>
            <a:endParaRPr lang="ko-KR" altLang="en-US" sz="1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부대인원 관리화면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6960560" cy="1758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 가입을 신청한 병사의 목록이며 승인 버튼으로 승인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전역한 인원들을 목록에서 제거 할 수 있음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3A83E-85CC-413C-9A7F-C62C8ABC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47" y="2582044"/>
            <a:ext cx="2241374" cy="35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71719" y="1614369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GUI(2)</a:t>
            </a:r>
            <a:endParaRPr lang="ko-KR" altLang="en-US" sz="1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268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7022435" cy="2053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보고 </a:t>
            </a: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on/off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버튼으로 보고를 원하는 사람만 받도록 설정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제한 등록 버튼을 통해 캘린더에 내용 추가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하단 텍스트 창에는 해당 날짜의 휴가자 정보 출력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E7AE9-C449-48B2-9045-1F36D190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95" y="2582043"/>
            <a:ext cx="2242153" cy="36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71719" y="1614369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GUI(3)</a:t>
            </a:r>
            <a:endParaRPr lang="ko-KR" altLang="en-US" sz="1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제한 설정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6205545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Main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화면에서 휴가 제한 버튼 누르면 나오는 화면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 날짜와 끝나는 날짜를 설정하여 등록</a:t>
            </a:r>
            <a:endParaRPr lang="en-US" altLang="ko-KR" sz="14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8A1E8-28C3-44C1-B3CD-14C98C5D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82" y="2588175"/>
            <a:ext cx="2224708" cy="37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26721" y="-209265"/>
            <a:ext cx="338554" cy="17539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484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379" y="498427"/>
            <a:ext cx="185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119624" y="1614369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 기능 구현</a:t>
            </a:r>
            <a:r>
              <a:rPr lang="en-US" altLang="ko-KR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lang="ko-KR" altLang="en-US" sz="1400" b="1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제한 설정 구현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79044" y="2734418"/>
            <a:ext cx="6710491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직접 날짜를 지정하여 휴가 제한 날짜를 설정</a:t>
            </a: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b="1" spc="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 날짜와 끝나는 날짜를 설정하여 등록</a:t>
            </a:r>
            <a:endParaRPr lang="en-US" altLang="ko-KR" sz="1400" b="1" spc="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E60C9-60C8-4496-8F4A-E7943A2F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8" y="2556223"/>
            <a:ext cx="2249214" cy="36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alstjdwo1601@naver.com</cp:lastModifiedBy>
  <cp:revision>113</cp:revision>
  <dcterms:created xsi:type="dcterms:W3CDTF">2017-10-09T06:18:45Z</dcterms:created>
  <dcterms:modified xsi:type="dcterms:W3CDTF">2019-04-01T21:02:34Z</dcterms:modified>
</cp:coreProperties>
</file>