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4" r:id="rId5"/>
    <p:sldId id="259" r:id="rId6"/>
    <p:sldId id="267" r:id="rId7"/>
    <p:sldId id="260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3C0"/>
    <a:srgbClr val="525354"/>
    <a:srgbClr val="F7EEE7"/>
    <a:srgbClr val="8C8E8D"/>
    <a:srgbClr val="D0D1D6"/>
    <a:srgbClr val="D9D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4" d="100"/>
          <a:sy n="54" d="100"/>
        </p:scale>
        <p:origin x="86" y="7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40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16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13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80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8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3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13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07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1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12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24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97030-A255-4496-A3A2-90AA255ACC1E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01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079244" y="1707459"/>
            <a:ext cx="649197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16200000">
            <a:off x="10183356" y="171839"/>
            <a:ext cx="487680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 rot="16200000">
            <a:off x="7486869" y="5916089"/>
            <a:ext cx="822018" cy="14215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01755" y="1851459"/>
            <a:ext cx="46121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Timetable</a:t>
            </a:r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Guide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-1" y="4185747"/>
            <a:ext cx="516255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7826800" y="4079375"/>
            <a:ext cx="2635658" cy="1235555"/>
            <a:chOff x="7835733" y="3698458"/>
            <a:chExt cx="2635658" cy="1235555"/>
          </a:xfrm>
        </p:grpSpPr>
        <p:sp>
          <p:nvSpPr>
            <p:cNvPr id="20" name="TextBox 19"/>
            <p:cNvSpPr txBox="1"/>
            <p:nvPr/>
          </p:nvSpPr>
          <p:spPr>
            <a:xfrm>
              <a:off x="7835733" y="3698458"/>
              <a:ext cx="26356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발표자 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20145223 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민성재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626428" y="4157372"/>
              <a:ext cx="18213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20145128 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강민수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626428" y="4595459"/>
              <a:ext cx="18213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20140786 </a:t>
              </a:r>
              <a:r>
                <a:rPr lang="ko-KR" altLang="en-US" sz="16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조장연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422438" y="3244334"/>
            <a:ext cx="4076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캡스톤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디자인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분반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박상오 교수님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2336D0-D285-4B05-BD64-2D7BBE247444}"/>
              </a:ext>
            </a:extLst>
          </p:cNvPr>
          <p:cNvCxnSpPr>
            <a:cxnSpLocks/>
          </p:cNvCxnSpPr>
          <p:nvPr/>
        </p:nvCxnSpPr>
        <p:spPr>
          <a:xfrm>
            <a:off x="2998178" y="2701889"/>
            <a:ext cx="561931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247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6469A-1CD5-4675-A8B2-43DEF1274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5675"/>
          </a:xfrm>
        </p:spPr>
        <p:txBody>
          <a:bodyPr>
            <a:normAutofit/>
          </a:bodyPr>
          <a:lstStyle/>
          <a:p>
            <a:pPr algn="ctr"/>
            <a:br>
              <a:rPr lang="en-US" altLang="ko-KR" sz="9600" dirty="0"/>
            </a:br>
            <a:endParaRPr lang="ko-KR" altLang="en-US" sz="9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57C20-9986-41BB-9517-C1FF1BD7809E}"/>
              </a:ext>
            </a:extLst>
          </p:cNvPr>
          <p:cNvSpPr txBox="1"/>
          <p:nvPr/>
        </p:nvSpPr>
        <p:spPr>
          <a:xfrm>
            <a:off x="4599436" y="1582483"/>
            <a:ext cx="29931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Q&amp;A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A0CD41-9468-4371-A5C6-7CD3A6FDCA69}"/>
              </a:ext>
            </a:extLst>
          </p:cNvPr>
          <p:cNvSpPr txBox="1"/>
          <p:nvPr/>
        </p:nvSpPr>
        <p:spPr>
          <a:xfrm>
            <a:off x="5196174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05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AEB201E-1383-495E-9305-32D6101B0C81}"/>
              </a:ext>
            </a:extLst>
          </p:cNvPr>
          <p:cNvCxnSpPr/>
          <p:nvPr/>
        </p:nvCxnSpPr>
        <p:spPr>
          <a:xfrm>
            <a:off x="3980871" y="3157496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16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964120" y="527957"/>
            <a:ext cx="2263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CONTENTS</a:t>
            </a:r>
            <a:endParaRPr lang="ko-KR" altLang="en-US" sz="28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58808" y="1433995"/>
            <a:ext cx="274384" cy="72949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849779" y="1087244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55551" y="1574880"/>
            <a:ext cx="3510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아이디어 제안 </a:t>
            </a:r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배경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951974" y="2487722"/>
            <a:ext cx="274384" cy="72949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842945" y="2112398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89204" y="2598478"/>
            <a:ext cx="2813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내용과 기능설명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951974" y="3543705"/>
            <a:ext cx="274384" cy="72949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864777" y="3152919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27722" y="4743478"/>
            <a:ext cx="2916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업무 분담과 개발 일정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930262" y="4612568"/>
            <a:ext cx="274384" cy="72949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821232" y="4213229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85705" y="5884283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Q&amp;A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 rot="16200000">
            <a:off x="2676434" y="1229994"/>
            <a:ext cx="541020" cy="156373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11422425" y="2424674"/>
            <a:ext cx="529590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0" y="5227595"/>
            <a:ext cx="529590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873641-98EF-4BE2-A189-AFD5541FBAC0}"/>
              </a:ext>
            </a:extLst>
          </p:cNvPr>
          <p:cNvSpPr txBox="1"/>
          <p:nvPr/>
        </p:nvSpPr>
        <p:spPr>
          <a:xfrm>
            <a:off x="5403576" y="3621613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환경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051F3D-A465-445C-A04F-51C6434CB0C8}"/>
              </a:ext>
            </a:extLst>
          </p:cNvPr>
          <p:cNvSpPr txBox="1"/>
          <p:nvPr/>
        </p:nvSpPr>
        <p:spPr>
          <a:xfrm>
            <a:off x="5821232" y="5373650"/>
            <a:ext cx="492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05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048B109-ACFF-47B8-86D4-4EFF587600C9}"/>
              </a:ext>
            </a:extLst>
          </p:cNvPr>
          <p:cNvSpPr/>
          <p:nvPr/>
        </p:nvSpPr>
        <p:spPr>
          <a:xfrm>
            <a:off x="5930263" y="5731452"/>
            <a:ext cx="274384" cy="72949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30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97B7F-C7D4-4708-8CED-3410AE066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ea typeface="배달의민족 도현" panose="020B0600000101010101"/>
            </a:endParaRPr>
          </a:p>
          <a:p>
            <a:r>
              <a:rPr lang="en-US" altLang="ko-KR" dirty="0">
                <a:ea typeface="배달의민족 도현" panose="020B0600000101010101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학교에서 요구되는 졸업 필수 조건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공학 인증 제도 두 가지를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 모두 만족해야 졸업을 할 수 있는 환경 때문에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 과목 설계에 어려움을 겪음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 -&gt;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졸업 요건에 대한 정보가 부족한 학생들도 졸업 설계와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 원하는 시간표를 쉽게 하기 위한 모바일 어플리케이션 제작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0" indent="0">
              <a:buNone/>
            </a:pPr>
            <a:endParaRPr lang="en-US" altLang="ko-KR" dirty="0">
              <a:ea typeface="배달의민족 도현" panose="020B0600000101010101"/>
            </a:endParaRPr>
          </a:p>
          <a:p>
            <a:pPr marL="0" indent="0">
              <a:buNone/>
            </a:pPr>
            <a:endParaRPr lang="en-US" altLang="ko-KR" dirty="0">
              <a:ea typeface="배달의민족 도현" panose="020B060000010101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C856D-3297-41BD-9E90-39E93C8D5585}"/>
              </a:ext>
            </a:extLst>
          </p:cNvPr>
          <p:cNvSpPr txBox="1"/>
          <p:nvPr/>
        </p:nvSpPr>
        <p:spPr>
          <a:xfrm>
            <a:off x="5156259" y="516972"/>
            <a:ext cx="182614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01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67B6E-8D79-4F93-891E-20ED8423318D}"/>
              </a:ext>
            </a:extLst>
          </p:cNvPr>
          <p:cNvSpPr txBox="1"/>
          <p:nvPr/>
        </p:nvSpPr>
        <p:spPr>
          <a:xfrm>
            <a:off x="4166637" y="1006258"/>
            <a:ext cx="3858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아이디어 제안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CB4156-5334-4A97-B6E7-135BDBA891A2}"/>
              </a:ext>
            </a:extLst>
          </p:cNvPr>
          <p:cNvCxnSpPr/>
          <p:nvPr/>
        </p:nvCxnSpPr>
        <p:spPr>
          <a:xfrm>
            <a:off x="3980871" y="177861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27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76A714-A043-4A96-A471-A691678F5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 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>
              <a:buFontTx/>
              <a:buChar char="-"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학교 졸업 조건과 공학인증 졸업 조건의 차이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>
              <a:buFontTx/>
              <a:buChar char="-"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졸업 가이드라인 제시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>
              <a:buFontTx/>
              <a:buChar char="-"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효율적인 시간표 작성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>
              <a:buFontTx/>
              <a:buChar char="-"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870E34-FCEB-4D04-AF92-6EB11B89C999}"/>
              </a:ext>
            </a:extLst>
          </p:cNvPr>
          <p:cNvSpPr txBox="1"/>
          <p:nvPr/>
        </p:nvSpPr>
        <p:spPr>
          <a:xfrm>
            <a:off x="5156259" y="516972"/>
            <a:ext cx="182614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01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2B933-E7B3-4411-AC0C-D94503C120D6}"/>
              </a:ext>
            </a:extLst>
          </p:cNvPr>
          <p:cNvSpPr txBox="1"/>
          <p:nvPr/>
        </p:nvSpPr>
        <p:spPr>
          <a:xfrm>
            <a:off x="4743717" y="1006258"/>
            <a:ext cx="27045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배경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89A1BA2-C839-42CB-8A16-358B9DF5184F}"/>
              </a:ext>
            </a:extLst>
          </p:cNvPr>
          <p:cNvCxnSpPr/>
          <p:nvPr/>
        </p:nvCxnSpPr>
        <p:spPr>
          <a:xfrm>
            <a:off x="3980871" y="1825625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34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06387" y="1006258"/>
            <a:ext cx="4979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내용과 기능 설명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37024" y="516972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02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71" y="1922146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062715" y="1614369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 기능과 알고리즘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688393" y="2736673"/>
            <a:ext cx="2380577" cy="2508565"/>
            <a:chOff x="940829" y="4964523"/>
            <a:chExt cx="2727670" cy="2874320"/>
          </a:xfrm>
        </p:grpSpPr>
        <p:sp>
          <p:nvSpPr>
            <p:cNvPr id="76" name="직사각형 75"/>
            <p:cNvSpPr/>
            <p:nvPr/>
          </p:nvSpPr>
          <p:spPr>
            <a:xfrm>
              <a:off x="940829" y="5009619"/>
              <a:ext cx="260405" cy="2829224"/>
            </a:xfrm>
            <a:prstGeom prst="rect">
              <a:avLst/>
            </a:prstGeom>
            <a:solidFill>
              <a:srgbClr val="FCC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 rot="16200000">
              <a:off x="2196665" y="3708688"/>
              <a:ext cx="216000" cy="2727669"/>
            </a:xfrm>
            <a:prstGeom prst="rect">
              <a:avLst/>
            </a:prstGeom>
            <a:solidFill>
              <a:srgbClr val="FCC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3452281" y="2747549"/>
            <a:ext cx="228092" cy="2497689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 rot="16200000">
            <a:off x="4559023" y="1640644"/>
            <a:ext cx="188514" cy="2380576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/>
          <p:cNvGrpSpPr/>
          <p:nvPr/>
        </p:nvGrpSpPr>
        <p:grpSpPr>
          <a:xfrm>
            <a:off x="6313797" y="2728922"/>
            <a:ext cx="2380576" cy="2514710"/>
            <a:chOff x="940830" y="4964523"/>
            <a:chExt cx="2727669" cy="2881360"/>
          </a:xfrm>
        </p:grpSpPr>
        <p:sp>
          <p:nvSpPr>
            <p:cNvPr id="89" name="직사각형 88"/>
            <p:cNvSpPr/>
            <p:nvPr/>
          </p:nvSpPr>
          <p:spPr>
            <a:xfrm>
              <a:off x="940830" y="5009619"/>
              <a:ext cx="261348" cy="2836264"/>
            </a:xfrm>
            <a:prstGeom prst="rect">
              <a:avLst/>
            </a:prstGeom>
            <a:solidFill>
              <a:srgbClr val="FCC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 rot="16200000">
              <a:off x="2196665" y="3708688"/>
              <a:ext cx="216000" cy="2727669"/>
            </a:xfrm>
            <a:prstGeom prst="rect">
              <a:avLst/>
            </a:prstGeom>
            <a:solidFill>
              <a:srgbClr val="FCC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직사각형 91"/>
          <p:cNvSpPr/>
          <p:nvPr/>
        </p:nvSpPr>
        <p:spPr>
          <a:xfrm>
            <a:off x="9095136" y="2747550"/>
            <a:ext cx="228092" cy="2496082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 rot="16200000">
            <a:off x="10190034" y="1640644"/>
            <a:ext cx="188514" cy="2380576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2259470" y="2365418"/>
            <a:ext cx="806616" cy="150876"/>
            <a:chOff x="2429182" y="4420806"/>
            <a:chExt cx="806616" cy="150876"/>
          </a:xfrm>
        </p:grpSpPr>
        <p:sp>
          <p:nvSpPr>
            <p:cNvPr id="13" name="직사각형 12"/>
            <p:cNvSpPr/>
            <p:nvPr/>
          </p:nvSpPr>
          <p:spPr>
            <a:xfrm>
              <a:off x="308492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275705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242918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5036952" y="2371624"/>
            <a:ext cx="806616" cy="150876"/>
            <a:chOff x="2429182" y="4420806"/>
            <a:chExt cx="806616" cy="150876"/>
          </a:xfrm>
        </p:grpSpPr>
        <p:sp>
          <p:nvSpPr>
            <p:cNvPr id="97" name="직사각형 96"/>
            <p:cNvSpPr/>
            <p:nvPr/>
          </p:nvSpPr>
          <p:spPr>
            <a:xfrm>
              <a:off x="308492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75705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42918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7885411" y="2365418"/>
            <a:ext cx="806616" cy="150876"/>
            <a:chOff x="2429182" y="4420806"/>
            <a:chExt cx="806616" cy="150876"/>
          </a:xfrm>
        </p:grpSpPr>
        <p:sp>
          <p:nvSpPr>
            <p:cNvPr id="101" name="직사각형 100"/>
            <p:cNvSpPr/>
            <p:nvPr/>
          </p:nvSpPr>
          <p:spPr>
            <a:xfrm>
              <a:off x="308492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75705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42918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298973" y="3028890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</a:t>
            </a:r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780749" y="3040484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졸업계획 설계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759991" y="3028890"/>
            <a:ext cx="1856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</a:t>
            </a:r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시간표 설계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680731" y="3025095"/>
            <a:ext cx="1689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 </a:t>
            </a:r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추가 기능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43967" y="3639547"/>
            <a:ext cx="2409634" cy="956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로그인을 하면 사용자는 </a:t>
            </a: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지금까지 수강한 과목정보를</a:t>
            </a: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입력하고 수강한 과목에</a:t>
            </a: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대한 강의 평가 가능</a:t>
            </a: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811335" y="3490847"/>
            <a:ext cx="2137124" cy="1843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입력 받은 수강정보와</a:t>
            </a: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졸업 조건을 토대로</a:t>
            </a: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졸업계획을 설계해줌</a:t>
            </a: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사용자는 여러 조건 설정</a:t>
            </a: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가능하다</a:t>
            </a:r>
            <a:r>
              <a:rPr lang="en-US" altLang="ko-KR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(ex: </a:t>
            </a: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재수강</a:t>
            </a:r>
            <a:r>
              <a:rPr lang="en-US" altLang="ko-KR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조기졸업</a:t>
            </a:r>
            <a:r>
              <a:rPr lang="en-US" altLang="ko-KR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학점제한 등</a:t>
            </a:r>
            <a:r>
              <a:rPr lang="en-US" altLang="ko-KR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14120" y="3519326"/>
            <a:ext cx="2236510" cy="1621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앞서 설계한 졸업계획을</a:t>
            </a: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기준으로 사용자가 원하는</a:t>
            </a: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조건을 설정하여</a:t>
            </a: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(ex: </a:t>
            </a: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공강여부</a:t>
            </a:r>
            <a:r>
              <a:rPr lang="en-US" altLang="ko-KR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필수과목</a:t>
            </a: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우선순위 등</a:t>
            </a:r>
            <a:r>
              <a:rPr lang="en-US" altLang="ko-KR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</a:t>
            </a: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따른</a:t>
            </a: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시간표를 계획할 수</a:t>
            </a: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있도록</a:t>
            </a:r>
            <a:r>
              <a:rPr lang="en-US" altLang="ko-KR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한다</a:t>
            </a:r>
            <a:r>
              <a:rPr lang="en-US" altLang="ko-KR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439878" y="3750347"/>
            <a:ext cx="2119491" cy="735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시간표 자동 알람 기능</a:t>
            </a: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강의 평가 기능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318B535-52AD-4C4D-9094-CFAE3141E7B2}"/>
              </a:ext>
            </a:extLst>
          </p:cNvPr>
          <p:cNvGrpSpPr/>
          <p:nvPr/>
        </p:nvGrpSpPr>
        <p:grpSpPr>
          <a:xfrm>
            <a:off x="10662893" y="2303367"/>
            <a:ext cx="806616" cy="150876"/>
            <a:chOff x="2429182" y="4420806"/>
            <a:chExt cx="806616" cy="1508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B3B8A12-AF71-475F-9798-156664D34FBF}"/>
                </a:ext>
              </a:extLst>
            </p:cNvPr>
            <p:cNvSpPr/>
            <p:nvPr/>
          </p:nvSpPr>
          <p:spPr>
            <a:xfrm>
              <a:off x="308492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38A9894-EBBF-40B3-B46C-10533E076D03}"/>
                </a:ext>
              </a:extLst>
            </p:cNvPr>
            <p:cNvSpPr/>
            <p:nvPr/>
          </p:nvSpPr>
          <p:spPr>
            <a:xfrm>
              <a:off x="275705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1522B2C-06FE-4469-B333-AD8AE778717E}"/>
                </a:ext>
              </a:extLst>
            </p:cNvPr>
            <p:cNvSpPr/>
            <p:nvPr/>
          </p:nvSpPr>
          <p:spPr>
            <a:xfrm>
              <a:off x="242918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926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EA933-2D13-416C-B78A-927D315F7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Andriod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Studio 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Amazon Web Service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Github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https://github.com/danny7742/CAUgraduation  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BC3395-DEBD-4CC7-B368-410FA61D8CCB}"/>
              </a:ext>
            </a:extLst>
          </p:cNvPr>
          <p:cNvSpPr txBox="1"/>
          <p:nvPr/>
        </p:nvSpPr>
        <p:spPr>
          <a:xfrm>
            <a:off x="5196174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03 </a:t>
            </a:r>
            <a:r>
              <a:rPr lang="en-US" altLang="ko-KR" sz="1600" spc="1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CONTENTS</a:t>
            </a:r>
            <a:endParaRPr lang="ko-KR" altLang="en-US" sz="1600" spc="100" dirty="0">
              <a:solidFill>
                <a:schemeClr val="bg1"/>
              </a:solidFill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7952AC-AEB7-47A9-A2A1-EEE9433F060C}"/>
              </a:ext>
            </a:extLst>
          </p:cNvPr>
          <p:cNvSpPr txBox="1"/>
          <p:nvPr/>
        </p:nvSpPr>
        <p:spPr>
          <a:xfrm>
            <a:off x="5196174" y="516972"/>
            <a:ext cx="1746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03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E4B993-6047-4026-8ADD-67DA3AB300FB}"/>
              </a:ext>
            </a:extLst>
          </p:cNvPr>
          <p:cNvSpPr txBox="1"/>
          <p:nvPr/>
        </p:nvSpPr>
        <p:spPr>
          <a:xfrm>
            <a:off x="4967338" y="1006258"/>
            <a:ext cx="2257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환경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C5C8ED-4ABD-4F7A-BFFD-6BE526C3101C}"/>
              </a:ext>
            </a:extLst>
          </p:cNvPr>
          <p:cNvCxnSpPr/>
          <p:nvPr/>
        </p:nvCxnSpPr>
        <p:spPr>
          <a:xfrm>
            <a:off x="3980871" y="1772982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55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967338" y="1006258"/>
            <a:ext cx="2257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업무 분담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980871" y="1745376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ACB9994-356D-4309-9914-BE9478E8C48C}"/>
              </a:ext>
            </a:extLst>
          </p:cNvPr>
          <p:cNvSpPr txBox="1"/>
          <p:nvPr/>
        </p:nvSpPr>
        <p:spPr>
          <a:xfrm>
            <a:off x="1531686" y="2142837"/>
            <a:ext cx="93908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강민수</a:t>
            </a:r>
            <a:endParaRPr lang="en-US" altLang="ko-KR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-</a:t>
            </a:r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졸업계획 알고리즘 설계</a:t>
            </a:r>
            <a:endParaRPr lang="en-US" altLang="ko-KR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- </a:t>
            </a:r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시간표 알고리즘 설계</a:t>
            </a:r>
            <a:endParaRPr lang="en-US" altLang="ko-KR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민성재</a:t>
            </a:r>
            <a:endParaRPr lang="en-US" altLang="ko-KR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- </a:t>
            </a:r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데이터베이스 및 서버 구축</a:t>
            </a:r>
            <a:endParaRPr lang="en-US" altLang="ko-KR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- </a:t>
            </a:r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자동 알람 기능</a:t>
            </a:r>
            <a:endParaRPr lang="en-US" altLang="ko-KR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spc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조장연</a:t>
            </a:r>
            <a:endParaRPr lang="en-US" altLang="ko-KR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- </a:t>
            </a:r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안드로이드 </a:t>
            </a:r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GUI</a:t>
            </a:r>
          </a:p>
          <a:p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- </a:t>
            </a:r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강의 평가 기능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F84EF-0697-411A-92EF-FD46F1E71D1B}"/>
              </a:ext>
            </a:extLst>
          </p:cNvPr>
          <p:cNvSpPr txBox="1"/>
          <p:nvPr/>
        </p:nvSpPr>
        <p:spPr>
          <a:xfrm>
            <a:off x="5196174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04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5049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42A108ED-4373-4A59-BC7D-AB1936EE0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49" y="2228295"/>
            <a:ext cx="8519902" cy="324922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C0CEBD-0774-4710-BC64-47AC71303C78}"/>
              </a:ext>
            </a:extLst>
          </p:cNvPr>
          <p:cNvSpPr txBox="1"/>
          <p:nvPr/>
        </p:nvSpPr>
        <p:spPr>
          <a:xfrm>
            <a:off x="5196174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04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BA33A3-B489-4DF4-8DE3-C801468B530E}"/>
              </a:ext>
            </a:extLst>
          </p:cNvPr>
          <p:cNvSpPr txBox="1"/>
          <p:nvPr/>
        </p:nvSpPr>
        <p:spPr>
          <a:xfrm>
            <a:off x="3979893" y="1006258"/>
            <a:ext cx="4232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일정</a:t>
            </a:r>
            <a:r>
              <a:rPr lang="en-US" altLang="ko-KR" sz="28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8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중간 데모 전</a:t>
            </a:r>
            <a:r>
              <a:rPr lang="en-US" altLang="ko-KR" sz="28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28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A068EB8-2F94-49ED-81D7-031A79EB2F42}"/>
              </a:ext>
            </a:extLst>
          </p:cNvPr>
          <p:cNvCxnSpPr/>
          <p:nvPr/>
        </p:nvCxnSpPr>
        <p:spPr>
          <a:xfrm>
            <a:off x="3981884" y="1638844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375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D135DE1-F6C8-453B-849B-CEC411122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67" y="2152682"/>
            <a:ext cx="8620218" cy="33425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0521F0-C383-4A62-9A3E-4FF009FCE239}"/>
              </a:ext>
            </a:extLst>
          </p:cNvPr>
          <p:cNvSpPr txBox="1"/>
          <p:nvPr/>
        </p:nvSpPr>
        <p:spPr>
          <a:xfrm>
            <a:off x="3979892" y="1006258"/>
            <a:ext cx="4232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일정</a:t>
            </a:r>
            <a:r>
              <a:rPr lang="en-US" altLang="ko-KR" sz="28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8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최종 데모 전</a:t>
            </a:r>
            <a:r>
              <a:rPr lang="en-US" altLang="ko-KR" sz="28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28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2BB9B-FBD8-4F8A-B10B-5E6282AA5ABC}"/>
              </a:ext>
            </a:extLst>
          </p:cNvPr>
          <p:cNvSpPr txBox="1"/>
          <p:nvPr/>
        </p:nvSpPr>
        <p:spPr>
          <a:xfrm>
            <a:off x="5196174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04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7D79BB0-DB4A-42D3-BB83-4D4912271850}"/>
              </a:ext>
            </a:extLst>
          </p:cNvPr>
          <p:cNvCxnSpPr/>
          <p:nvPr/>
        </p:nvCxnSpPr>
        <p:spPr>
          <a:xfrm>
            <a:off x="3981883" y="1621089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70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와이드스크린</PresentationFormat>
  <Paragraphs>93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배달의민족 도현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alstjdwo1601@naver.com</cp:lastModifiedBy>
  <cp:revision>41</cp:revision>
  <dcterms:created xsi:type="dcterms:W3CDTF">2017-10-09T06:18:45Z</dcterms:created>
  <dcterms:modified xsi:type="dcterms:W3CDTF">2019-03-11T19:05:01Z</dcterms:modified>
</cp:coreProperties>
</file>