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9" r:id="rId5"/>
    <p:sldId id="264" r:id="rId6"/>
    <p:sldId id="331" r:id="rId7"/>
    <p:sldId id="333" r:id="rId8"/>
    <p:sldId id="296" r:id="rId9"/>
    <p:sldId id="298" r:id="rId10"/>
    <p:sldId id="299" r:id="rId11"/>
    <p:sldId id="306" r:id="rId12"/>
    <p:sldId id="269" r:id="rId13"/>
    <p:sldId id="334" r:id="rId14"/>
    <p:sldId id="28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A"/>
    <a:srgbClr val="0000FF"/>
    <a:srgbClr val="00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CE890-FADE-4404-8E83-BD14AA2A61C4}" v="1" dt="2024-02-28T17:03:28.645"/>
    <p1510:client id="{AB103D50-8A50-8D19-BFC9-F115BF6140E4}" v="3" dt="2024-02-28T09:47:57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50"/>
    <p:restoredTop sz="90787" autoAdjust="0"/>
  </p:normalViewPr>
  <p:slideViewPr>
    <p:cSldViewPr snapToGrid="0" snapToObjects="1">
      <p:cViewPr varScale="1">
        <p:scale>
          <a:sx n="89" d="100"/>
          <a:sy n="89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arbalace" userId="b15d27cf-900d-47a4-a7b8-cddad74ee68b" providerId="ADAL" clId="{24ACE890-FADE-4404-8E83-BD14AA2A61C4}"/>
    <pc:docChg chg="addSld delSld modSld">
      <pc:chgData name="Antonio Barbalace" userId="b15d27cf-900d-47a4-a7b8-cddad74ee68b" providerId="ADAL" clId="{24ACE890-FADE-4404-8E83-BD14AA2A61C4}" dt="2024-02-28T17:09:11.583" v="25" actId="47"/>
      <pc:docMkLst>
        <pc:docMk/>
      </pc:docMkLst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3168152906" sldId="271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345023877" sldId="274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1669648626" sldId="276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1168708839" sldId="278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3415278139" sldId="282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1886856988" sldId="300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2048998171" sldId="301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635904395" sldId="307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1854844707" sldId="308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1045824332" sldId="335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1722535459" sldId="336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2436268871" sldId="337"/>
        </pc:sldMkLst>
      </pc:sldChg>
      <pc:sldChg chg="del">
        <pc:chgData name="Antonio Barbalace" userId="b15d27cf-900d-47a4-a7b8-cddad74ee68b" providerId="ADAL" clId="{24ACE890-FADE-4404-8E83-BD14AA2A61C4}" dt="2024-02-28T17:09:11.583" v="25" actId="47"/>
        <pc:sldMkLst>
          <pc:docMk/>
          <pc:sldMk cId="2176761650" sldId="338"/>
        </pc:sldMkLst>
      </pc:sldChg>
      <pc:sldChg chg="modSp mod">
        <pc:chgData name="Antonio Barbalace" userId="b15d27cf-900d-47a4-a7b8-cddad74ee68b" providerId="ADAL" clId="{24ACE890-FADE-4404-8E83-BD14AA2A61C4}" dt="2024-02-28T17:03:47.876" v="20" actId="20577"/>
        <pc:sldMkLst>
          <pc:docMk/>
          <pc:sldMk cId="3162454388" sldId="349"/>
        </pc:sldMkLst>
        <pc:spChg chg="mod">
          <ac:chgData name="Antonio Barbalace" userId="b15d27cf-900d-47a4-a7b8-cddad74ee68b" providerId="ADAL" clId="{24ACE890-FADE-4404-8E83-BD14AA2A61C4}" dt="2024-02-28T17:03:47.876" v="20" actId="20577"/>
          <ac:spMkLst>
            <pc:docMk/>
            <pc:sldMk cId="3162454388" sldId="349"/>
            <ac:spMk id="2" creationId="{00000000-0000-0000-0000-000000000000}"/>
          </ac:spMkLst>
        </pc:spChg>
      </pc:sldChg>
      <pc:sldChg chg="modSp add del mod">
        <pc:chgData name="Antonio Barbalace" userId="b15d27cf-900d-47a4-a7b8-cddad74ee68b" providerId="ADAL" clId="{24ACE890-FADE-4404-8E83-BD14AA2A61C4}" dt="2024-02-28T17:09:11.583" v="25" actId="47"/>
        <pc:sldMkLst>
          <pc:docMk/>
          <pc:sldMk cId="451875577" sldId="350"/>
        </pc:sldMkLst>
        <pc:spChg chg="mod">
          <ac:chgData name="Antonio Barbalace" userId="b15d27cf-900d-47a4-a7b8-cddad74ee68b" providerId="ADAL" clId="{24ACE890-FADE-4404-8E83-BD14AA2A61C4}" dt="2024-02-28T17:03:56.481" v="24" actId="20577"/>
          <ac:spMkLst>
            <pc:docMk/>
            <pc:sldMk cId="451875577" sldId="350"/>
            <ac:spMk id="2" creationId="{9BFAD2A3-6480-259A-121A-9A638BF7A021}"/>
          </ac:spMkLst>
        </pc:spChg>
        <pc:spChg chg="mod">
          <ac:chgData name="Antonio Barbalace" userId="b15d27cf-900d-47a4-a7b8-cddad74ee68b" providerId="ADAL" clId="{24ACE890-FADE-4404-8E83-BD14AA2A61C4}" dt="2024-02-28T17:03:39.826" v="16" actId="20577"/>
          <ac:spMkLst>
            <pc:docMk/>
            <pc:sldMk cId="451875577" sldId="350"/>
            <ac:spMk id="3" creationId="{978DAC99-C7C2-39AB-E43E-F807D256E8EB}"/>
          </ac:spMkLst>
        </pc:spChg>
      </pc:sldChg>
    </pc:docChg>
  </pc:docChgLst>
  <pc:docChgLst>
    <pc:chgData name="Antonio Barbalace" userId="b15d27cf-900d-47a4-a7b8-cddad74ee68b" providerId="ADAL" clId="{EBAD746C-4A04-47C7-B463-6C00940B2D78}"/>
    <pc:docChg chg="undo custSel addSld delSld modSld">
      <pc:chgData name="Antonio Barbalace" userId="b15d27cf-900d-47a4-a7b8-cddad74ee68b" providerId="ADAL" clId="{EBAD746C-4A04-47C7-B463-6C00940B2D78}" dt="2023-02-27T23:26:41.215" v="506" actId="20577"/>
      <pc:docMkLst>
        <pc:docMk/>
      </pc:docMkLst>
      <pc:sldChg chg="modSp">
        <pc:chgData name="Antonio Barbalace" userId="b15d27cf-900d-47a4-a7b8-cddad74ee68b" providerId="ADAL" clId="{EBAD746C-4A04-47C7-B463-6C00940B2D78}" dt="2023-02-27T21:34:34.259" v="14" actId="20577"/>
        <pc:sldMkLst>
          <pc:docMk/>
          <pc:sldMk cId="1610320149" sldId="264"/>
        </pc:sldMkLst>
        <pc:spChg chg="mod">
          <ac:chgData name="Antonio Barbalace" userId="b15d27cf-900d-47a4-a7b8-cddad74ee68b" providerId="ADAL" clId="{EBAD746C-4A04-47C7-B463-6C00940B2D78}" dt="2023-02-27T21:34:34.259" v="14" actId="20577"/>
          <ac:spMkLst>
            <pc:docMk/>
            <pc:sldMk cId="1610320149" sldId="264"/>
            <ac:spMk id="3" creationId="{00000000-0000-0000-0000-000000000000}"/>
          </ac:spMkLst>
        </pc:spChg>
      </pc:sldChg>
      <pc:sldChg chg="modNotesTx">
        <pc:chgData name="Antonio Barbalace" userId="b15d27cf-900d-47a4-a7b8-cddad74ee68b" providerId="ADAL" clId="{EBAD746C-4A04-47C7-B463-6C00940B2D78}" dt="2023-02-27T22:20:16.066" v="64" actId="20577"/>
        <pc:sldMkLst>
          <pc:docMk/>
          <pc:sldMk cId="1840634814" sldId="331"/>
        </pc:sldMkLst>
      </pc:sldChg>
      <pc:sldChg chg="addSp delSp modSp mod modAnim">
        <pc:chgData name="Antonio Barbalace" userId="b15d27cf-900d-47a4-a7b8-cddad74ee68b" providerId="ADAL" clId="{EBAD746C-4A04-47C7-B463-6C00940B2D78}" dt="2023-02-27T22:59:15.152" v="480" actId="20577"/>
        <pc:sldMkLst>
          <pc:docMk/>
          <pc:sldMk cId="2166677623" sldId="333"/>
        </pc:sldMkLst>
        <pc:spChg chg="add del mod">
          <ac:chgData name="Antonio Barbalace" userId="b15d27cf-900d-47a4-a7b8-cddad74ee68b" providerId="ADAL" clId="{EBAD746C-4A04-47C7-B463-6C00940B2D78}" dt="2023-02-27T22:24:27.337" v="73" actId="478"/>
          <ac:spMkLst>
            <pc:docMk/>
            <pc:sldMk cId="2166677623" sldId="333"/>
            <ac:spMk id="2" creationId="{5E3CC973-6615-245A-CAA4-6B9ED3C6C22A}"/>
          </ac:spMkLst>
        </pc:spChg>
        <pc:spChg chg="add mod">
          <ac:chgData name="Antonio Barbalace" userId="b15d27cf-900d-47a4-a7b8-cddad74ee68b" providerId="ADAL" clId="{EBAD746C-4A04-47C7-B463-6C00940B2D78}" dt="2023-02-27T22:36:46.234" v="298" actId="164"/>
          <ac:spMkLst>
            <pc:docMk/>
            <pc:sldMk cId="2166677623" sldId="333"/>
            <ac:spMk id="21" creationId="{4FC9E66E-C313-DA60-EC20-F9E29E2CC613}"/>
          </ac:spMkLst>
        </pc:spChg>
        <pc:spChg chg="mod">
          <ac:chgData name="Antonio Barbalace" userId="b15d27cf-900d-47a4-a7b8-cddad74ee68b" providerId="ADAL" clId="{EBAD746C-4A04-47C7-B463-6C00940B2D78}" dt="2023-02-27T22:31:33.162" v="253" actId="208"/>
          <ac:spMkLst>
            <pc:docMk/>
            <pc:sldMk cId="2166677623" sldId="333"/>
            <ac:spMk id="41986" creationId="{00000000-0000-0000-0000-000000000000}"/>
          </ac:spMkLst>
        </pc:spChg>
        <pc:spChg chg="add mod">
          <ac:chgData name="Antonio Barbalace" userId="b15d27cf-900d-47a4-a7b8-cddad74ee68b" providerId="ADAL" clId="{EBAD746C-4A04-47C7-B463-6C00940B2D78}" dt="2023-02-27T22:38:58.035" v="365" actId="404"/>
          <ac:spMkLst>
            <pc:docMk/>
            <pc:sldMk cId="2166677623" sldId="333"/>
            <ac:spMk id="41992" creationId="{FC46C975-8D06-7A12-AA5C-9D6B2252B324}"/>
          </ac:spMkLst>
        </pc:spChg>
        <pc:spChg chg="add mod">
          <ac:chgData name="Antonio Barbalace" userId="b15d27cf-900d-47a4-a7b8-cddad74ee68b" providerId="ADAL" clId="{EBAD746C-4A04-47C7-B463-6C00940B2D78}" dt="2023-02-27T22:39:48.520" v="406" actId="1036"/>
          <ac:spMkLst>
            <pc:docMk/>
            <pc:sldMk cId="2166677623" sldId="333"/>
            <ac:spMk id="41993" creationId="{BA3B59D1-54C1-A470-FBB3-A7A3A3653802}"/>
          </ac:spMkLst>
        </pc:spChg>
        <pc:spChg chg="add mod">
          <ac:chgData name="Antonio Barbalace" userId="b15d27cf-900d-47a4-a7b8-cddad74ee68b" providerId="ADAL" clId="{EBAD746C-4A04-47C7-B463-6C00940B2D78}" dt="2023-02-27T22:40:21.394" v="424" actId="207"/>
          <ac:spMkLst>
            <pc:docMk/>
            <pc:sldMk cId="2166677623" sldId="333"/>
            <ac:spMk id="42001" creationId="{AF989684-1930-8B87-4E18-7CD98CF0D087}"/>
          </ac:spMkLst>
        </pc:spChg>
        <pc:spChg chg="add mod">
          <ac:chgData name="Antonio Barbalace" userId="b15d27cf-900d-47a4-a7b8-cddad74ee68b" providerId="ADAL" clId="{EBAD746C-4A04-47C7-B463-6C00940B2D78}" dt="2023-02-27T22:58:04.698" v="472" actId="164"/>
          <ac:spMkLst>
            <pc:docMk/>
            <pc:sldMk cId="2166677623" sldId="333"/>
            <ac:spMk id="42003" creationId="{5EC6F03B-B26D-C04C-3830-C8FAAF0D1BC3}"/>
          </ac:spMkLst>
        </pc:spChg>
        <pc:spChg chg="add mod">
          <ac:chgData name="Antonio Barbalace" userId="b15d27cf-900d-47a4-a7b8-cddad74ee68b" providerId="ADAL" clId="{EBAD746C-4A04-47C7-B463-6C00940B2D78}" dt="2023-02-27T22:58:04.698" v="472" actId="164"/>
          <ac:spMkLst>
            <pc:docMk/>
            <pc:sldMk cId="2166677623" sldId="333"/>
            <ac:spMk id="42004" creationId="{9A5CA11D-EECA-7C56-70D0-D8B453164217}"/>
          </ac:spMkLst>
        </pc:spChg>
        <pc:grpChg chg="add mod">
          <ac:chgData name="Antonio Barbalace" userId="b15d27cf-900d-47a4-a7b8-cddad74ee68b" providerId="ADAL" clId="{EBAD746C-4A04-47C7-B463-6C00940B2D78}" dt="2023-02-27T22:38:13.164" v="347" actId="1076"/>
          <ac:grpSpMkLst>
            <pc:docMk/>
            <pc:sldMk cId="2166677623" sldId="333"/>
            <ac:grpSpMk id="41987" creationId="{6911EC49-76C9-CC82-E440-498D22CC2F7A}"/>
          </ac:grpSpMkLst>
        </pc:grpChg>
        <pc:grpChg chg="add mod">
          <ac:chgData name="Antonio Barbalace" userId="b15d27cf-900d-47a4-a7b8-cddad74ee68b" providerId="ADAL" clId="{EBAD746C-4A04-47C7-B463-6C00940B2D78}" dt="2023-02-27T22:58:04.698" v="472" actId="164"/>
          <ac:grpSpMkLst>
            <pc:docMk/>
            <pc:sldMk cId="2166677623" sldId="333"/>
            <ac:grpSpMk id="42005" creationId="{7D3756A3-A92D-5035-130D-E44B90A3B07C}"/>
          </ac:grpSpMkLst>
        </pc:grp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3" creationId="{1CEEB0C0-A0E3-4C2A-A1D9-BD2F5A66B2B6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4" creationId="{5F363154-7622-06B0-4EB7-A2E8BF2B3635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6" creationId="{94B1D729-B850-8C94-FB5C-515BDC937BB9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7" creationId="{367B37AB-7080-1BA7-960D-927DDFB7A08D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8" creationId="{8D860A8F-3513-B256-4A70-B1943D1D1429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9" creationId="{97F15604-0FED-17F4-97D7-4999243F3178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10" creationId="{C8A56ED8-E7D8-45AD-6782-E0B3F9A6B75D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11" creationId="{521AC450-D98F-D357-B5AF-6E5185AB206C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12" creationId="{383E7ED3-5D63-2B58-A108-D835223A4B9B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13" creationId="{7E20C344-FFFC-7C4F-AC6A-BD0F677AE5B1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14" creationId="{ED806739-0C0D-9408-2B10-BFB04AC031E3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15" creationId="{3FC2B18E-2500-B2F6-88D4-7D3E07D495F7}"/>
          </ac:graphicFrameMkLst>
        </pc:graphicFrameChg>
        <pc:graphicFrameChg chg="add del mod">
          <ac:chgData name="Antonio Barbalace" userId="b15d27cf-900d-47a4-a7b8-cddad74ee68b" providerId="ADAL" clId="{EBAD746C-4A04-47C7-B463-6C00940B2D78}" dt="2023-02-27T22:27:32.441" v="129" actId="478"/>
          <ac:graphicFrameMkLst>
            <pc:docMk/>
            <pc:sldMk cId="2166677623" sldId="333"/>
            <ac:graphicFrameMk id="16" creationId="{E1F433F2-EFBB-2064-E859-26C460AC7890}"/>
          </ac:graphicFrameMkLst>
        </pc:graphicFrameChg>
        <pc:graphicFrameChg chg="add del mod">
          <ac:chgData name="Antonio Barbalace" userId="b15d27cf-900d-47a4-a7b8-cddad74ee68b" providerId="ADAL" clId="{EBAD746C-4A04-47C7-B463-6C00940B2D78}" dt="2023-02-27T22:27:32.441" v="129" actId="478"/>
          <ac:graphicFrameMkLst>
            <pc:docMk/>
            <pc:sldMk cId="2166677623" sldId="333"/>
            <ac:graphicFrameMk id="17" creationId="{2900B42D-0F2F-AA08-33AE-4277FE6F2B9F}"/>
          </ac:graphicFrameMkLst>
        </pc:graphicFrameChg>
        <pc:graphicFrameChg chg="add del mod">
          <ac:chgData name="Antonio Barbalace" userId="b15d27cf-900d-47a4-a7b8-cddad74ee68b" providerId="ADAL" clId="{EBAD746C-4A04-47C7-B463-6C00940B2D78}" dt="2023-02-27T22:27:32.441" v="129" actId="478"/>
          <ac:graphicFrameMkLst>
            <pc:docMk/>
            <pc:sldMk cId="2166677623" sldId="333"/>
            <ac:graphicFrameMk id="18" creationId="{3C3623E9-BCC2-9270-1F11-75458F0D57CD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59:15.152" v="480" actId="20577"/>
          <ac:graphicFrameMkLst>
            <pc:docMk/>
            <pc:sldMk cId="2166677623" sldId="333"/>
            <ac:graphicFrameMk id="19" creationId="{FF9B998D-E660-BE74-959F-FFEA5E1198EF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38:05.228" v="346" actId="1038"/>
          <ac:graphicFrameMkLst>
            <pc:docMk/>
            <pc:sldMk cId="2166677623" sldId="333"/>
            <ac:graphicFrameMk id="20" creationId="{D19C3A73-32FE-D2FE-8ACA-C07B73A4C4EE}"/>
          </ac:graphicFrameMkLst>
        </pc:graphicFrameChg>
        <pc:graphicFrameChg chg="add mod modGraphic">
          <ac:chgData name="Antonio Barbalace" userId="b15d27cf-900d-47a4-a7b8-cddad74ee68b" providerId="ADAL" clId="{EBAD746C-4A04-47C7-B463-6C00940B2D78}" dt="2023-02-27T22:42:39.514" v="443" actId="12385"/>
          <ac:graphicFrameMkLst>
            <pc:docMk/>
            <pc:sldMk cId="2166677623" sldId="333"/>
            <ac:graphicFrameMk id="28" creationId="{26227FBB-3A5B-E02C-9F0D-DBBC7898E982}"/>
          </ac:graphicFrameMkLst>
        </pc:graphicFrameChg>
        <pc:picChg chg="del mod">
          <ac:chgData name="Antonio Barbalace" userId="b15d27cf-900d-47a4-a7b8-cddad74ee68b" providerId="ADAL" clId="{EBAD746C-4A04-47C7-B463-6C00940B2D78}" dt="2023-02-27T22:38:26.024" v="349" actId="478"/>
          <ac:picMkLst>
            <pc:docMk/>
            <pc:sldMk cId="2166677623" sldId="333"/>
            <ac:picMk id="5" creationId="{5D79EF6A-64BA-46FA-BAFC-59D534B6EED5}"/>
          </ac:picMkLst>
        </pc:picChg>
        <pc:picChg chg="add mod modCrop">
          <ac:chgData name="Antonio Barbalace" userId="b15d27cf-900d-47a4-a7b8-cddad74ee68b" providerId="ADAL" clId="{EBAD746C-4A04-47C7-B463-6C00940B2D78}" dt="2023-02-27T22:58:04.698" v="472" actId="164"/>
          <ac:picMkLst>
            <pc:docMk/>
            <pc:sldMk cId="2166677623" sldId="333"/>
            <ac:picMk id="42002" creationId="{1CFF99BA-27F8-8875-320E-6B9FF93EEEBD}"/>
          </ac:picMkLst>
        </pc:picChg>
        <pc:cxnChg chg="add mod">
          <ac:chgData name="Antonio Barbalace" userId="b15d27cf-900d-47a4-a7b8-cddad74ee68b" providerId="ADAL" clId="{EBAD746C-4A04-47C7-B463-6C00940B2D78}" dt="2023-02-27T22:36:46.234" v="298" actId="164"/>
          <ac:cxnSpMkLst>
            <pc:docMk/>
            <pc:sldMk cId="2166677623" sldId="333"/>
            <ac:cxnSpMk id="23" creationId="{829D055C-CEC3-3776-B610-D47DAEFD3BE1}"/>
          </ac:cxnSpMkLst>
        </pc:cxnChg>
        <pc:cxnChg chg="add mod">
          <ac:chgData name="Antonio Barbalace" userId="b15d27cf-900d-47a4-a7b8-cddad74ee68b" providerId="ADAL" clId="{EBAD746C-4A04-47C7-B463-6C00940B2D78}" dt="2023-02-27T22:37:46.403" v="308" actId="14100"/>
          <ac:cxnSpMkLst>
            <pc:docMk/>
            <pc:sldMk cId="2166677623" sldId="333"/>
            <ac:cxnSpMk id="24" creationId="{3B02451D-72BC-EADB-A665-9DA68C1C58EA}"/>
          </ac:cxnSpMkLst>
        </pc:cxnChg>
        <pc:cxnChg chg="add mod">
          <ac:chgData name="Antonio Barbalace" userId="b15d27cf-900d-47a4-a7b8-cddad74ee68b" providerId="ADAL" clId="{EBAD746C-4A04-47C7-B463-6C00940B2D78}" dt="2023-02-27T22:37:47.326" v="310" actId="14100"/>
          <ac:cxnSpMkLst>
            <pc:docMk/>
            <pc:sldMk cId="2166677623" sldId="333"/>
            <ac:cxnSpMk id="25" creationId="{DA809CB6-566D-94C3-0FDA-31BA35D67D5B}"/>
          </ac:cxnSpMkLst>
        </pc:cxnChg>
        <pc:cxnChg chg="add mod">
          <ac:chgData name="Antonio Barbalace" userId="b15d27cf-900d-47a4-a7b8-cddad74ee68b" providerId="ADAL" clId="{EBAD746C-4A04-47C7-B463-6C00940B2D78}" dt="2023-02-27T22:39:30.289" v="382" actId="14100"/>
          <ac:cxnSpMkLst>
            <pc:docMk/>
            <pc:sldMk cId="2166677623" sldId="333"/>
            <ac:cxnSpMk id="41994" creationId="{5A4A3B76-C55D-33A1-027B-7218557B3BA4}"/>
          </ac:cxnSpMkLst>
        </pc:cxnChg>
        <pc:cxnChg chg="add mod">
          <ac:chgData name="Antonio Barbalace" userId="b15d27cf-900d-47a4-a7b8-cddad74ee68b" providerId="ADAL" clId="{EBAD746C-4A04-47C7-B463-6C00940B2D78}" dt="2023-02-27T22:39:55.777" v="407" actId="14100"/>
          <ac:cxnSpMkLst>
            <pc:docMk/>
            <pc:sldMk cId="2166677623" sldId="333"/>
            <ac:cxnSpMk id="41997" creationId="{9437775E-B033-778D-00F8-492A8105284A}"/>
          </ac:cxnSpMkLst>
        </pc:cxnChg>
      </pc:sldChg>
      <pc:sldChg chg="modSp mod">
        <pc:chgData name="Antonio Barbalace" userId="b15d27cf-900d-47a4-a7b8-cddad74ee68b" providerId="ADAL" clId="{EBAD746C-4A04-47C7-B463-6C00940B2D78}" dt="2023-02-27T23:26:41.215" v="506" actId="20577"/>
        <pc:sldMkLst>
          <pc:docMk/>
          <pc:sldMk cId="3162454388" sldId="349"/>
        </pc:sldMkLst>
        <pc:spChg chg="mod">
          <ac:chgData name="Antonio Barbalace" userId="b15d27cf-900d-47a4-a7b8-cddad74ee68b" providerId="ADAL" clId="{EBAD746C-4A04-47C7-B463-6C00940B2D78}" dt="2023-02-27T20:21:32.715" v="3" actId="20577"/>
          <ac:spMkLst>
            <pc:docMk/>
            <pc:sldMk cId="3162454388" sldId="349"/>
            <ac:spMk id="2" creationId="{00000000-0000-0000-0000-000000000000}"/>
          </ac:spMkLst>
        </pc:spChg>
        <pc:spChg chg="mod">
          <ac:chgData name="Antonio Barbalace" userId="b15d27cf-900d-47a4-a7b8-cddad74ee68b" providerId="ADAL" clId="{EBAD746C-4A04-47C7-B463-6C00940B2D78}" dt="2023-02-27T23:26:41.215" v="506" actId="20577"/>
          <ac:spMkLst>
            <pc:docMk/>
            <pc:sldMk cId="3162454388" sldId="349"/>
            <ac:spMk id="3" creationId="{00000000-0000-0000-0000-000000000000}"/>
          </ac:spMkLst>
        </pc:spChg>
      </pc:sldChg>
      <pc:sldChg chg="add del">
        <pc:chgData name="Antonio Barbalace" userId="b15d27cf-900d-47a4-a7b8-cddad74ee68b" providerId="ADAL" clId="{EBAD746C-4A04-47C7-B463-6C00940B2D78}" dt="2023-02-27T22:52:55.489" v="447" actId="47"/>
        <pc:sldMkLst>
          <pc:docMk/>
          <pc:sldMk cId="266357501" sldId="350"/>
        </pc:sldMkLst>
      </pc:sldChg>
    </pc:docChg>
  </pc:docChgLst>
  <pc:docChgLst>
    <pc:chgData name="Antonio Barbalace" userId="S::abarbala@ed.ac.uk::b15d27cf-900d-47a4-a7b8-cddad74ee68b" providerId="AD" clId="Web-{AB103D50-8A50-8D19-BFC9-F115BF6140E4}"/>
    <pc:docChg chg="modSld">
      <pc:chgData name="Antonio Barbalace" userId="S::abarbala@ed.ac.uk::b15d27cf-900d-47a4-a7b8-cddad74ee68b" providerId="AD" clId="Web-{AB103D50-8A50-8D19-BFC9-F115BF6140E4}" dt="2024-02-28T09:47:53.880" v="1" actId="20577"/>
      <pc:docMkLst>
        <pc:docMk/>
      </pc:docMkLst>
      <pc:sldChg chg="modSp">
        <pc:chgData name="Antonio Barbalace" userId="S::abarbala@ed.ac.uk::b15d27cf-900d-47a4-a7b8-cddad74ee68b" providerId="AD" clId="Web-{AB103D50-8A50-8D19-BFC9-F115BF6140E4}" dt="2024-02-28T09:47:53.880" v="1" actId="20577"/>
        <pc:sldMkLst>
          <pc:docMk/>
          <pc:sldMk cId="1597423059" sldId="269"/>
        </pc:sldMkLst>
        <pc:spChg chg="mod">
          <ac:chgData name="Antonio Barbalace" userId="S::abarbala@ed.ac.uk::b15d27cf-900d-47a4-a7b8-cddad74ee68b" providerId="AD" clId="Web-{AB103D50-8A50-8D19-BFC9-F115BF6140E4}" dt="2024-02-28T09:47:53.880" v="1" actId="20577"/>
          <ac:spMkLst>
            <pc:docMk/>
            <pc:sldMk cId="1597423059" sldId="269"/>
            <ac:spMk id="3" creationId="{42488C02-59B0-4F92-B005-9A0C7CDCB0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2B622-184A-294B-AAE3-0438C0806AE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120C-854C-A04D-86D6-D101284002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2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209AC-7E36-0045-A088-B9DE953BC91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6E02-23EB-2241-AB0C-486683B55A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30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from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6E02-23EB-2241-AB0C-486683B55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problem of page replacement is posed?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96E02-23EB-2241-AB0C-486683B55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4883D93E-5076-884C-9B2C-6B45EDE16106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44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B522C4B-8538-A240-84F6-CA91EF924D22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In general more frames less page faults, left graph, but in the reality for certain algorithms that is not true, see right of </a:t>
            </a:r>
            <a:r>
              <a:rPr lang="en-US" altLang="en-US">
                <a:ea typeface="MS PGothic" charset="-128"/>
              </a:rPr>
              <a:t>the slides ….</a:t>
            </a:r>
          </a:p>
        </p:txBody>
      </p:sp>
    </p:spTree>
    <p:extLst>
      <p:ext uri="{BB962C8B-B14F-4D97-AF65-F5344CB8AC3E}">
        <p14:creationId xmlns:p14="http://schemas.microsoft.com/office/powerpoint/2010/main" val="61299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5F5B27E-986E-B24C-8B47-AE12582D9CF7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the algorithm that has the lowest page-fault rate of all algorithms and will never suffer from </a:t>
            </a:r>
            <a:r>
              <a:rPr lang="en-US" dirty="0" err="1"/>
              <a:t>Belady’s</a:t>
            </a:r>
            <a:r>
              <a:rPr lang="en-US" dirty="0"/>
              <a:t> anomaly.</a:t>
            </a:r>
          </a:p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21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808EEC5-35BD-2B41-8236-5FBC88264838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FFFF"/>
                </a:solidFill>
                <a:latin typeface="PalatinoLTStd-Roman"/>
              </a:rPr>
              <a:t>•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PalatinoLTStd-Bold"/>
              </a:rPr>
              <a:t>Counters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. In the simplest case, we associate with each page-table entry a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time-of-use field and add to the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PalatinoLTStd-Roman"/>
              </a:rPr>
              <a:t>CPU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a logical clock or counter. The clock is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incremented for every memory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PalatinoLTStd-Roman"/>
              </a:rPr>
              <a:t>reference.Whenever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 a reference to a page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is made, the contents of the clock register are copied to the time-of-use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field in the page-table entry for that page. In this way, we always have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the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“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time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”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of the last reference to each page. We replace the page with the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smallest time value. This scheme requires a search of the page table to find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the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PalatinoLTStd-Roman"/>
              </a:rPr>
              <a:t>LRU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page and a write to memory (to the time-of-use field in the page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table) for each memory access. The times must also be maintained when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page tables are changed (due to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PalatinoLTStd-Roman"/>
              </a:rPr>
              <a:t>CPU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scheduling). Overflow of the clock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must be considered.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FFFF"/>
                </a:solidFill>
                <a:latin typeface="PalatinoLTStd-Roman"/>
              </a:rPr>
              <a:t>•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PalatinoLTStd-Bold"/>
              </a:rPr>
              <a:t>Stack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. Another approach to implementing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PalatinoLTStd-Roman"/>
              </a:rPr>
              <a:t>LRU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replacement is to keep a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stack of page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PalatinoLTStd-Roman"/>
              </a:rPr>
              <a:t>numbers.Whenever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 a page is referenced, it is removed from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the stack and put on the top. In this way, the most recently used page is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always at the top of the stack, and the least recently used page is always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at the bottom (Figure 10.16). Because entries must be removed from the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middle of the stack, it is best to implement this approach by using a doubly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linked list with a head pointer and a tail pointer. Removing a page and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putting it on the top of the stack then requires changing six pointers at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worst. Each update is a little more expensive, but there is no search for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a replacement; the tail pointer points to the bottom of the stack, which is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the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PalatinoLTStd-Roman"/>
              </a:rPr>
              <a:t>LRU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page. This approach is particularly appropriate for software or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microcode implementations of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PalatinoLTStd-Roman"/>
              </a:rPr>
              <a:t>LRU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PalatinoLTStd-Roman"/>
              </a:rPr>
              <a:t>replacement.</a:t>
            </a:r>
          </a:p>
          <a:p>
            <a:pPr algn="l"/>
            <a:endParaRPr lang="en-US" altLang="en-US" sz="1200" b="0" i="0" u="none" strike="noStrike" baseline="0" dirty="0">
              <a:solidFill>
                <a:srgbClr val="000000"/>
              </a:solidFill>
              <a:latin typeface="PalatinoLTStd-Roman"/>
              <a:ea typeface="MS PGothic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neither implementation of LRU would be conceivable without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assistance beyond the standard TLB registers. The updating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fields or stack must be done for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reference. If we were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 an interrupt for every reference to allow software to update such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structures, it would slow every memory reference by a factor of at least ten,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 slowing every process by a factor of ten. Few systems could tolerate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of overhead for memory management.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83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96E02-23EB-2241-AB0C-486683B55A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72" y="1282154"/>
            <a:ext cx="7920856" cy="24979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72" y="3886199"/>
            <a:ext cx="7920856" cy="203613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B502-6A26-D648-89B7-284CDBDC3DE9}" type="datetime1">
              <a:rPr lang="en-US" smtClean="0"/>
              <a:t>4/22/2024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637D-DBFD-3042-B210-32627CFB27B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1C80-7265-B64C-ACD5-FE87A5E0F3A0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33" y="128106"/>
            <a:ext cx="863413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33" y="1489741"/>
            <a:ext cx="8634134" cy="478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933" y="6424038"/>
            <a:ext cx="2013004" cy="365125"/>
          </a:xfrm>
        </p:spPr>
        <p:txBody>
          <a:bodyPr/>
          <a:lstStyle/>
          <a:p>
            <a:fld id="{7E27E6C7-BB2D-064B-8828-AC1F1E2AB25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940" y="6424038"/>
            <a:ext cx="2133600" cy="365125"/>
          </a:xfrm>
        </p:spPr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6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FF2-C0FD-C740-931A-7500A2377EBD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9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E7C7-5D91-3D4D-9975-F217C703B202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CDB7-69AF-F949-A200-9B29708DAAF3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8334-DE14-6E49-8FAD-B3B9D8D5AD6D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6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3705-9EAA-5B41-A297-EECD2E423BE2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B14D-3A8E-A343-8213-2D1B0658061F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5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162-D9FE-5749-A6E8-9DB0A5E927D7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039" y="128106"/>
            <a:ext cx="86219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039" y="1489741"/>
            <a:ext cx="8621922" cy="4786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337" y="642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4957-CBCF-7343-AC3F-30726D287D47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5843" y="642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1573-7826-954B-AF1B-EA21946A0A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0" i="0" kern="1200">
          <a:solidFill>
            <a:srgbClr val="0000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barbala@inf.ed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08000" rIns="108000">
            <a:normAutofit/>
          </a:bodyPr>
          <a:lstStyle/>
          <a:p>
            <a:r>
              <a:rPr lang="en-GB" b="1" dirty="0"/>
              <a:t>Operating Systems</a:t>
            </a:r>
            <a:br>
              <a:rPr lang="en-GB" b="1" dirty="0"/>
            </a:br>
            <a:r>
              <a:rPr lang="en-GB" b="1" dirty="0"/>
              <a:t>(INFR10079)</a:t>
            </a:r>
            <a:br>
              <a:rPr lang="en-GB" dirty="0"/>
            </a:br>
            <a:r>
              <a:rPr lang="en-GB" dirty="0"/>
              <a:t>2023/2024 Semester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4000" cy="203613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4000" b="1" dirty="0">
                <a:latin typeface="+mn-lt"/>
              </a:rPr>
              <a:t>Virtual Memory</a:t>
            </a:r>
          </a:p>
          <a:p>
            <a:pPr>
              <a:lnSpc>
                <a:spcPct val="80000"/>
              </a:lnSpc>
            </a:pPr>
            <a:r>
              <a:rPr lang="en-GB" sz="4000" dirty="0">
                <a:latin typeface="+mn-lt"/>
              </a:rPr>
              <a:t>(Replacement Algorithms </a:t>
            </a:r>
            <a:r>
              <a:rPr lang="en-GB" sz="4000">
                <a:latin typeface="+mn-lt"/>
              </a:rPr>
              <a:t>and More)</a:t>
            </a:r>
            <a:endParaRPr lang="en-GB" sz="4000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GB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+mn-lt"/>
                <a:hlinkClick r:id="rId2"/>
              </a:rPr>
              <a:t>abarbala@inf.ed.ac.uk</a:t>
            </a:r>
            <a:endParaRPr lang="en-GB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CCAC9-2080-46D7-B17F-401AD7CCF39B}"/>
              </a:ext>
            </a:extLst>
          </p:cNvPr>
          <p:cNvSpPr txBox="1"/>
          <p:nvPr/>
        </p:nvSpPr>
        <p:spPr>
          <a:xfrm>
            <a:off x="3908998" y="620808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10</a:t>
            </a:r>
          </a:p>
        </p:txBody>
      </p:sp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E45310BC-9E43-4C84-B815-572A594B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20" y="330697"/>
            <a:ext cx="3761160" cy="9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5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462E-BD34-4BB5-8F14-D4D41BC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Second Chance: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B47B-BA5F-42E6-A021-51601A49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insert  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A0DBD-0BA4-45CE-B4C8-17B8FAA93D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18" t="9528" r="25628" b="65044"/>
          <a:stretch/>
        </p:blipFill>
        <p:spPr>
          <a:xfrm>
            <a:off x="2154803" y="2285852"/>
            <a:ext cx="4238046" cy="742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AF04F-4584-48E3-AED6-52B7765218EA}"/>
              </a:ext>
            </a:extLst>
          </p:cNvPr>
          <p:cNvSpPr txBox="1"/>
          <p:nvPr/>
        </p:nvSpPr>
        <p:spPr>
          <a:xfrm>
            <a:off x="2051436" y="29787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A56D9-06DB-4EDC-B78F-8543A9019D7A}"/>
              </a:ext>
            </a:extLst>
          </p:cNvPr>
          <p:cNvSpPr txBox="1"/>
          <p:nvPr/>
        </p:nvSpPr>
        <p:spPr>
          <a:xfrm>
            <a:off x="2602246" y="297395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EF2D7-2F9B-48AA-9611-E67AA279612B}"/>
              </a:ext>
            </a:extLst>
          </p:cNvPr>
          <p:cNvSpPr txBox="1"/>
          <p:nvPr/>
        </p:nvSpPr>
        <p:spPr>
          <a:xfrm>
            <a:off x="3238323" y="29739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8821B1-4768-48D6-B5DC-67C7B8D5296C}"/>
              </a:ext>
            </a:extLst>
          </p:cNvPr>
          <p:cNvGrpSpPr/>
          <p:nvPr/>
        </p:nvGrpSpPr>
        <p:grpSpPr>
          <a:xfrm>
            <a:off x="851365" y="3828314"/>
            <a:ext cx="5636872" cy="1167020"/>
            <a:chOff x="851365" y="3368086"/>
            <a:chExt cx="5636872" cy="1167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297274-F4C0-434C-B1B3-E0D3F2297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197" r="25530" b="13833"/>
            <a:stretch/>
          </p:blipFill>
          <p:spPr>
            <a:xfrm>
              <a:off x="851365" y="3368086"/>
              <a:ext cx="5541484" cy="84610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1930E9-8188-4F99-83BF-EE2541E26538}"/>
                </a:ext>
              </a:extLst>
            </p:cNvPr>
            <p:cNvSpPr txBox="1"/>
            <p:nvPr/>
          </p:nvSpPr>
          <p:spPr>
            <a:xfrm>
              <a:off x="2060110" y="4164461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R=0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6E496D-2A03-4CF7-B9FD-82F5EBA06280}"/>
                </a:ext>
              </a:extLst>
            </p:cNvPr>
            <p:cNvSpPr txBox="1"/>
            <p:nvPr/>
          </p:nvSpPr>
          <p:spPr>
            <a:xfrm>
              <a:off x="2696187" y="416446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A9480A-2BC9-440C-9F1E-70DCC41F2232}"/>
                </a:ext>
              </a:extLst>
            </p:cNvPr>
            <p:cNvSpPr txBox="1"/>
            <p:nvPr/>
          </p:nvSpPr>
          <p:spPr>
            <a:xfrm>
              <a:off x="5946101" y="416577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R=0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7CB2B4-3AB0-4C06-AECD-426F66FBDF55}"/>
              </a:ext>
            </a:extLst>
          </p:cNvPr>
          <p:cNvGrpSpPr/>
          <p:nvPr/>
        </p:nvGrpSpPr>
        <p:grpSpPr>
          <a:xfrm>
            <a:off x="2696187" y="5400414"/>
            <a:ext cx="4249080" cy="1167020"/>
            <a:chOff x="2696187" y="4940186"/>
            <a:chExt cx="4249080" cy="11670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892DAF-9501-48B6-A41F-EE40113E7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656" t="57197" r="25530" b="13833"/>
            <a:stretch/>
          </p:blipFill>
          <p:spPr>
            <a:xfrm>
              <a:off x="2696187" y="4940186"/>
              <a:ext cx="3706766" cy="8461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740D3-076E-45D1-8512-4A7C52BB1D14}"/>
                </a:ext>
              </a:extLst>
            </p:cNvPr>
            <p:cNvSpPr txBox="1"/>
            <p:nvPr/>
          </p:nvSpPr>
          <p:spPr>
            <a:xfrm>
              <a:off x="5956205" y="573787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R=0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78066E0-EFFC-4A7A-8DB6-27C1DEEC9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833" t="57197" r="25530" b="13833"/>
            <a:stretch/>
          </p:blipFill>
          <p:spPr>
            <a:xfrm>
              <a:off x="6376947" y="4940186"/>
              <a:ext cx="568320" cy="84610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3BDA8F-D5B0-4577-81AA-1AEA2555C55A}"/>
                </a:ext>
              </a:extLst>
            </p:cNvPr>
            <p:cNvSpPr txBox="1"/>
            <p:nvPr/>
          </p:nvSpPr>
          <p:spPr>
            <a:xfrm>
              <a:off x="6629303" y="5405385"/>
              <a:ext cx="24237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2B391-F26B-46E2-9CD6-A869BF9FE0F5}"/>
              </a:ext>
            </a:extLst>
          </p:cNvPr>
          <p:cNvSpPr/>
          <p:nvPr/>
        </p:nvSpPr>
        <p:spPr>
          <a:xfrm>
            <a:off x="3887712" y="1517183"/>
            <a:ext cx="290670" cy="4056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9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FD03-5ABF-4B80-8A57-A6692DBB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Chance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704C-64E7-4145-807B-E6DBD99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557" y="1026891"/>
            <a:ext cx="7888989" cy="562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484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9CBF-932B-47D7-AD9B-3EF5FA6A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Chance Clock: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4141-8D09-4505-9A1B-3C1213EC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F7E7E-4AA8-4CE3-97F1-C4FC30F3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826"/>
            <a:ext cx="9074225" cy="4351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AC661C-1F26-4903-93F0-7C2EB57DFFBB}"/>
              </a:ext>
            </a:extLst>
          </p:cNvPr>
          <p:cNvSpPr/>
          <p:nvPr/>
        </p:nvSpPr>
        <p:spPr>
          <a:xfrm>
            <a:off x="3504239" y="5807631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“Use” = “Reference”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AF00A7-D1A1-454A-810E-1B2D2204F0E9}"/>
              </a:ext>
            </a:extLst>
          </p:cNvPr>
          <p:cNvSpPr/>
          <p:nvPr/>
        </p:nvSpPr>
        <p:spPr>
          <a:xfrm>
            <a:off x="7387408" y="4192267"/>
            <a:ext cx="762679" cy="7295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56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page to evict? </a:t>
            </a:r>
          </a:p>
          <a:p>
            <a:pPr lvl="1"/>
            <a:r>
              <a:rPr lang="en-US" dirty="0"/>
              <a:t>Reduce page-fault rate by selecting </a:t>
            </a:r>
            <a:r>
              <a:rPr lang="en-US" b="1" dirty="0"/>
              <a:t>best victim page</a:t>
            </a:r>
          </a:p>
          <a:p>
            <a:pPr lvl="2"/>
            <a:r>
              <a:rPr lang="en-US" dirty="0"/>
              <a:t>Reduce page-fault overhead</a:t>
            </a:r>
          </a:p>
          <a:p>
            <a:pPr lvl="1"/>
            <a:r>
              <a:rPr lang="en-US" b="1" dirty="0"/>
              <a:t>Best victim page </a:t>
            </a:r>
            <a:r>
              <a:rPr lang="en-US" dirty="0"/>
              <a:t>is the one that will </a:t>
            </a:r>
            <a:r>
              <a:rPr lang="en-US" b="1" dirty="0"/>
              <a:t>never be touched again</a:t>
            </a:r>
          </a:p>
          <a:p>
            <a:pPr lvl="2"/>
            <a:r>
              <a:rPr lang="en-US" dirty="0"/>
              <a:t>Not needed in the near future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Belady’s</a:t>
            </a:r>
            <a:r>
              <a:rPr lang="en-US" b="1" dirty="0">
                <a:solidFill>
                  <a:srgbClr val="FF0000"/>
                </a:solidFill>
              </a:rPr>
              <a:t> Theorem</a:t>
            </a:r>
          </a:p>
          <a:p>
            <a:pPr lvl="2"/>
            <a:r>
              <a:rPr lang="en-US" dirty="0"/>
              <a:t>Evicting the page that won’t be used for the longest period of time minimizes page fault rate</a:t>
            </a:r>
          </a:p>
          <a:p>
            <a:pPr lvl="8"/>
            <a:endParaRPr lang="en-US" dirty="0"/>
          </a:p>
          <a:p>
            <a:pPr lvl="1"/>
            <a:r>
              <a:rPr lang="en-US" dirty="0"/>
              <a:t>Evict </a:t>
            </a:r>
            <a:r>
              <a:rPr lang="en-US" b="1" dirty="0"/>
              <a:t>unmodified </a:t>
            </a:r>
            <a:r>
              <a:rPr lang="en-US" dirty="0"/>
              <a:t>pages first</a:t>
            </a:r>
          </a:p>
          <a:p>
            <a:pPr lvl="2"/>
            <a:r>
              <a:rPr lang="en-US" b="1" dirty="0"/>
              <a:t>No need to write </a:t>
            </a:r>
            <a:r>
              <a:rPr lang="en-US" dirty="0"/>
              <a:t>them back to disk</a:t>
            </a:r>
          </a:p>
          <a:p>
            <a:endParaRPr lang="en-US" dirty="0"/>
          </a:p>
          <a:p>
            <a:r>
              <a:rPr lang="en-US" b="1" dirty="0"/>
              <a:t>Examine </a:t>
            </a:r>
            <a:r>
              <a:rPr lang="en-US" dirty="0">
                <a:solidFill>
                  <a:srgbClr val="FF0000"/>
                </a:solidFill>
              </a:rPr>
              <a:t>page replacement algorithms</a:t>
            </a:r>
          </a:p>
          <a:p>
            <a:pPr lvl="1"/>
            <a:r>
              <a:rPr lang="en-US" dirty="0"/>
              <a:t>Assume that a process pages against itself</a:t>
            </a:r>
          </a:p>
          <a:p>
            <a:pPr lvl="1"/>
            <a:r>
              <a:rPr lang="en-US" dirty="0"/>
              <a:t>Using a fixed number of page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03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8249-39E3-4986-9500-E24FAB4C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of Memory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6256-FDE0-4D44-8E5A-87469C4E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r>
              <a:rPr lang="en-US" dirty="0"/>
              <a:t>Ordered list of pages the program will reference</a:t>
            </a:r>
          </a:p>
          <a:p>
            <a:pPr lvl="1"/>
            <a:r>
              <a:rPr lang="fr-FR" dirty="0"/>
              <a:t>Example 1, 2, 3, 4, 1, 2, 5,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68F8A-728E-409C-B1F5-AA8EAC05745E}"/>
              </a:ext>
            </a:extLst>
          </p:cNvPr>
          <p:cNvSpPr txBox="1"/>
          <p:nvPr/>
        </p:nvSpPr>
        <p:spPr>
          <a:xfrm>
            <a:off x="1786225" y="3415367"/>
            <a:ext cx="1773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R0, 0x0123</a:t>
            </a:r>
          </a:p>
          <a:p>
            <a:r>
              <a:rPr lang="en-US" dirty="0"/>
              <a:t>MOV R1, 0x1234</a:t>
            </a:r>
          </a:p>
          <a:p>
            <a:r>
              <a:rPr lang="en-US" dirty="0"/>
              <a:t>MOV R2, 0x2345</a:t>
            </a:r>
          </a:p>
          <a:p>
            <a:r>
              <a:rPr lang="en-US" dirty="0"/>
              <a:t>MOV R3, 0x3456</a:t>
            </a:r>
          </a:p>
          <a:p>
            <a:r>
              <a:rPr lang="en-US" dirty="0"/>
              <a:t>MOV 0x0100, R0</a:t>
            </a:r>
          </a:p>
          <a:p>
            <a:r>
              <a:rPr lang="en-US" dirty="0"/>
              <a:t>MOV 0x1200, R1</a:t>
            </a:r>
          </a:p>
          <a:p>
            <a:r>
              <a:rPr lang="en-US" dirty="0"/>
              <a:t>MOV R4, 0x4567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B4AA65-7F76-4C65-8055-3D6E8F86572A}"/>
              </a:ext>
            </a:extLst>
          </p:cNvPr>
          <p:cNvGrpSpPr/>
          <p:nvPr/>
        </p:nvGrpSpPr>
        <p:grpSpPr>
          <a:xfrm>
            <a:off x="5570220" y="3333556"/>
            <a:ext cx="2286466" cy="583124"/>
            <a:chOff x="5570220" y="3333556"/>
            <a:chExt cx="2286466" cy="5831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8F7504-4CFA-4BBC-A11E-F7079F989CC7}"/>
                </a:ext>
              </a:extLst>
            </p:cNvPr>
            <p:cNvSpPr/>
            <p:nvPr/>
          </p:nvSpPr>
          <p:spPr>
            <a:xfrm>
              <a:off x="5570220" y="3573780"/>
              <a:ext cx="141732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D6354A-5787-40F4-A48A-B0708A383EF5}"/>
                </a:ext>
              </a:extLst>
            </p:cNvPr>
            <p:cNvSpPr txBox="1"/>
            <p:nvPr/>
          </p:nvSpPr>
          <p:spPr>
            <a:xfrm>
              <a:off x="6987537" y="3333556"/>
              <a:ext cx="869149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4000"/>
                </a:lnSpc>
              </a:pPr>
              <a:r>
                <a:rPr lang="en-US" dirty="0"/>
                <a:t>0x0000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8E8266-4BA0-4B64-8401-E9F66F3BEEC4}"/>
              </a:ext>
            </a:extLst>
          </p:cNvPr>
          <p:cNvGrpSpPr/>
          <p:nvPr/>
        </p:nvGrpSpPr>
        <p:grpSpPr>
          <a:xfrm>
            <a:off x="5570220" y="3679186"/>
            <a:ext cx="2286469" cy="580394"/>
            <a:chOff x="5570220" y="3679186"/>
            <a:chExt cx="2286469" cy="5803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78D028-50C4-4F11-8526-AE0BD7C9221D}"/>
                </a:ext>
              </a:extLst>
            </p:cNvPr>
            <p:cNvSpPr/>
            <p:nvPr/>
          </p:nvSpPr>
          <p:spPr>
            <a:xfrm>
              <a:off x="5570220" y="3916680"/>
              <a:ext cx="141732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2F0318-34A1-43A0-B731-7EA21803F213}"/>
                </a:ext>
              </a:extLst>
            </p:cNvPr>
            <p:cNvSpPr/>
            <p:nvPr/>
          </p:nvSpPr>
          <p:spPr>
            <a:xfrm>
              <a:off x="6987540" y="3679186"/>
              <a:ext cx="869149" cy="410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4000"/>
                </a:lnSpc>
              </a:pPr>
              <a:r>
                <a:rPr lang="en-US" dirty="0"/>
                <a:t>0x1000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72F46-B39E-46D6-899E-4AE54A407F8D}"/>
              </a:ext>
            </a:extLst>
          </p:cNvPr>
          <p:cNvGrpSpPr/>
          <p:nvPr/>
        </p:nvGrpSpPr>
        <p:grpSpPr>
          <a:xfrm>
            <a:off x="5570220" y="4024816"/>
            <a:ext cx="2286468" cy="577664"/>
            <a:chOff x="5570220" y="4024816"/>
            <a:chExt cx="2286468" cy="5776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B75A73-5078-49F1-B028-5019D4264250}"/>
                </a:ext>
              </a:extLst>
            </p:cNvPr>
            <p:cNvSpPr/>
            <p:nvPr/>
          </p:nvSpPr>
          <p:spPr>
            <a:xfrm>
              <a:off x="5570220" y="4259580"/>
              <a:ext cx="141732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360818-AF44-41BB-B232-D4DEE5EC0174}"/>
                </a:ext>
              </a:extLst>
            </p:cNvPr>
            <p:cNvSpPr/>
            <p:nvPr/>
          </p:nvSpPr>
          <p:spPr>
            <a:xfrm>
              <a:off x="6987539" y="4024816"/>
              <a:ext cx="869149" cy="410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4000"/>
                </a:lnSpc>
              </a:pPr>
              <a:r>
                <a:rPr lang="en-US" dirty="0"/>
                <a:t>0x2000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D6EC93-58A7-441F-96BA-4D49AADA7343}"/>
              </a:ext>
            </a:extLst>
          </p:cNvPr>
          <p:cNvGrpSpPr/>
          <p:nvPr/>
        </p:nvGrpSpPr>
        <p:grpSpPr>
          <a:xfrm>
            <a:off x="5570220" y="4370446"/>
            <a:ext cx="2286468" cy="574934"/>
            <a:chOff x="5570220" y="4370446"/>
            <a:chExt cx="2286468" cy="5749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4E3E66-ADA6-4AE9-90F1-6742A8D83514}"/>
                </a:ext>
              </a:extLst>
            </p:cNvPr>
            <p:cNvSpPr/>
            <p:nvPr/>
          </p:nvSpPr>
          <p:spPr>
            <a:xfrm>
              <a:off x="5570220" y="4602480"/>
              <a:ext cx="141732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708C21-FB00-494D-ABC3-6B193A35D42F}"/>
                </a:ext>
              </a:extLst>
            </p:cNvPr>
            <p:cNvSpPr/>
            <p:nvPr/>
          </p:nvSpPr>
          <p:spPr>
            <a:xfrm>
              <a:off x="6987539" y="4370446"/>
              <a:ext cx="869149" cy="410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4000"/>
                </a:lnSpc>
              </a:pPr>
              <a:r>
                <a:rPr lang="en-US" dirty="0"/>
                <a:t>0x3000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DE51AC-73ED-432F-8081-9900BBA432EE}"/>
              </a:ext>
            </a:extLst>
          </p:cNvPr>
          <p:cNvGrpSpPr/>
          <p:nvPr/>
        </p:nvGrpSpPr>
        <p:grpSpPr>
          <a:xfrm>
            <a:off x="5570220" y="4716076"/>
            <a:ext cx="2286467" cy="756513"/>
            <a:chOff x="5570220" y="4716076"/>
            <a:chExt cx="2286467" cy="7565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8B0A6-580C-44A9-9E94-BBBCA3F1A60C}"/>
                </a:ext>
              </a:extLst>
            </p:cNvPr>
            <p:cNvSpPr/>
            <p:nvPr/>
          </p:nvSpPr>
          <p:spPr>
            <a:xfrm>
              <a:off x="5570220" y="4945380"/>
              <a:ext cx="141732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AD8C0D-D27E-459A-9C95-852B2D6C94F6}"/>
                </a:ext>
              </a:extLst>
            </p:cNvPr>
            <p:cNvSpPr/>
            <p:nvPr/>
          </p:nvSpPr>
          <p:spPr>
            <a:xfrm>
              <a:off x="6987538" y="4716076"/>
              <a:ext cx="869149" cy="410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4000"/>
                </a:lnSpc>
              </a:pPr>
              <a:r>
                <a:rPr lang="en-US" dirty="0"/>
                <a:t>0x4000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58E57-34CC-4E07-9B5D-4E3A91F63985}"/>
                </a:ext>
              </a:extLst>
            </p:cNvPr>
            <p:cNvSpPr/>
            <p:nvPr/>
          </p:nvSpPr>
          <p:spPr>
            <a:xfrm>
              <a:off x="6987537" y="5061707"/>
              <a:ext cx="869149" cy="410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4000"/>
                </a:lnSpc>
              </a:pPr>
              <a:r>
                <a:rPr lang="en-US" dirty="0"/>
                <a:t>0x5000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406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1762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First-In-First-Out (FIFO) Algorithm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70155"/>
            <a:ext cx="8981767" cy="5944983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Replace page that has been inserted first and is still in</a:t>
            </a:r>
          </a:p>
          <a:p>
            <a:pPr lvl="8"/>
            <a:endParaRPr lang="en-US" altLang="en-US" b="1" dirty="0">
              <a:solidFill>
                <a:srgbClr val="FF0000"/>
              </a:solidFill>
              <a:ea typeface="MS PGothic" charset="-128"/>
            </a:endParaRPr>
          </a:p>
          <a:p>
            <a:r>
              <a:rPr lang="en-US" dirty="0"/>
              <a:t>3 physical page frames, 5 virtual pages</a:t>
            </a:r>
          </a:p>
          <a:p>
            <a:r>
              <a:rPr lang="en-US" dirty="0"/>
              <a:t>Reference string: </a:t>
            </a:r>
            <a:r>
              <a:rPr lang="en-US" b="1" dirty="0">
                <a:solidFill>
                  <a:srgbClr val="FF0000"/>
                </a:solidFill>
              </a:rPr>
              <a:t>0, 1, 2, 3, 0, 1, 4, 0, 1, 2, 3, 4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>
                <a:ea typeface="MS PGothic" charset="-128"/>
              </a:rPr>
              <a:t>Easy to implement</a:t>
            </a:r>
          </a:p>
          <a:p>
            <a:pPr lvl="1"/>
            <a:r>
              <a:rPr lang="en-US" altLang="en-US" dirty="0">
                <a:ea typeface="MS PGothic" charset="-128"/>
              </a:rPr>
              <a:t>Maintain a linked list of all pages in the order they come into memory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EEB0C0-A0E3-4C2A-A1D9-BD2F5A66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68191"/>
              </p:ext>
            </p:extLst>
          </p:nvPr>
        </p:nvGraphicFramePr>
        <p:xfrm>
          <a:off x="1760362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9969782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09727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78535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6495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68267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48186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76729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37106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533258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362104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1811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9171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6882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F363154-7622-06B0-4EB7-A2E8BF2B3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91865"/>
              </p:ext>
            </p:extLst>
          </p:nvPr>
        </p:nvGraphicFramePr>
        <p:xfrm>
          <a:off x="2016616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B1D729-B850-8C94-FB5C-515BDC937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9046"/>
              </p:ext>
            </p:extLst>
          </p:nvPr>
        </p:nvGraphicFramePr>
        <p:xfrm>
          <a:off x="4060304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67B37AB-7080-1BA7-960D-927DDFB7A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05631"/>
              </p:ext>
            </p:extLst>
          </p:nvPr>
        </p:nvGraphicFramePr>
        <p:xfrm>
          <a:off x="2527538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D860A8F-3513-B256-4A70-B1943D1D1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49204"/>
              </p:ext>
            </p:extLst>
          </p:nvPr>
        </p:nvGraphicFramePr>
        <p:xfrm>
          <a:off x="3038460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7F15604-0FED-17F4-97D7-4999243F3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47896"/>
              </p:ext>
            </p:extLst>
          </p:nvPr>
        </p:nvGraphicFramePr>
        <p:xfrm>
          <a:off x="3549382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8A56ED8-E7D8-45AD-6782-E0B3F9A6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01652"/>
              </p:ext>
            </p:extLst>
          </p:nvPr>
        </p:nvGraphicFramePr>
        <p:xfrm>
          <a:off x="4571226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521AC450-D98F-D357-B5AF-6E5185AB2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55191"/>
              </p:ext>
            </p:extLst>
          </p:nvPr>
        </p:nvGraphicFramePr>
        <p:xfrm>
          <a:off x="5082148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83E7ED3-5D63-2B58-A108-D835223A4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38718"/>
              </p:ext>
            </p:extLst>
          </p:nvPr>
        </p:nvGraphicFramePr>
        <p:xfrm>
          <a:off x="5593070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7E20C344-FFFC-7C4F-AC6A-BD0F677AE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30362"/>
              </p:ext>
            </p:extLst>
          </p:nvPr>
        </p:nvGraphicFramePr>
        <p:xfrm>
          <a:off x="6103992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ED806739-0C0D-9408-2B10-BFB04AC03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4586"/>
              </p:ext>
            </p:extLst>
          </p:nvPr>
        </p:nvGraphicFramePr>
        <p:xfrm>
          <a:off x="6614914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3FC2B18E-2500-B2F6-88D4-7D3E07D49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58508"/>
              </p:ext>
            </p:extLst>
          </p:nvPr>
        </p:nvGraphicFramePr>
        <p:xfrm>
          <a:off x="7125836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FF9B998D-E660-BE74-959F-FFEA5E119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52888"/>
              </p:ext>
            </p:extLst>
          </p:nvPr>
        </p:nvGraphicFramePr>
        <p:xfrm>
          <a:off x="7636757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D19C3A73-32FE-D2FE-8ACA-C07B73A4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2281"/>
              </p:ext>
            </p:extLst>
          </p:nvPr>
        </p:nvGraphicFramePr>
        <p:xfrm>
          <a:off x="2000327" y="461180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9969782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09727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78535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6495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68267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48186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76729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37106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533258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362104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1811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9171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68826"/>
                  </a:ext>
                </a:extLst>
              </a:tr>
            </a:tbl>
          </a:graphicData>
        </a:graphic>
      </p:graphicFrame>
      <p:grpSp>
        <p:nvGrpSpPr>
          <p:cNvPr id="41987" name="Group 41986">
            <a:extLst>
              <a:ext uri="{FF2B5EF4-FFF2-40B4-BE49-F238E27FC236}">
                <a16:creationId xmlns:a16="http://schemas.microsoft.com/office/drawing/2014/main" id="{6911EC49-76C9-CC82-E440-498D22CC2F7A}"/>
              </a:ext>
            </a:extLst>
          </p:cNvPr>
          <p:cNvGrpSpPr/>
          <p:nvPr/>
        </p:nvGrpSpPr>
        <p:grpSpPr>
          <a:xfrm>
            <a:off x="0" y="3633399"/>
            <a:ext cx="1397621" cy="686657"/>
            <a:chOff x="241331" y="3636289"/>
            <a:chExt cx="1397621" cy="6866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C9E66E-C313-DA60-EC20-F9E29E2CC613}"/>
                </a:ext>
              </a:extLst>
            </p:cNvPr>
            <p:cNvSpPr txBox="1"/>
            <p:nvPr/>
          </p:nvSpPr>
          <p:spPr>
            <a:xfrm>
              <a:off x="241331" y="3815115"/>
              <a:ext cx="984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 frames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9D055C-CEC3-3776-B610-D47DAEFD3BE1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1225896" y="3636289"/>
              <a:ext cx="413056" cy="34810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02451D-72BC-EADB-A665-9DA68C1C58EA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1225896" y="3984392"/>
              <a:ext cx="413056" cy="3335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A809CB6-566D-94C3-0FDA-31BA35D67D5B}"/>
                </a:ext>
              </a:extLst>
            </p:cNvPr>
            <p:cNvCxnSpPr>
              <a:cxnSpLocks/>
            </p:cNvCxnSpPr>
            <p:nvPr/>
          </p:nvCxnSpPr>
          <p:spPr>
            <a:xfrm>
              <a:off x="1225896" y="4002431"/>
              <a:ext cx="389181" cy="32051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26227FBB-3A5B-E02C-9F0D-DBBC7898E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63625"/>
              </p:ext>
            </p:extLst>
          </p:nvPr>
        </p:nvGraphicFramePr>
        <p:xfrm>
          <a:off x="1451375" y="3464141"/>
          <a:ext cx="288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3">
                  <a:extLst>
                    <a:ext uri="{9D8B030D-6E8A-4147-A177-3AD203B41FA5}">
                      <a16:colId xmlns:a16="http://schemas.microsoft.com/office/drawing/2014/main" val="216051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11634"/>
                  </a:ext>
                </a:extLst>
              </a:tr>
            </a:tbl>
          </a:graphicData>
        </a:graphic>
      </p:graphicFrame>
      <p:sp>
        <p:nvSpPr>
          <p:cNvPr id="41992" name="TextBox 41991">
            <a:extLst>
              <a:ext uri="{FF2B5EF4-FFF2-40B4-BE49-F238E27FC236}">
                <a16:creationId xmlns:a16="http://schemas.microsoft.com/office/drawing/2014/main" id="{FC46C975-8D06-7A12-AA5C-9D6B2252B324}"/>
              </a:ext>
            </a:extLst>
          </p:cNvPr>
          <p:cNvSpPr txBox="1"/>
          <p:nvPr/>
        </p:nvSpPr>
        <p:spPr>
          <a:xfrm>
            <a:off x="0" y="2905350"/>
            <a:ext cx="1027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Tail of list</a:t>
            </a:r>
          </a:p>
        </p:txBody>
      </p:sp>
      <p:sp>
        <p:nvSpPr>
          <p:cNvPr id="41993" name="TextBox 41992">
            <a:extLst>
              <a:ext uri="{FF2B5EF4-FFF2-40B4-BE49-F238E27FC236}">
                <a16:creationId xmlns:a16="http://schemas.microsoft.com/office/drawing/2014/main" id="{BA3B59D1-54C1-A470-FBB3-A7A3A3653802}"/>
              </a:ext>
            </a:extLst>
          </p:cNvPr>
          <p:cNvSpPr txBox="1"/>
          <p:nvPr/>
        </p:nvSpPr>
        <p:spPr>
          <a:xfrm>
            <a:off x="21318" y="4783638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Beginning</a:t>
            </a:r>
          </a:p>
          <a:p>
            <a:r>
              <a:rPr lang="en-US" sz="1600" dirty="0"/>
              <a:t>of list</a:t>
            </a:r>
          </a:p>
        </p:txBody>
      </p:sp>
      <p:cxnSp>
        <p:nvCxnSpPr>
          <p:cNvPr id="41994" name="Straight Arrow Connector 41993">
            <a:extLst>
              <a:ext uri="{FF2B5EF4-FFF2-40B4-BE49-F238E27FC236}">
                <a16:creationId xmlns:a16="http://schemas.microsoft.com/office/drawing/2014/main" id="{5A4A3B76-C55D-33A1-027B-7218557B3BA4}"/>
              </a:ext>
            </a:extLst>
          </p:cNvPr>
          <p:cNvCxnSpPr>
            <a:cxnSpLocks/>
          </p:cNvCxnSpPr>
          <p:nvPr/>
        </p:nvCxnSpPr>
        <p:spPr>
          <a:xfrm>
            <a:off x="889086" y="3224601"/>
            <a:ext cx="562289" cy="2481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997" name="Straight Arrow Connector 41996">
            <a:extLst>
              <a:ext uri="{FF2B5EF4-FFF2-40B4-BE49-F238E27FC236}">
                <a16:creationId xmlns:a16="http://schemas.microsoft.com/office/drawing/2014/main" id="{9437775E-B033-778D-00F8-492A8105284A}"/>
              </a:ext>
            </a:extLst>
          </p:cNvPr>
          <p:cNvCxnSpPr>
            <a:cxnSpLocks/>
          </p:cNvCxnSpPr>
          <p:nvPr/>
        </p:nvCxnSpPr>
        <p:spPr>
          <a:xfrm flipV="1">
            <a:off x="941388" y="4576661"/>
            <a:ext cx="509987" cy="27957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001" name="TextBox 42000">
            <a:extLst>
              <a:ext uri="{FF2B5EF4-FFF2-40B4-BE49-F238E27FC236}">
                <a16:creationId xmlns:a16="http://schemas.microsoft.com/office/drawing/2014/main" id="{AF989684-1930-8B87-4E18-7CD98CF0D087}"/>
              </a:ext>
            </a:extLst>
          </p:cNvPr>
          <p:cNvSpPr txBox="1"/>
          <p:nvPr/>
        </p:nvSpPr>
        <p:spPr>
          <a:xfrm>
            <a:off x="3786396" y="5129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 page faults!</a:t>
            </a:r>
          </a:p>
        </p:txBody>
      </p:sp>
      <p:grpSp>
        <p:nvGrpSpPr>
          <p:cNvPr id="42005" name="Group 42004">
            <a:extLst>
              <a:ext uri="{FF2B5EF4-FFF2-40B4-BE49-F238E27FC236}">
                <a16:creationId xmlns:a16="http://schemas.microsoft.com/office/drawing/2014/main" id="{7D3756A3-A92D-5035-130D-E44B90A3B07C}"/>
              </a:ext>
            </a:extLst>
          </p:cNvPr>
          <p:cNvGrpSpPr/>
          <p:nvPr/>
        </p:nvGrpSpPr>
        <p:grpSpPr>
          <a:xfrm>
            <a:off x="1804252" y="3058160"/>
            <a:ext cx="7198833" cy="2929685"/>
            <a:chOff x="1804252" y="3058160"/>
            <a:chExt cx="7198833" cy="2929685"/>
          </a:xfrm>
        </p:grpSpPr>
        <p:pic>
          <p:nvPicPr>
            <p:cNvPr id="42002" name="Picture 42001">
              <a:extLst>
                <a:ext uri="{FF2B5EF4-FFF2-40B4-BE49-F238E27FC236}">
                  <a16:creationId xmlns:a16="http://schemas.microsoft.com/office/drawing/2014/main" id="{1CFF99BA-27F8-8875-320E-6B9FF93EE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978" t="2426" r="18506" b="15868"/>
            <a:stretch/>
          </p:blipFill>
          <p:spPr>
            <a:xfrm>
              <a:off x="6214447" y="5031542"/>
              <a:ext cx="2788638" cy="956303"/>
            </a:xfrm>
            <a:prstGeom prst="rect">
              <a:avLst/>
            </a:prstGeom>
          </p:spPr>
        </p:pic>
        <p:sp>
          <p:nvSpPr>
            <p:cNvPr id="42003" name="Rectangle 42002">
              <a:extLst>
                <a:ext uri="{FF2B5EF4-FFF2-40B4-BE49-F238E27FC236}">
                  <a16:creationId xmlns:a16="http://schemas.microsoft.com/office/drawing/2014/main" id="{5EC6F03B-B26D-C04C-3830-C8FAAF0D1BC3}"/>
                </a:ext>
              </a:extLst>
            </p:cNvPr>
            <p:cNvSpPr/>
            <p:nvPr/>
          </p:nvSpPr>
          <p:spPr>
            <a:xfrm>
              <a:off x="1804252" y="3058160"/>
              <a:ext cx="6247378" cy="192448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04" name="Arrow: Down 42003">
              <a:extLst>
                <a:ext uri="{FF2B5EF4-FFF2-40B4-BE49-F238E27FC236}">
                  <a16:creationId xmlns:a16="http://schemas.microsoft.com/office/drawing/2014/main" id="{9A5CA11D-EECA-7C56-70D0-D8B453164217}"/>
                </a:ext>
              </a:extLst>
            </p:cNvPr>
            <p:cNvSpPr/>
            <p:nvPr/>
          </p:nvSpPr>
          <p:spPr>
            <a:xfrm rot="19853260">
              <a:off x="7654179" y="4681553"/>
              <a:ext cx="534158" cy="3965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66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29466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ea typeface="MS PGothic" charset="-128"/>
              </a:rPr>
              <a:t>Belady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Anomaly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D121444-263A-4BF8-9A4F-FF93D153B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9"/>
          <a:stretch/>
        </p:blipFill>
        <p:spPr bwMode="auto">
          <a:xfrm>
            <a:off x="32305" y="1846515"/>
            <a:ext cx="4539695" cy="316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B83E83-295A-4D86-B8A3-4D51C1588791}"/>
              </a:ext>
            </a:extLst>
          </p:cNvPr>
          <p:cNvSpPr txBox="1"/>
          <p:nvPr/>
        </p:nvSpPr>
        <p:spPr>
          <a:xfrm>
            <a:off x="461913" y="542109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Expected Behavior</a:t>
            </a:r>
          </a:p>
          <a:p>
            <a:pPr algn="ctr"/>
            <a:r>
              <a:rPr lang="en-US" dirty="0"/>
              <a:t>(more page frames less page faults)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8F9FFA-2E88-4D1C-88AC-332E7D789969}"/>
              </a:ext>
            </a:extLst>
          </p:cNvPr>
          <p:cNvGrpSpPr/>
          <p:nvPr/>
        </p:nvGrpSpPr>
        <p:grpSpPr>
          <a:xfrm>
            <a:off x="4706675" y="1846516"/>
            <a:ext cx="4422791" cy="4497905"/>
            <a:chOff x="4706675" y="1846516"/>
            <a:chExt cx="4422791" cy="4497905"/>
          </a:xfrm>
        </p:grpSpPr>
        <p:pic>
          <p:nvPicPr>
            <p:cNvPr id="44034" name="Picture 1" descr="9_13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675" y="1846516"/>
              <a:ext cx="4422791" cy="316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EAD7D6-EFA2-46E7-A82D-C0A1E15A1934}"/>
                </a:ext>
              </a:extLst>
            </p:cNvPr>
            <p:cNvSpPr txBox="1"/>
            <p:nvPr/>
          </p:nvSpPr>
          <p:spPr>
            <a:xfrm>
              <a:off x="5434340" y="5421091"/>
              <a:ext cx="29674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FIFO Behavior</a:t>
              </a:r>
            </a:p>
            <a:p>
              <a:pPr algn="ctr"/>
              <a:r>
                <a:rPr lang="en-US" dirty="0"/>
                <a:t>(more page frames do not </a:t>
              </a:r>
            </a:p>
            <a:p>
              <a:pPr algn="ctr"/>
              <a:r>
                <a:rPr lang="en-US" dirty="0"/>
                <a:t>guarantee less page faults)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6C16BF-C711-4070-83BC-62C4056FF805}"/>
                </a:ext>
              </a:extLst>
            </p:cNvPr>
            <p:cNvSpPr/>
            <p:nvPr/>
          </p:nvSpPr>
          <p:spPr>
            <a:xfrm>
              <a:off x="6608190" y="2790334"/>
              <a:ext cx="1018095" cy="76357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22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3811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Optimal Algorithm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29" y="1119188"/>
            <a:ext cx="8892721" cy="5738812"/>
          </a:xfrm>
        </p:spPr>
        <p:txBody>
          <a:bodyPr>
            <a:normAutofit lnSpcReduction="10000"/>
          </a:bodyPr>
          <a:lstStyle/>
          <a:p>
            <a:pPr>
              <a:tabLst>
                <a:tab pos="1889125" algn="l"/>
              </a:tabLst>
            </a:pPr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Replace page that will not be used for longest period</a:t>
            </a:r>
          </a:p>
          <a:p>
            <a:pPr lvl="1">
              <a:tabLst>
                <a:tab pos="1889125" algn="l"/>
              </a:tabLst>
            </a:pPr>
            <a:r>
              <a:rPr lang="en-US" dirty="0"/>
              <a:t>Lowest page-fault rate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>
                <a:ea typeface="MS PGothic" charset="-128"/>
              </a:rPr>
              <a:t>Never suffer from </a:t>
            </a:r>
            <a:r>
              <a:rPr lang="en-US" altLang="en-US" dirty="0" err="1">
                <a:ea typeface="MS PGothic" charset="-128"/>
              </a:rPr>
              <a:t>Belady’s</a:t>
            </a:r>
            <a:r>
              <a:rPr lang="en-US" altLang="en-US" dirty="0">
                <a:ea typeface="MS PGothic" charset="-128"/>
              </a:rPr>
              <a:t> anomaly</a:t>
            </a:r>
          </a:p>
          <a:p>
            <a:r>
              <a:rPr lang="en-US" altLang="en-US" dirty="0">
                <a:ea typeface="MS PGothic" charset="-128"/>
              </a:rPr>
              <a:t>3 physical page frames, 8 virtual pages</a:t>
            </a:r>
          </a:p>
          <a:p>
            <a:r>
              <a:rPr lang="en-US" altLang="en-US" dirty="0">
                <a:ea typeface="MS PGothic" charset="-128"/>
              </a:rPr>
              <a:t>Reference string: </a:t>
            </a:r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7,0,1,2,0,3,0,4,2,3,0,3,0,3,2,1,2,0,1,7,0,1</a:t>
            </a:r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  <a:p>
            <a:pPr>
              <a:tabLst>
                <a:tab pos="1889125" algn="l"/>
              </a:tabLst>
            </a:pPr>
            <a:endParaRPr lang="en-US" altLang="en-US" dirty="0">
              <a:ea typeface="MS PGothic" charset="-128"/>
            </a:endParaRPr>
          </a:p>
          <a:p>
            <a:pPr>
              <a:tabLst>
                <a:tab pos="1889125" algn="l"/>
              </a:tabLst>
            </a:pPr>
            <a:endParaRPr lang="en-US" altLang="en-US" dirty="0">
              <a:ea typeface="MS PGothic" charset="-128"/>
            </a:endParaRPr>
          </a:p>
          <a:p>
            <a:pPr>
              <a:tabLst>
                <a:tab pos="1889125" algn="l"/>
              </a:tabLst>
            </a:pPr>
            <a:endParaRPr lang="en-US" altLang="en-US" dirty="0">
              <a:ea typeface="MS PGothic" charset="-128"/>
            </a:endParaRPr>
          </a:p>
          <a:p>
            <a:pPr>
              <a:tabLst>
                <a:tab pos="1889125" algn="l"/>
              </a:tabLst>
            </a:pPr>
            <a:endParaRPr lang="en-US" altLang="en-US" dirty="0">
              <a:ea typeface="MS PGothic" charset="-128"/>
            </a:endParaRPr>
          </a:p>
          <a:p>
            <a:pPr lvl="8">
              <a:tabLst>
                <a:tab pos="1889125" algn="l"/>
              </a:tabLst>
            </a:pPr>
            <a:endParaRPr lang="en-US" altLang="en-US" dirty="0">
              <a:ea typeface="MS PGothic" charset="-128"/>
            </a:endParaRPr>
          </a:p>
          <a:p>
            <a:pPr>
              <a:tabLst>
                <a:tab pos="1889125" algn="l"/>
              </a:tabLst>
            </a:pPr>
            <a:r>
              <a:rPr lang="en-US" altLang="en-US" dirty="0">
                <a:ea typeface="MS PGothic" charset="-128"/>
              </a:rPr>
              <a:t>How do you know what page will not be used?</a:t>
            </a:r>
          </a:p>
          <a:p>
            <a:pPr lvl="1">
              <a:tabLst>
                <a:tab pos="1889125" algn="l"/>
              </a:tabLst>
            </a:pPr>
            <a:r>
              <a:rPr lang="en-US" altLang="en-US" b="1" dirty="0">
                <a:ea typeface="MS PGothic" charset="-128"/>
              </a:rPr>
              <a:t>Can</a:t>
            </a:r>
            <a:r>
              <a:rPr lang="ja-JP" altLang="en-US" b="1" dirty="0">
                <a:ea typeface="MS PGothic" charset="-128"/>
              </a:rPr>
              <a:t>’</a:t>
            </a:r>
            <a:r>
              <a:rPr lang="en-US" altLang="ja-JP" b="1" dirty="0">
                <a:ea typeface="MS PGothic" charset="-128"/>
              </a:rPr>
              <a:t>t read the future</a:t>
            </a:r>
            <a:endParaRPr lang="en-US" altLang="en-US" b="1" dirty="0">
              <a:ea typeface="MS PGothic" charset="-128"/>
            </a:endParaRPr>
          </a:p>
          <a:p>
            <a:pPr>
              <a:tabLst>
                <a:tab pos="1889125" algn="l"/>
              </a:tabLst>
            </a:pPr>
            <a:r>
              <a:rPr lang="en-US" altLang="en-US" dirty="0">
                <a:ea typeface="MS PGothic" charset="-128"/>
              </a:rPr>
              <a:t>Used for measuring how well your algorithm performs</a:t>
            </a: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/>
          <a:stretch/>
        </p:blipFill>
        <p:spPr bwMode="auto">
          <a:xfrm>
            <a:off x="847932" y="3171216"/>
            <a:ext cx="7448136" cy="21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B7F15-3057-4771-86C9-F7290D1F366B}"/>
              </a:ext>
            </a:extLst>
          </p:cNvPr>
          <p:cNvSpPr txBox="1"/>
          <p:nvPr/>
        </p:nvSpPr>
        <p:spPr>
          <a:xfrm>
            <a:off x="3774345" y="47274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 page faults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2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3513"/>
            <a:ext cx="9143999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Least Recently Used (LRU)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27075"/>
            <a:ext cx="9144000" cy="590969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Replace page that has not been used in the most amount of time</a:t>
            </a:r>
          </a:p>
          <a:p>
            <a:pPr lvl="1">
              <a:defRPr/>
            </a:pPr>
            <a:r>
              <a:rPr lang="en-US" altLang="en-US" dirty="0"/>
              <a:t>Use past knowledge rather than future</a:t>
            </a:r>
          </a:p>
          <a:p>
            <a:pPr lvl="1">
              <a:defRPr/>
            </a:pPr>
            <a:r>
              <a:rPr lang="en-US" altLang="en-US" dirty="0"/>
              <a:t>Never suffer from </a:t>
            </a:r>
            <a:r>
              <a:rPr lang="en-US" altLang="en-US" dirty="0" err="1"/>
              <a:t>Belady’s</a:t>
            </a:r>
            <a:r>
              <a:rPr lang="en-US" altLang="en-US" dirty="0"/>
              <a:t> anomaly (stack algorithm)</a:t>
            </a:r>
          </a:p>
          <a:p>
            <a:r>
              <a:rPr lang="en-US" altLang="en-US" dirty="0"/>
              <a:t>3 physical page frames, 8 virtual pages</a:t>
            </a:r>
          </a:p>
          <a:p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How to implement?</a:t>
            </a:r>
          </a:p>
          <a:p>
            <a:pPr lvl="1">
              <a:defRPr/>
            </a:pPr>
            <a:r>
              <a:rPr lang="en-US" altLang="en-US" dirty="0"/>
              <a:t>Associate time of last use with each page</a:t>
            </a:r>
          </a:p>
          <a:p>
            <a:pPr lvl="1">
              <a:defRPr/>
            </a:pPr>
            <a:r>
              <a:rPr lang="en-US" altLang="en-US" dirty="0"/>
              <a:t>Requires substantial </a:t>
            </a:r>
            <a:r>
              <a:rPr lang="en-US" altLang="en-US" b="1" dirty="0"/>
              <a:t>hardware assistance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pic>
        <p:nvPicPr>
          <p:cNvPr id="48131" name="Picture 4" descr="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2822702"/>
            <a:ext cx="690245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A7F18F-1CE5-46A3-9B1B-1ECDEC38697A}"/>
              </a:ext>
            </a:extLst>
          </p:cNvPr>
          <p:cNvSpPr txBox="1"/>
          <p:nvPr/>
        </p:nvSpPr>
        <p:spPr>
          <a:xfrm>
            <a:off x="3659425" y="451393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page faults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091146-093C-47A4-83E7-DB52A4A5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LRU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6C881-A07C-4168-9A88-9227926B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</a:t>
            </a:r>
            <a:r>
              <a:rPr lang="en-US" b="1" dirty="0"/>
              <a:t>page table entry bits</a:t>
            </a:r>
            <a:r>
              <a:rPr lang="en-US" dirty="0"/>
              <a:t>, maintained </a:t>
            </a:r>
            <a:r>
              <a:rPr lang="en-US" b="1" dirty="0">
                <a:solidFill>
                  <a:srgbClr val="FF0000"/>
                </a:solidFill>
              </a:rPr>
              <a:t>by hardware</a:t>
            </a:r>
          </a:p>
          <a:p>
            <a:pPr lvl="1"/>
            <a:r>
              <a:rPr lang="en-US" dirty="0"/>
              <a:t>Page referenced (if accessed or not)</a:t>
            </a:r>
          </a:p>
          <a:p>
            <a:pPr lvl="1"/>
            <a:r>
              <a:rPr lang="en-US" dirty="0"/>
              <a:t>Page modified (if access was in write)</a:t>
            </a:r>
          </a:p>
          <a:p>
            <a:r>
              <a:rPr lang="en-US" dirty="0"/>
              <a:t>Keep a history/counter </a:t>
            </a:r>
            <a:r>
              <a:rPr lang="en-US" b="1" dirty="0"/>
              <a:t>for each page, </a:t>
            </a:r>
            <a:r>
              <a:rPr lang="en-US" b="1" dirty="0">
                <a:solidFill>
                  <a:srgbClr val="FF0000"/>
                </a:solidFill>
              </a:rPr>
              <a:t>in software</a:t>
            </a:r>
          </a:p>
          <a:p>
            <a:pPr lvl="8"/>
            <a:endParaRPr lang="en-US" dirty="0"/>
          </a:p>
          <a:p>
            <a:r>
              <a:rPr lang="en-US" b="1" dirty="0"/>
              <a:t>History-based</a:t>
            </a:r>
            <a:r>
              <a:rPr lang="en-US" dirty="0"/>
              <a:t> page replacement algorithms </a:t>
            </a:r>
          </a:p>
          <a:p>
            <a:pPr lvl="1"/>
            <a:r>
              <a:rPr lang="en-US" dirty="0"/>
              <a:t>Recording the reference bits at regular intervals</a:t>
            </a:r>
          </a:p>
          <a:p>
            <a:pPr lvl="2"/>
            <a:r>
              <a:rPr lang="en-US" dirty="0"/>
              <a:t>keep history bits in a table in memory</a:t>
            </a:r>
          </a:p>
          <a:p>
            <a:pPr lvl="1"/>
            <a:r>
              <a:rPr lang="en-US" i="1" dirty="0"/>
              <a:t>Aging</a:t>
            </a:r>
          </a:p>
          <a:p>
            <a:pPr lvl="1"/>
            <a:r>
              <a:rPr lang="en-US" i="1" dirty="0"/>
              <a:t>Second-chance (clock)</a:t>
            </a:r>
          </a:p>
          <a:p>
            <a:pPr lvl="1"/>
            <a:r>
              <a:rPr lang="en-US" i="1" dirty="0"/>
              <a:t>Enhanced second-chance</a:t>
            </a:r>
          </a:p>
          <a:p>
            <a:r>
              <a:rPr lang="en-US" b="1" dirty="0"/>
              <a:t>Counting-based</a:t>
            </a:r>
            <a:r>
              <a:rPr lang="en-US" dirty="0"/>
              <a:t> page replacement algorithms</a:t>
            </a:r>
          </a:p>
          <a:p>
            <a:pPr lvl="1"/>
            <a:r>
              <a:rPr lang="en-US" dirty="0"/>
              <a:t>Keep a counter of the number of references that have been made</a:t>
            </a:r>
          </a:p>
          <a:p>
            <a:pPr lvl="1"/>
            <a:r>
              <a:rPr lang="en-US" i="1" dirty="0"/>
              <a:t>Least frequently used (LFU) </a:t>
            </a:r>
          </a:p>
          <a:p>
            <a:pPr lvl="2"/>
            <a:r>
              <a:rPr lang="en-US" dirty="0"/>
              <a:t>the page with the smallest count be replaced</a:t>
            </a:r>
          </a:p>
          <a:p>
            <a:pPr lvl="1"/>
            <a:r>
              <a:rPr lang="en-US" i="1" dirty="0"/>
              <a:t>Most frequently used (MFU) </a:t>
            </a:r>
          </a:p>
          <a:p>
            <a:pPr lvl="2"/>
            <a:r>
              <a:rPr lang="en-US" dirty="0"/>
              <a:t>the page with the highest count be replaced</a:t>
            </a:r>
          </a:p>
          <a:p>
            <a:pPr lvl="2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B9FA3-D549-4148-A87C-AECC0E40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573-7826-954B-AF1B-EA21946A0A22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96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9297-02C0-4BD9-BFCF-B0FAB6A9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8C02-59B0-4F92-B005-9A0C7CDC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FIFO variant</a:t>
            </a:r>
          </a:p>
          <a:p>
            <a:pPr lvl="1"/>
            <a:r>
              <a:rPr lang="en-US" dirty="0"/>
              <a:t>Adds the concept of usage (references)</a:t>
            </a:r>
          </a:p>
          <a:p>
            <a:endParaRPr lang="en-US" dirty="0"/>
          </a:p>
          <a:p>
            <a:r>
              <a:rPr lang="en-US" dirty="0"/>
              <a:t>Examine pages in FIFO order starting from beginning of list</a:t>
            </a:r>
          </a:p>
          <a:p>
            <a:pPr lvl="1"/>
            <a:r>
              <a:rPr lang="en-US" dirty="0"/>
              <a:t>Consider “reference bit”, R=0 </a:t>
            </a:r>
            <a:r>
              <a:rPr lang="en-US" b="1" dirty="0"/>
              <a:t>has not </a:t>
            </a:r>
            <a:r>
              <a:rPr lang="en-US" dirty="0"/>
              <a:t>been referenced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IF R=0, remove page, go to </a:t>
            </a:r>
            <a:r>
              <a:rPr lang="en-US" b="1" dirty="0"/>
              <a:t>c)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IF R=1, set R=0 and place it at the end of FIFO list (hence, the second chance), go to </a:t>
            </a:r>
            <a:r>
              <a:rPr lang="en-US" b="1" dirty="0"/>
              <a:t>a)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Add new page at the end of FIFO (with R=1)</a:t>
            </a:r>
          </a:p>
          <a:p>
            <a:pPr lvl="1"/>
            <a:r>
              <a:rPr lang="en-US" dirty="0"/>
              <a:t>If not enough replaces, revert to pure FIFO on second pass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4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8|2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|14.8|5.3|2.8|12|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|3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9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1FB50FB6DBFC498D04278E0041CC04" ma:contentTypeVersion="2" ma:contentTypeDescription="Create a new document." ma:contentTypeScope="" ma:versionID="14bb069884a408584a5d238c15021ee3">
  <xsd:schema xmlns:xsd="http://www.w3.org/2001/XMLSchema" xmlns:xs="http://www.w3.org/2001/XMLSchema" xmlns:p="http://schemas.microsoft.com/office/2006/metadata/properties" xmlns:ns2="91c06898-2b19-4151-badc-2de1ca5af691" targetNamespace="http://schemas.microsoft.com/office/2006/metadata/properties" ma:root="true" ma:fieldsID="00c93359f5ccff9022f14e4203269acf" ns2:_="">
    <xsd:import namespace="91c06898-2b19-4151-badc-2de1ca5af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06898-2b19-4151-badc-2de1ca5af6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20FD96-B336-4F4C-8BC1-B2AC65372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c06898-2b19-4151-badc-2de1ca5af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D50CD7-3381-49DE-AB3B-680211FD4D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D8F0BA-F81A-4C18-817D-7919711AB22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27216</TotalTime>
  <Words>1214</Words>
  <Application>Microsoft Office PowerPoint</Application>
  <PresentationFormat>Presentación en pantalla (4:3)</PresentationFormat>
  <Paragraphs>243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MS PGothic</vt:lpstr>
      <vt:lpstr>Arial</vt:lpstr>
      <vt:lpstr>Calibri</vt:lpstr>
      <vt:lpstr>NimbusRomNo9L-Regu</vt:lpstr>
      <vt:lpstr>PalatinoLTStd-Bold</vt:lpstr>
      <vt:lpstr>PalatinoLTStd-Roman</vt:lpstr>
      <vt:lpstr>Times New Roman</vt:lpstr>
      <vt:lpstr>TimesNewRomanPSMT</vt:lpstr>
      <vt:lpstr>Office Theme</vt:lpstr>
      <vt:lpstr>Operating Systems (INFR10079) 2023/2024 Semester 2 </vt:lpstr>
      <vt:lpstr>Page Replacement Algorithm</vt:lpstr>
      <vt:lpstr>String of Memory References</vt:lpstr>
      <vt:lpstr>First-In-First-Out (FIFO) Algorithm</vt:lpstr>
      <vt:lpstr>Belady’s Anomaly</vt:lpstr>
      <vt:lpstr>Optimal Algorithm</vt:lpstr>
      <vt:lpstr>Least Recently Used (LRU) Algorithm</vt:lpstr>
      <vt:lpstr>Approximating LRU</vt:lpstr>
      <vt:lpstr>Second Chance</vt:lpstr>
      <vt:lpstr> Second Chance: Example</vt:lpstr>
      <vt:lpstr>Second Chance Clock</vt:lpstr>
      <vt:lpstr>Second Chance Clock: Example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Datacenter Network</dc:title>
  <dc:creator>Myungjin Lee</dc:creator>
  <cp:lastModifiedBy>Danny Santos Pinkney</cp:lastModifiedBy>
  <cp:revision>836</cp:revision>
  <cp:lastPrinted>2016-02-28T20:29:06Z</cp:lastPrinted>
  <dcterms:created xsi:type="dcterms:W3CDTF">2013-11-07T10:34:18Z</dcterms:created>
  <dcterms:modified xsi:type="dcterms:W3CDTF">2024-04-22T13:44:43Z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0x0101000B1FB50FB6DBFC498D04278E0041CC04</vt:lpwstr>
  </property>
</Properties>
</file>