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1" r:id="rId1"/>
  </p:sldMasterIdLst>
  <p:sldIdLst>
    <p:sldId id="256" r:id="rId2"/>
    <p:sldId id="257" r:id="rId3"/>
    <p:sldId id="258" r:id="rId4"/>
    <p:sldId id="269" r:id="rId5"/>
    <p:sldId id="259" r:id="rId6"/>
    <p:sldId id="27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3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5E59-6BFB-49E6-AFBB-5098C93B8C6F}" type="datetimeFigureOut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3ECF2A5-9F52-4B39-88CE-1F274943C0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91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5E59-6BFB-49E6-AFBB-5098C93B8C6F}" type="datetimeFigureOut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ECF2A5-9F52-4B39-88CE-1F274943C0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77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5E59-6BFB-49E6-AFBB-5098C93B8C6F}" type="datetimeFigureOut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ECF2A5-9F52-4B39-88CE-1F274943C06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3220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5E59-6BFB-49E6-AFBB-5098C93B8C6F}" type="datetimeFigureOut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ECF2A5-9F52-4B39-88CE-1F274943C0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419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5E59-6BFB-49E6-AFBB-5098C93B8C6F}" type="datetimeFigureOut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ECF2A5-9F52-4B39-88CE-1F274943C06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3597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5E59-6BFB-49E6-AFBB-5098C93B8C6F}" type="datetimeFigureOut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ECF2A5-9F52-4B39-88CE-1F274943C0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432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5E59-6BFB-49E6-AFBB-5098C93B8C6F}" type="datetimeFigureOut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F2A5-9F52-4B39-88CE-1F274943C0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328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5E59-6BFB-49E6-AFBB-5098C93B8C6F}" type="datetimeFigureOut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F2A5-9F52-4B39-88CE-1F274943C0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62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5E59-6BFB-49E6-AFBB-5098C93B8C6F}" type="datetimeFigureOut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F2A5-9F52-4B39-88CE-1F274943C0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42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5E59-6BFB-49E6-AFBB-5098C93B8C6F}" type="datetimeFigureOut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ECF2A5-9F52-4B39-88CE-1F274943C0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88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5E59-6BFB-49E6-AFBB-5098C93B8C6F}" type="datetimeFigureOut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3ECF2A5-9F52-4B39-88CE-1F274943C0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54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5E59-6BFB-49E6-AFBB-5098C93B8C6F}" type="datetimeFigureOut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3ECF2A5-9F52-4B39-88CE-1F274943C0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789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5E59-6BFB-49E6-AFBB-5098C93B8C6F}" type="datetimeFigureOut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F2A5-9F52-4B39-88CE-1F274943C0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37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5E59-6BFB-49E6-AFBB-5098C93B8C6F}" type="datetimeFigureOut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F2A5-9F52-4B39-88CE-1F274943C0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646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5E59-6BFB-49E6-AFBB-5098C93B8C6F}" type="datetimeFigureOut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F2A5-9F52-4B39-88CE-1F274943C0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46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5E59-6BFB-49E6-AFBB-5098C93B8C6F}" type="datetimeFigureOut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ECF2A5-9F52-4B39-88CE-1F274943C0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76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C5E59-6BFB-49E6-AFBB-5098C93B8C6F}" type="datetimeFigureOut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3ECF2A5-9F52-4B39-88CE-1F274943C0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11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  <p:sldLayoutId id="2147483934" r:id="rId13"/>
    <p:sldLayoutId id="2147483935" r:id="rId14"/>
    <p:sldLayoutId id="2147483936" r:id="rId15"/>
    <p:sldLayoutId id="214748393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gov.tw/node/26653" TargetMode="External"/><Relationship Id="rId2" Type="http://schemas.openxmlformats.org/officeDocument/2006/relationships/hyperlink" Target="http://data.gov.tw/node/2670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b="1" dirty="0" smtClean="0"/>
              <a:t>Final Project :</a:t>
            </a:r>
            <a:br>
              <a:rPr lang="en-US" altLang="zh-TW" b="1" dirty="0" smtClean="0"/>
            </a:br>
            <a:r>
              <a:rPr lang="zh-TW" altLang="en-US" sz="4000" b="1" dirty="0" smtClean="0"/>
              <a:t>停車資訊小幫手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TW" b="1" dirty="0" smtClean="0"/>
              <a:t>R05942103 </a:t>
            </a:r>
            <a:r>
              <a:rPr lang="zh-TW" altLang="en-US" b="1" dirty="0" smtClean="0"/>
              <a:t>王以彥</a:t>
            </a:r>
            <a:endParaRPr lang="en-US" altLang="zh-TW" b="1" dirty="0" smtClean="0"/>
          </a:p>
          <a:p>
            <a:pPr algn="ctr"/>
            <a:r>
              <a:rPr lang="en-US" altLang="zh-TW" b="1" dirty="0" smtClean="0"/>
              <a:t>R05942080</a:t>
            </a:r>
            <a:r>
              <a:rPr lang="zh-TW" altLang="en-US" b="1" dirty="0" smtClean="0"/>
              <a:t> 鄭理文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00618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b="1" dirty="0" smtClean="0"/>
              <a:t>Outline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Data source</a:t>
            </a:r>
          </a:p>
          <a:p>
            <a:r>
              <a:rPr lang="en-US" altLang="zh-TW" dirty="0" smtClean="0"/>
              <a:t>System architecture</a:t>
            </a:r>
          </a:p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540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b="1" dirty="0" smtClean="0"/>
              <a:t>Introduction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路邊停車找不到車位，不知道哪裡有停車場 </a:t>
            </a:r>
            <a:r>
              <a:rPr lang="en-US" altLang="zh-TW" dirty="0" smtClean="0">
                <a:latin typeface="+mj-ea"/>
                <a:ea typeface="+mj-ea"/>
              </a:rPr>
              <a:t>?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停車費好貴，想比較不同停車場費率</a:t>
            </a:r>
            <a:r>
              <a:rPr lang="en-US" altLang="zh-TW" dirty="0">
                <a:latin typeface="+mj-ea"/>
              </a:rPr>
              <a:t>?</a:t>
            </a:r>
            <a:r>
              <a:rPr lang="zh-TW" altLang="en-US" dirty="0"/>
              <a:t> </a:t>
            </a:r>
            <a:endParaRPr lang="en-US" altLang="zh-TW" dirty="0" smtClean="0"/>
          </a:p>
          <a:p>
            <a:r>
              <a:rPr lang="zh-TW" altLang="en-US" dirty="0" smtClean="0"/>
              <a:t>到了停車場卻發現車位已滿 </a:t>
            </a:r>
            <a:r>
              <a:rPr lang="en-US" altLang="zh-TW" dirty="0" smtClean="0">
                <a:latin typeface="+mj-ea"/>
              </a:rPr>
              <a:t>?</a:t>
            </a:r>
          </a:p>
          <a:p>
            <a:endParaRPr lang="en-US" altLang="zh-TW" dirty="0">
              <a:latin typeface="+mj-ea"/>
            </a:endParaRPr>
          </a:p>
          <a:p>
            <a:endParaRPr lang="en-US" altLang="zh-TW" dirty="0" smtClean="0">
              <a:latin typeface="+mj-ea"/>
            </a:endParaRPr>
          </a:p>
          <a:p>
            <a:endParaRPr lang="en-US" altLang="zh-TW" dirty="0">
              <a:latin typeface="+mj-ea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053" y="3102429"/>
            <a:ext cx="5496132" cy="367324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447799" y="4785605"/>
            <a:ext cx="4474302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latin typeface="+mj-ea"/>
              </a:rPr>
              <a:t>使用停車資訊小幫手</a:t>
            </a:r>
            <a:r>
              <a:rPr lang="en-US" altLang="zh-TW" sz="3200" b="1" dirty="0" smtClean="0">
                <a:latin typeface="+mj-ea"/>
              </a:rPr>
              <a:t>!!!</a:t>
            </a:r>
          </a:p>
          <a:p>
            <a:r>
              <a:rPr lang="zh-TW" altLang="en-US" sz="3200" b="1" dirty="0" smtClean="0">
                <a:latin typeface="+mj-ea"/>
              </a:rPr>
              <a:t>即時掌握停車場資訊</a:t>
            </a:r>
            <a:endParaRPr lang="en-US" altLang="zh-TW" sz="3200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153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b="1" dirty="0" smtClean="0"/>
              <a:t>Data Source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採用政府開放平台公開資料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新北市戶外停車場即時資訊 </a:t>
            </a:r>
            <a:r>
              <a:rPr lang="en-US" altLang="zh-TW" dirty="0"/>
              <a:t>	</a:t>
            </a: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data.gov.tw/node/26701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新北市戶外停車場基本資訊</a:t>
            </a:r>
            <a:r>
              <a:rPr lang="en-US" altLang="zh-TW" dirty="0" smtClean="0"/>
              <a:t>	</a:t>
            </a:r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data.gov.tw/node/26653</a:t>
            </a:r>
            <a:endParaRPr lang="en-US" altLang="zh-TW" dirty="0" smtClean="0"/>
          </a:p>
          <a:p>
            <a:r>
              <a:rPr lang="zh-TW" altLang="en-US" dirty="0" smtClean="0"/>
              <a:t>更新頻率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程式每分鐘即時更新</a:t>
            </a:r>
            <a:endParaRPr lang="en-US" altLang="zh-TW" dirty="0" smtClean="0"/>
          </a:p>
          <a:p>
            <a:r>
              <a:rPr lang="zh-TW" altLang="en-US" dirty="0" smtClean="0"/>
              <a:t>使用資料欄位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停車場</a:t>
            </a:r>
            <a:r>
              <a:rPr lang="en-US" altLang="zh-TW" dirty="0" smtClean="0"/>
              <a:t>ID</a:t>
            </a:r>
            <a:r>
              <a:rPr lang="zh-TW" altLang="en-US" dirty="0" smtClean="0"/>
              <a:t>、名稱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停車場位置經緯度、地址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停車場計費費率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及時剩餘車位數目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034" y="4348373"/>
            <a:ext cx="3920994" cy="117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3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b="1" dirty="0" smtClean="0"/>
              <a:t>System Architecture</a:t>
            </a:r>
            <a:endParaRPr lang="zh-TW" altLang="en-US" sz="4800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951" y="2445071"/>
            <a:ext cx="1853633" cy="985975"/>
          </a:xfrm>
        </p:spPr>
      </p:pic>
      <p:sp>
        <p:nvSpPr>
          <p:cNvPr id="4" name="雲朵形 3"/>
          <p:cNvSpPr/>
          <p:nvPr/>
        </p:nvSpPr>
        <p:spPr>
          <a:xfrm>
            <a:off x="2054029" y="2445071"/>
            <a:ext cx="1897380" cy="1211580"/>
          </a:xfrm>
          <a:prstGeom prst="cloud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Open</a:t>
            </a:r>
          </a:p>
          <a:p>
            <a:pPr algn="ctr"/>
            <a:r>
              <a:rPr lang="en-US" altLang="zh-TW" dirty="0" smtClean="0"/>
              <a:t>Data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592" y="5027263"/>
            <a:ext cx="2455170" cy="666923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>
            <a:off x="4158835" y="3063240"/>
            <a:ext cx="94869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>
            <a:off x="6079622" y="3543848"/>
            <a:ext cx="13555" cy="13706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7526875" y="5459730"/>
            <a:ext cx="1274225" cy="38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213" y="4351346"/>
            <a:ext cx="2940706" cy="1571440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9459498" y="3582823"/>
            <a:ext cx="2036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</a:t>
            </a:r>
            <a:r>
              <a:rPr lang="en-US" altLang="zh-TW" dirty="0" smtClean="0"/>
              <a:t>eb application</a:t>
            </a:r>
          </a:p>
          <a:p>
            <a:r>
              <a:rPr lang="en-US" altLang="zh-TW" dirty="0" smtClean="0"/>
              <a:t>and mobile app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186" y="1897976"/>
            <a:ext cx="1692076" cy="1045437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 flipV="1">
            <a:off x="7168584" y="2590800"/>
            <a:ext cx="592930" cy="35261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2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8800" b="1" dirty="0" smtClean="0"/>
              <a:t>DEMO</a:t>
            </a:r>
            <a:endParaRPr lang="zh-TW" altLang="en-US" sz="8800" b="1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38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348</TotalTime>
  <Words>76</Words>
  <Application>Microsoft Office PowerPoint</Application>
  <PresentationFormat>寬螢幕</PresentationFormat>
  <Paragraphs>32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Century Gothic</vt:lpstr>
      <vt:lpstr>Wingdings 3</vt:lpstr>
      <vt:lpstr>絲縷</vt:lpstr>
      <vt:lpstr>Final Project : 停車資訊小幫手 </vt:lpstr>
      <vt:lpstr>Outline</vt:lpstr>
      <vt:lpstr>Introduction</vt:lpstr>
      <vt:lpstr>Data Source</vt:lpstr>
      <vt:lpstr>System Architecture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melon</dc:creator>
  <cp:lastModifiedBy>jamie</cp:lastModifiedBy>
  <cp:revision>41</cp:revision>
  <dcterms:created xsi:type="dcterms:W3CDTF">2017-06-14T15:55:35Z</dcterms:created>
  <dcterms:modified xsi:type="dcterms:W3CDTF">2017-06-22T06:44:16Z</dcterms:modified>
</cp:coreProperties>
</file>