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0" r:id="rId8"/>
    <p:sldId id="265" r:id="rId9"/>
    <p:sldId id="261" r:id="rId10"/>
    <p:sldId id="264" r:id="rId11"/>
    <p:sldId id="266" r:id="rId12"/>
    <p:sldId id="267" r:id="rId13"/>
    <p:sldId id="262" r:id="rId14"/>
    <p:sldId id="268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2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1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59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3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2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2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7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4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4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5E59-6BFB-49E6-AFBB-5098C93B8C6F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ECF2A5-9F52-4B39-88CE-1F274943C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Parking Lots</a:t>
            </a:r>
            <a:br>
              <a:rPr lang="en-US" altLang="zh-TW" b="1" dirty="0" smtClean="0"/>
            </a:br>
            <a:r>
              <a:rPr lang="en-US" altLang="zh-TW" b="1" dirty="0" smtClean="0"/>
              <a:t>Real-time Information</a:t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R05942103 </a:t>
            </a:r>
            <a:r>
              <a:rPr lang="zh-TW" altLang="en-US" b="1" dirty="0" smtClean="0"/>
              <a:t>王以彥</a:t>
            </a:r>
            <a:endParaRPr lang="en-US" altLang="zh-TW" b="1" dirty="0" smtClean="0"/>
          </a:p>
          <a:p>
            <a:pPr algn="ctr"/>
            <a:r>
              <a:rPr lang="en-US" altLang="zh-TW" b="1" smtClean="0"/>
              <a:t>R05942080</a:t>
            </a:r>
            <a:r>
              <a:rPr lang="zh-TW" altLang="en-US" b="1" smtClean="0"/>
              <a:t> </a:t>
            </a:r>
            <a:r>
              <a:rPr lang="zh-TW" altLang="en-US" b="1" dirty="0" smtClean="0"/>
              <a:t>鄭理文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0618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err="1" smtClean="0"/>
              <a:t>PySpark</a:t>
            </a:r>
            <a:r>
              <a:rPr lang="en-US" altLang="zh-TW" sz="4800" b="1" dirty="0" smtClean="0"/>
              <a:t> </a:t>
            </a:r>
            <a:r>
              <a:rPr lang="en-US" altLang="zh-TW" sz="4800" b="1" dirty="0" err="1" smtClean="0"/>
              <a:t>SparkSession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</a:t>
            </a:r>
            <a:r>
              <a:rPr lang="en-US" altLang="zh-TW" dirty="0"/>
              <a:t>also set configuration options </a:t>
            </a:r>
            <a:r>
              <a:rPr lang="en-US" altLang="zh-TW" dirty="0" smtClean="0"/>
              <a:t>in </a:t>
            </a:r>
            <a:r>
              <a:rPr lang="en-US" altLang="zh-TW" dirty="0" err="1" smtClean="0"/>
              <a:t>pyspark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SparkSession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SparkSession</a:t>
            </a:r>
            <a:r>
              <a:rPr lang="en-US" altLang="zh-TW" dirty="0" smtClean="0"/>
              <a:t> object to write/read data to </a:t>
            </a:r>
            <a:r>
              <a:rPr lang="en-US" altLang="zh-TW" dirty="0" err="1" smtClean="0"/>
              <a:t>MongoDB</a:t>
            </a:r>
            <a:r>
              <a:rPr lang="en-US" altLang="zh-TW" dirty="0"/>
              <a:t>, create </a:t>
            </a:r>
            <a:r>
              <a:rPr lang="en-US" altLang="zh-TW" dirty="0" err="1"/>
              <a:t>DataFrames</a:t>
            </a:r>
            <a:r>
              <a:rPr lang="en-US" altLang="zh-TW" dirty="0"/>
              <a:t>, and perform SQL operations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70" y="3441387"/>
            <a:ext cx="7710028" cy="227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Write/Read Data </a:t>
            </a:r>
            <a:r>
              <a:rPr lang="en-US" altLang="zh-TW" sz="4800" b="1" dirty="0" smtClean="0"/>
              <a:t>to </a:t>
            </a:r>
            <a:r>
              <a:rPr lang="en-US" altLang="zh-TW" sz="4800" b="1" dirty="0" err="1" smtClean="0"/>
              <a:t>MongoDB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</a:t>
            </a:r>
          </a:p>
          <a:p>
            <a:pPr marL="0" indent="0">
              <a:buNone/>
            </a:pPr>
            <a:r>
              <a:rPr lang="en-US" altLang="zh-TW" dirty="0" err="1" smtClean="0"/>
              <a:t>people.write.format</a:t>
            </a:r>
            <a:r>
              <a:rPr lang="en-US" altLang="zh-TW" dirty="0"/>
              <a:t>("</a:t>
            </a:r>
            <a:r>
              <a:rPr lang="en-US" altLang="zh-TW" dirty="0" err="1"/>
              <a:t>com.mongodb.spark.sql.DefaultSource</a:t>
            </a:r>
            <a:r>
              <a:rPr lang="en-US" altLang="zh-TW" dirty="0" smtClean="0"/>
              <a:t>").</a:t>
            </a:r>
            <a:r>
              <a:rPr lang="en-US" altLang="zh-TW" dirty="0"/>
              <a:t>mode("append</a:t>
            </a:r>
            <a:r>
              <a:rPr lang="en-US" altLang="zh-TW" dirty="0" smtClean="0"/>
              <a:t>"). save()</a:t>
            </a:r>
          </a:p>
          <a:p>
            <a:pPr lvl="1"/>
            <a:r>
              <a:rPr lang="en-US" altLang="zh-TW" dirty="0" smtClean="0"/>
              <a:t>Mode : append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overwrite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Read</a:t>
            </a:r>
          </a:p>
          <a:p>
            <a:pPr marL="0" indent="0">
              <a:buNone/>
            </a:pPr>
            <a:r>
              <a:rPr lang="en-US" altLang="zh-TW" dirty="0"/>
              <a:t>df = </a:t>
            </a:r>
            <a:r>
              <a:rPr lang="en-US" altLang="zh-TW" dirty="0" err="1"/>
              <a:t>spark.read.format</a:t>
            </a:r>
            <a:r>
              <a:rPr lang="en-US" altLang="zh-TW" dirty="0"/>
              <a:t>("</a:t>
            </a:r>
            <a:r>
              <a:rPr lang="en-US" altLang="zh-TW" dirty="0" err="1"/>
              <a:t>com.mongodb.spark.sql.DefaultSource</a:t>
            </a:r>
            <a:r>
              <a:rPr lang="en-US" altLang="zh-TW" dirty="0"/>
              <a:t>").load()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11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Aggregation Pipeline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Apply </a:t>
            </a:r>
            <a:r>
              <a:rPr lang="en-US" altLang="zh-TW" dirty="0"/>
              <a:t>filtering rules and perform aggregation operations when reading data from </a:t>
            </a:r>
            <a:r>
              <a:rPr lang="en-US" altLang="zh-TW" dirty="0" err="1"/>
              <a:t>MongoDB</a:t>
            </a:r>
            <a:r>
              <a:rPr lang="en-US" altLang="zh-TW" dirty="0"/>
              <a:t> into </a:t>
            </a:r>
            <a:r>
              <a:rPr lang="en-US" altLang="zh-TW" dirty="0" smtClean="0"/>
              <a:t>Spark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pipeline = "{'$match': {'type': 'apple'}}"</a:t>
            </a:r>
          </a:p>
          <a:p>
            <a:pPr marL="0" indent="0">
              <a:buNone/>
            </a:pPr>
            <a:r>
              <a:rPr lang="en-US" altLang="zh-TW" dirty="0" smtClean="0"/>
              <a:t>df=</a:t>
            </a:r>
            <a:r>
              <a:rPr lang="en-US" altLang="zh-TW" dirty="0" err="1" smtClean="0"/>
              <a:t>spark.read.format</a:t>
            </a:r>
            <a:r>
              <a:rPr lang="en-US" altLang="zh-TW" dirty="0"/>
              <a:t>("</a:t>
            </a:r>
            <a:r>
              <a:rPr lang="en-US" altLang="zh-TW" dirty="0" err="1"/>
              <a:t>com.mongodb.spark.sql.DefaultSource</a:t>
            </a:r>
            <a:r>
              <a:rPr lang="en-US" altLang="zh-TW" dirty="0"/>
              <a:t>").option("pipeline", pipeline).load()</a:t>
            </a:r>
          </a:p>
          <a:p>
            <a:pPr marL="0" indent="0">
              <a:buNone/>
            </a:pPr>
            <a:r>
              <a:rPr lang="en-US" altLang="zh-TW" dirty="0" err="1"/>
              <a:t>df.show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62" y="2835868"/>
            <a:ext cx="5092247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Filtering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Filtering with python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function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df </a:t>
            </a:r>
            <a:r>
              <a:rPr lang="en-US" altLang="zh-TW" dirty="0"/>
              <a:t>= </a:t>
            </a:r>
            <a:r>
              <a:rPr lang="en-US" altLang="zh-TW" dirty="0" err="1"/>
              <a:t>spark.read.format</a:t>
            </a:r>
            <a:r>
              <a:rPr lang="en-US" altLang="zh-TW" dirty="0"/>
              <a:t>("</a:t>
            </a:r>
            <a:r>
              <a:rPr lang="en-US" altLang="zh-TW" dirty="0" err="1"/>
              <a:t>com.mongodb.spark.sql.DefaultSource</a:t>
            </a:r>
            <a:r>
              <a:rPr lang="en-US" altLang="zh-TW" dirty="0"/>
              <a:t>").load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df.filter</a:t>
            </a:r>
            <a:r>
              <a:rPr lang="en-US" altLang="zh-TW" dirty="0"/>
              <a:t>(df['</a:t>
            </a:r>
            <a:r>
              <a:rPr lang="en-US" altLang="zh-TW" dirty="0" err="1"/>
              <a:t>qty</a:t>
            </a:r>
            <a:r>
              <a:rPr lang="en-US" altLang="zh-TW" dirty="0"/>
              <a:t>'] &gt;= 10).show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When using filters with </a:t>
            </a:r>
            <a:r>
              <a:rPr lang="en-US" altLang="zh-TW" dirty="0" err="1" smtClean="0"/>
              <a:t>DataFrames</a:t>
            </a:r>
            <a:r>
              <a:rPr lang="en-US" altLang="zh-TW" dirty="0" smtClean="0"/>
              <a:t>, </a:t>
            </a:r>
            <a:r>
              <a:rPr lang="en-US" altLang="zh-TW" dirty="0"/>
              <a:t>the underlying Mongo Connector code constructs an aggregation pipeline to filter the data in </a:t>
            </a:r>
            <a:r>
              <a:rPr lang="en-US" altLang="zh-TW" dirty="0" err="1"/>
              <a:t>MongoDB</a:t>
            </a:r>
            <a:r>
              <a:rPr lang="en-US" altLang="zh-TW" dirty="0"/>
              <a:t> before sending it to Spark.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62" y="2835868"/>
            <a:ext cx="5092247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SQL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SQL command to filter data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df.createOrReplaceTempView</a:t>
            </a:r>
            <a:r>
              <a:rPr lang="en-US" altLang="zh-TW" dirty="0"/>
              <a:t>("temp")</a:t>
            </a:r>
          </a:p>
          <a:p>
            <a:pPr marL="0" indent="0">
              <a:buNone/>
            </a:pPr>
            <a:r>
              <a:rPr lang="en-US" altLang="zh-TW" dirty="0" err="1"/>
              <a:t>some_fruit</a:t>
            </a:r>
            <a:r>
              <a:rPr lang="en-US" altLang="zh-TW" dirty="0"/>
              <a:t> = </a:t>
            </a:r>
            <a:r>
              <a:rPr lang="en-US" altLang="zh-TW" dirty="0" err="1"/>
              <a:t>spark.sql</a:t>
            </a:r>
            <a:r>
              <a:rPr lang="en-US" altLang="zh-TW" dirty="0"/>
              <a:t>("SELECT type, </a:t>
            </a:r>
            <a:r>
              <a:rPr lang="en-US" altLang="zh-TW" dirty="0" err="1"/>
              <a:t>qty</a:t>
            </a:r>
            <a:r>
              <a:rPr lang="en-US" altLang="zh-TW" dirty="0"/>
              <a:t> FROM temp WHERE type LIKE '%e%'")</a:t>
            </a:r>
          </a:p>
          <a:p>
            <a:pPr marL="0" indent="0">
              <a:buNone/>
            </a:pPr>
            <a:r>
              <a:rPr lang="en-US" altLang="zh-TW" dirty="0" err="1"/>
              <a:t>some_fruit.show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62" y="2835868"/>
            <a:ext cx="5092247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DEMO</a:t>
            </a:r>
            <a:endParaRPr lang="zh-TW" altLang="en-US" sz="8800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3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Outline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Final project proposal</a:t>
            </a:r>
          </a:p>
          <a:p>
            <a:r>
              <a:rPr lang="en-US" altLang="zh-TW" dirty="0" smtClean="0"/>
              <a:t>System architecture</a:t>
            </a:r>
          </a:p>
          <a:p>
            <a:r>
              <a:rPr lang="en-US" altLang="zh-TW" dirty="0" smtClean="0"/>
              <a:t>Mongo-spark connector</a:t>
            </a:r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4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Proposal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real-time parking lots information and combine with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0" y="2576513"/>
            <a:ext cx="7563863" cy="40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3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System Architecture</a:t>
            </a:r>
            <a:endParaRPr lang="zh-TW" altLang="en-US" sz="48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1" y="2445071"/>
            <a:ext cx="1853633" cy="985975"/>
          </a:xfrm>
        </p:spPr>
      </p:pic>
      <p:sp>
        <p:nvSpPr>
          <p:cNvPr id="4" name="雲朵形 3"/>
          <p:cNvSpPr/>
          <p:nvPr/>
        </p:nvSpPr>
        <p:spPr>
          <a:xfrm>
            <a:off x="2054029" y="2445071"/>
            <a:ext cx="1897380" cy="1211580"/>
          </a:xfrm>
          <a:prstGeom prst="cloud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</a:t>
            </a:r>
          </a:p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92" y="5027263"/>
            <a:ext cx="2455170" cy="666923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158835" y="3063240"/>
            <a:ext cx="9486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079622" y="3543848"/>
            <a:ext cx="13555" cy="1370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526875" y="5459730"/>
            <a:ext cx="1274225" cy="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213" y="4351346"/>
            <a:ext cx="2940706" cy="157144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9459498" y="3582823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eb application</a:t>
            </a:r>
          </a:p>
          <a:p>
            <a:r>
              <a:rPr lang="en-US" altLang="zh-TW" dirty="0" smtClean="0"/>
              <a:t>and mobile app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86" y="1897976"/>
            <a:ext cx="1692076" cy="1045437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7168584" y="2590800"/>
            <a:ext cx="592930" cy="3526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Open Data Resource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Real-time information : http</a:t>
            </a:r>
            <a:r>
              <a:rPr lang="en-US" altLang="zh-TW" dirty="0"/>
              <a:t>://</a:t>
            </a:r>
            <a:r>
              <a:rPr lang="en-US" altLang="zh-TW" dirty="0" smtClean="0"/>
              <a:t>data.gov.tw/node/26701</a:t>
            </a:r>
          </a:p>
          <a:p>
            <a:r>
              <a:rPr lang="en-US" altLang="zh-TW" dirty="0" smtClean="0"/>
              <a:t>Parking lots location information : http</a:t>
            </a:r>
            <a:r>
              <a:rPr lang="en-US" altLang="zh-TW" dirty="0"/>
              <a:t>://</a:t>
            </a:r>
            <a:r>
              <a:rPr lang="en-US" altLang="zh-TW" dirty="0" smtClean="0"/>
              <a:t>data.gov.tw/node/26653</a:t>
            </a:r>
          </a:p>
          <a:p>
            <a:r>
              <a:rPr lang="en-US" altLang="zh-TW" dirty="0" smtClean="0"/>
              <a:t>Using python requests to get information</a:t>
            </a:r>
          </a:p>
          <a:p>
            <a:r>
              <a:rPr lang="en-US" altLang="zh-TW" dirty="0"/>
              <a:t>Using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crontab</a:t>
            </a:r>
            <a:r>
              <a:rPr lang="en-US" altLang="zh-TW" dirty="0" smtClean="0"/>
              <a:t> to update information every 3~5 minutes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43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Mongo-Spark Connector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78" y="1905000"/>
            <a:ext cx="6434364" cy="47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/>
              <a:t>Mongo-Spark Connector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Official mongo-spark connector : </a:t>
            </a:r>
          </a:p>
          <a:p>
            <a:pPr marL="0" indent="0">
              <a:buNone/>
            </a:pPr>
            <a:r>
              <a:rPr lang="en-US" altLang="zh-TW" dirty="0" smtClean="0"/>
              <a:t>	https://docs.mongodb.com/spark-connector/master/</a:t>
            </a:r>
          </a:p>
          <a:p>
            <a:r>
              <a:rPr lang="en-US" altLang="zh-TW" dirty="0" err="1" smtClean="0"/>
              <a:t>Stratio</a:t>
            </a:r>
            <a:r>
              <a:rPr lang="en-US" altLang="zh-TW" dirty="0" smtClean="0"/>
              <a:t> spark-mongo connector : </a:t>
            </a:r>
          </a:p>
          <a:p>
            <a:pPr marL="0" indent="0">
              <a:buNone/>
            </a:pPr>
            <a:r>
              <a:rPr lang="en-US" altLang="zh-TW" dirty="0" smtClean="0"/>
              <a:t>	https://github.com/Stratio/Spark-MongoDB</a:t>
            </a:r>
          </a:p>
          <a:p>
            <a:r>
              <a:rPr lang="en-US" altLang="zh-TW" dirty="0" smtClean="0"/>
              <a:t>Support for </a:t>
            </a:r>
            <a:r>
              <a:rPr lang="en-US" altLang="zh-TW" dirty="0" err="1" smtClean="0"/>
              <a:t>Scala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Provides integration between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and Apache Spark</a:t>
            </a:r>
          </a:p>
          <a:p>
            <a:r>
              <a:rPr lang="en-US" altLang="zh-TW" dirty="0" smtClean="0"/>
              <a:t>In this project, we use python version</a:t>
            </a:r>
          </a:p>
        </p:txBody>
      </p:sp>
    </p:spTree>
    <p:extLst>
      <p:ext uri="{BB962C8B-B14F-4D97-AF65-F5344CB8AC3E}">
        <p14:creationId xmlns:p14="http://schemas.microsoft.com/office/powerpoint/2010/main" val="33907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/>
              <a:t>Mongo-Spark Connector 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can Mongo-Spark connector do </a:t>
            </a:r>
          </a:p>
          <a:p>
            <a:pPr lvl="1"/>
            <a:r>
              <a:rPr lang="en-US" altLang="zh-TW" dirty="0" smtClean="0"/>
              <a:t> Support both read and write between from Spark to </a:t>
            </a:r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Support condition push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search condition in Spark will be pushed to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, and execute in 	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Support building Spark and 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on each worker node 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5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err="1" smtClean="0"/>
              <a:t>MongoDB</a:t>
            </a:r>
            <a:r>
              <a:rPr lang="en-US" altLang="zh-TW" sz="4800" b="1" dirty="0" smtClean="0"/>
              <a:t> server address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1800" dirty="0"/>
              <a:t> </a:t>
            </a:r>
            <a:r>
              <a:rPr lang="en-US" altLang="zh-TW" sz="1800" dirty="0" err="1" smtClean="0"/>
              <a:t>spark.mongodb.input.uri</a:t>
            </a:r>
            <a:r>
              <a:rPr lang="en-US" altLang="zh-TW" sz="1800" dirty="0" smtClean="0"/>
              <a:t> : </a:t>
            </a:r>
            <a:r>
              <a:rPr lang="en-US" altLang="zh-TW" sz="1800" dirty="0" err="1" smtClean="0"/>
              <a:t>MongoDB</a:t>
            </a:r>
            <a:r>
              <a:rPr lang="en-US" altLang="zh-TW" sz="1800" dirty="0" smtClean="0"/>
              <a:t> server address to read data</a:t>
            </a:r>
          </a:p>
          <a:p>
            <a:pPr marL="457200" lvl="1" indent="0">
              <a:buNone/>
            </a:pPr>
            <a:r>
              <a:rPr lang="en-US" altLang="zh-TW" sz="1800" dirty="0"/>
              <a:t>--</a:t>
            </a:r>
            <a:r>
              <a:rPr lang="en-US" altLang="zh-TW" sz="1800" dirty="0" err="1"/>
              <a:t>conf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spark.mongodb.input.uri</a:t>
            </a:r>
            <a:r>
              <a:rPr lang="en-US" altLang="zh-TW" sz="1800" dirty="0"/>
              <a:t>=</a:t>
            </a:r>
            <a:r>
              <a:rPr lang="en-US" altLang="zh-TW" sz="1800" dirty="0" err="1"/>
              <a:t>mongodb</a:t>
            </a:r>
            <a:r>
              <a:rPr lang="en-US" altLang="zh-TW" sz="1800" dirty="0"/>
              <a:t>://127.0.0.1/</a:t>
            </a:r>
            <a:r>
              <a:rPr lang="en-US" altLang="zh-TW" sz="1800" dirty="0" err="1"/>
              <a:t>test.myCollection?readPreference</a:t>
            </a:r>
            <a:r>
              <a:rPr lang="en-US" altLang="zh-TW" sz="1800" dirty="0"/>
              <a:t>=</a:t>
            </a:r>
            <a:r>
              <a:rPr lang="en-US" altLang="zh-TW" sz="1800" dirty="0" err="1"/>
              <a:t>primaryPreferred</a:t>
            </a:r>
            <a:r>
              <a:rPr lang="en-US" altLang="zh-TW" sz="1800" dirty="0"/>
              <a:t>“</a:t>
            </a:r>
          </a:p>
          <a:p>
            <a:pPr marL="457200" lvl="1" indent="0">
              <a:buNone/>
            </a:pPr>
            <a:endParaRPr lang="en-US" altLang="zh-TW" sz="1800" dirty="0" smtClean="0"/>
          </a:p>
          <a:p>
            <a:pPr lvl="1"/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spark.mongodb.output.uri</a:t>
            </a:r>
            <a:r>
              <a:rPr lang="en-US" altLang="zh-TW" sz="1800" dirty="0" smtClean="0"/>
              <a:t> : </a:t>
            </a:r>
            <a:r>
              <a:rPr lang="en-US" altLang="zh-TW" sz="1800" dirty="0" err="1"/>
              <a:t>MongoDB</a:t>
            </a:r>
            <a:r>
              <a:rPr lang="en-US" altLang="zh-TW" sz="1800" dirty="0"/>
              <a:t> server address to </a:t>
            </a:r>
            <a:r>
              <a:rPr lang="en-US" altLang="zh-TW" sz="1800" dirty="0" smtClean="0"/>
              <a:t>write data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--</a:t>
            </a:r>
            <a:r>
              <a:rPr lang="en-US" altLang="zh-TW" sz="1800" dirty="0" err="1"/>
              <a:t>conf</a:t>
            </a:r>
            <a:r>
              <a:rPr lang="en-US" altLang="zh-TW" sz="1800" dirty="0"/>
              <a:t> "</a:t>
            </a:r>
            <a:r>
              <a:rPr lang="en-US" altLang="zh-TW" sz="1800" dirty="0" err="1"/>
              <a:t>spark.mongodb.output.uri</a:t>
            </a:r>
            <a:r>
              <a:rPr lang="en-US" altLang="zh-TW" sz="1800" dirty="0"/>
              <a:t>=mongodb://127.0.0.1/test.myCollection"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075180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</TotalTime>
  <Words>306</Words>
  <Application>Microsoft Office PowerPoint</Application>
  <PresentationFormat>寬螢幕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Parking Lots Real-time Information </vt:lpstr>
      <vt:lpstr>Outline</vt:lpstr>
      <vt:lpstr>Proposal</vt:lpstr>
      <vt:lpstr>System Architecture</vt:lpstr>
      <vt:lpstr>Open Data Resource</vt:lpstr>
      <vt:lpstr>Mongo-Spark Connector</vt:lpstr>
      <vt:lpstr>Mongo-Spark Connector</vt:lpstr>
      <vt:lpstr>Mongo-Spark Connector </vt:lpstr>
      <vt:lpstr>MongoDB server address</vt:lpstr>
      <vt:lpstr>PySpark SparkSession</vt:lpstr>
      <vt:lpstr>Write/Read Data to MongoDB</vt:lpstr>
      <vt:lpstr>Aggregation Pipeline</vt:lpstr>
      <vt:lpstr>Filtering</vt:lpstr>
      <vt:lpstr>SQL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melon</dc:creator>
  <cp:lastModifiedBy>melon</cp:lastModifiedBy>
  <cp:revision>35</cp:revision>
  <dcterms:created xsi:type="dcterms:W3CDTF">2017-06-14T15:55:35Z</dcterms:created>
  <dcterms:modified xsi:type="dcterms:W3CDTF">2017-06-15T03:56:49Z</dcterms:modified>
</cp:coreProperties>
</file>