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867" r:id="rId2"/>
    <p:sldId id="868" r:id="rId3"/>
    <p:sldId id="869" r:id="rId4"/>
    <p:sldId id="870" r:id="rId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F87CE2-17D0-43E2-96F7-FC437067DB80}">
          <p14:sldIdLst>
            <p14:sldId id="867"/>
            <p14:sldId id="868"/>
          </p14:sldIdLst>
        </p14:section>
        <p14:section name="Untitled Section" id="{8F771624-F81F-4EF2-B8BF-1B8B9DF0B323}">
          <p14:sldIdLst>
            <p14:sldId id="869"/>
            <p14:sldId id="8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showGuides="1">
      <p:cViewPr varScale="1">
        <p:scale>
          <a:sx n="63" d="100"/>
          <a:sy n="63" d="100"/>
        </p:scale>
        <p:origin x="78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CE4D-0CC9-9142-81D0-2D762D46A2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097B6002-09DE-FA4F-8F54-433CAB809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48BA48DC-D9F9-3A48-AFAE-93D60404F323}"/>
              </a:ext>
            </a:extLst>
          </p:cNvPr>
          <p:cNvSpPr>
            <a:spLocks noGrp="1"/>
          </p:cNvSpPr>
          <p:nvPr>
            <p:ph type="dt" sz="half" idx="10"/>
          </p:nvPr>
        </p:nvSpPr>
        <p:spPr/>
        <p:txBody>
          <a:bodyPr/>
          <a:lstStyle/>
          <a:p>
            <a:fld id="{8333A826-8073-9A41-841C-FD600ED5CF77}" type="datetimeFigureOut">
              <a:rPr lang="en-CN" smtClean="0"/>
              <a:t>12/01/2022</a:t>
            </a:fld>
            <a:endParaRPr lang="en-CN"/>
          </a:p>
        </p:txBody>
      </p:sp>
      <p:sp>
        <p:nvSpPr>
          <p:cNvPr id="5" name="Footer Placeholder 4">
            <a:extLst>
              <a:ext uri="{FF2B5EF4-FFF2-40B4-BE49-F238E27FC236}">
                <a16:creationId xmlns:a16="http://schemas.microsoft.com/office/drawing/2014/main" id="{B989258D-C433-954A-AB54-54780B0FBD0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30317BA-291B-B04C-91FC-CC491633EB39}"/>
              </a:ext>
            </a:extLst>
          </p:cNvPr>
          <p:cNvSpPr>
            <a:spLocks noGrp="1"/>
          </p:cNvSpPr>
          <p:nvPr>
            <p:ph type="sldNum" sz="quarter" idx="12"/>
          </p:nvPr>
        </p:nvSpPr>
        <p:spPr/>
        <p:txBody>
          <a:bodyPr/>
          <a:lstStyle/>
          <a:p>
            <a:fld id="{81703F46-F370-7840-BDC1-F3D09AEEA3D3}" type="slidenum">
              <a:rPr lang="en-CN" smtClean="0"/>
              <a:t>‹#›</a:t>
            </a:fld>
            <a:endParaRPr lang="en-CN"/>
          </a:p>
        </p:txBody>
      </p:sp>
    </p:spTree>
    <p:extLst>
      <p:ext uri="{BB962C8B-B14F-4D97-AF65-F5344CB8AC3E}">
        <p14:creationId xmlns:p14="http://schemas.microsoft.com/office/powerpoint/2010/main" val="360308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A887-7FBB-964A-A0AE-747AF415F65D}"/>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26DA4A7-3241-434D-89B5-84A3C8038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153DBA2-A7F0-4444-90C4-1736742DF220}"/>
              </a:ext>
            </a:extLst>
          </p:cNvPr>
          <p:cNvSpPr>
            <a:spLocks noGrp="1"/>
          </p:cNvSpPr>
          <p:nvPr>
            <p:ph type="dt" sz="half" idx="10"/>
          </p:nvPr>
        </p:nvSpPr>
        <p:spPr/>
        <p:txBody>
          <a:bodyPr/>
          <a:lstStyle/>
          <a:p>
            <a:fld id="{8333A826-8073-9A41-841C-FD600ED5CF77}" type="datetimeFigureOut">
              <a:rPr lang="en-CN" smtClean="0"/>
              <a:t>12/01/2022</a:t>
            </a:fld>
            <a:endParaRPr lang="en-CN"/>
          </a:p>
        </p:txBody>
      </p:sp>
      <p:sp>
        <p:nvSpPr>
          <p:cNvPr id="5" name="Footer Placeholder 4">
            <a:extLst>
              <a:ext uri="{FF2B5EF4-FFF2-40B4-BE49-F238E27FC236}">
                <a16:creationId xmlns:a16="http://schemas.microsoft.com/office/drawing/2014/main" id="{71007407-C533-1B4C-B289-1032C25C8AE2}"/>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E1306B8-3647-2A4B-B593-25925EFC1861}"/>
              </a:ext>
            </a:extLst>
          </p:cNvPr>
          <p:cNvSpPr>
            <a:spLocks noGrp="1"/>
          </p:cNvSpPr>
          <p:nvPr>
            <p:ph type="sldNum" sz="quarter" idx="12"/>
          </p:nvPr>
        </p:nvSpPr>
        <p:spPr/>
        <p:txBody>
          <a:bodyPr/>
          <a:lstStyle/>
          <a:p>
            <a:fld id="{81703F46-F370-7840-BDC1-F3D09AEEA3D3}" type="slidenum">
              <a:rPr lang="en-CN" smtClean="0"/>
              <a:t>‹#›</a:t>
            </a:fld>
            <a:endParaRPr lang="en-CN"/>
          </a:p>
        </p:txBody>
      </p:sp>
    </p:spTree>
    <p:extLst>
      <p:ext uri="{BB962C8B-B14F-4D97-AF65-F5344CB8AC3E}">
        <p14:creationId xmlns:p14="http://schemas.microsoft.com/office/powerpoint/2010/main" val="313094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4B6EF6-7B99-CB4B-AECD-69359B3B7D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6C0363E7-940E-3A41-8D44-F1337E959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78F2C30-67D0-DC45-9742-4EFBFA0ECEE4}"/>
              </a:ext>
            </a:extLst>
          </p:cNvPr>
          <p:cNvSpPr>
            <a:spLocks noGrp="1"/>
          </p:cNvSpPr>
          <p:nvPr>
            <p:ph type="dt" sz="half" idx="10"/>
          </p:nvPr>
        </p:nvSpPr>
        <p:spPr/>
        <p:txBody>
          <a:bodyPr/>
          <a:lstStyle/>
          <a:p>
            <a:fld id="{8333A826-8073-9A41-841C-FD600ED5CF77}" type="datetimeFigureOut">
              <a:rPr lang="en-CN" smtClean="0"/>
              <a:t>12/01/2022</a:t>
            </a:fld>
            <a:endParaRPr lang="en-CN"/>
          </a:p>
        </p:txBody>
      </p:sp>
      <p:sp>
        <p:nvSpPr>
          <p:cNvPr id="5" name="Footer Placeholder 4">
            <a:extLst>
              <a:ext uri="{FF2B5EF4-FFF2-40B4-BE49-F238E27FC236}">
                <a16:creationId xmlns:a16="http://schemas.microsoft.com/office/drawing/2014/main" id="{4D9433C2-CD07-3742-A81B-E8DDE3EA3A4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C75E6AC-D914-4B48-BCB8-55E2E6BFDE18}"/>
              </a:ext>
            </a:extLst>
          </p:cNvPr>
          <p:cNvSpPr>
            <a:spLocks noGrp="1"/>
          </p:cNvSpPr>
          <p:nvPr>
            <p:ph type="sldNum" sz="quarter" idx="12"/>
          </p:nvPr>
        </p:nvSpPr>
        <p:spPr/>
        <p:txBody>
          <a:bodyPr/>
          <a:lstStyle/>
          <a:p>
            <a:fld id="{81703F46-F370-7840-BDC1-F3D09AEEA3D3}" type="slidenum">
              <a:rPr lang="en-CN" smtClean="0"/>
              <a:t>‹#›</a:t>
            </a:fld>
            <a:endParaRPr lang="en-CN"/>
          </a:p>
        </p:txBody>
      </p:sp>
    </p:spTree>
    <p:extLst>
      <p:ext uri="{BB962C8B-B14F-4D97-AF65-F5344CB8AC3E}">
        <p14:creationId xmlns:p14="http://schemas.microsoft.com/office/powerpoint/2010/main" val="63701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31A9-AF1B-BD45-97D0-7DF467C85FB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C5E6F5EB-1012-8645-8991-D4A0434A0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18FBFDF-C2FB-8144-A8A3-D2DAE0F749A0}"/>
              </a:ext>
            </a:extLst>
          </p:cNvPr>
          <p:cNvSpPr>
            <a:spLocks noGrp="1"/>
          </p:cNvSpPr>
          <p:nvPr>
            <p:ph type="dt" sz="half" idx="10"/>
          </p:nvPr>
        </p:nvSpPr>
        <p:spPr/>
        <p:txBody>
          <a:bodyPr/>
          <a:lstStyle/>
          <a:p>
            <a:fld id="{8333A826-8073-9A41-841C-FD600ED5CF77}" type="datetimeFigureOut">
              <a:rPr lang="en-CN" smtClean="0"/>
              <a:t>12/01/2022</a:t>
            </a:fld>
            <a:endParaRPr lang="en-CN"/>
          </a:p>
        </p:txBody>
      </p:sp>
      <p:sp>
        <p:nvSpPr>
          <p:cNvPr id="5" name="Footer Placeholder 4">
            <a:extLst>
              <a:ext uri="{FF2B5EF4-FFF2-40B4-BE49-F238E27FC236}">
                <a16:creationId xmlns:a16="http://schemas.microsoft.com/office/drawing/2014/main" id="{C1C43160-8919-304A-8B79-A2064202832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E5ED3735-BEA5-8B49-BA3D-A9F6A54EEEF2}"/>
              </a:ext>
            </a:extLst>
          </p:cNvPr>
          <p:cNvSpPr>
            <a:spLocks noGrp="1"/>
          </p:cNvSpPr>
          <p:nvPr>
            <p:ph type="sldNum" sz="quarter" idx="12"/>
          </p:nvPr>
        </p:nvSpPr>
        <p:spPr/>
        <p:txBody>
          <a:bodyPr/>
          <a:lstStyle/>
          <a:p>
            <a:fld id="{81703F46-F370-7840-BDC1-F3D09AEEA3D3}" type="slidenum">
              <a:rPr lang="en-CN" smtClean="0"/>
              <a:t>‹#›</a:t>
            </a:fld>
            <a:endParaRPr lang="en-CN"/>
          </a:p>
        </p:txBody>
      </p:sp>
    </p:spTree>
    <p:extLst>
      <p:ext uri="{BB962C8B-B14F-4D97-AF65-F5344CB8AC3E}">
        <p14:creationId xmlns:p14="http://schemas.microsoft.com/office/powerpoint/2010/main" val="220673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742F-9EAB-C141-B488-7C9F1B3395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13F59C16-54DC-EB46-97F6-628641DAF9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2B752C-0FE2-4342-AF6B-D9D5C344480E}"/>
              </a:ext>
            </a:extLst>
          </p:cNvPr>
          <p:cNvSpPr>
            <a:spLocks noGrp="1"/>
          </p:cNvSpPr>
          <p:nvPr>
            <p:ph type="dt" sz="half" idx="10"/>
          </p:nvPr>
        </p:nvSpPr>
        <p:spPr/>
        <p:txBody>
          <a:bodyPr/>
          <a:lstStyle/>
          <a:p>
            <a:fld id="{8333A826-8073-9A41-841C-FD600ED5CF77}" type="datetimeFigureOut">
              <a:rPr lang="en-CN" smtClean="0"/>
              <a:t>12/01/2022</a:t>
            </a:fld>
            <a:endParaRPr lang="en-CN"/>
          </a:p>
        </p:txBody>
      </p:sp>
      <p:sp>
        <p:nvSpPr>
          <p:cNvPr id="5" name="Footer Placeholder 4">
            <a:extLst>
              <a:ext uri="{FF2B5EF4-FFF2-40B4-BE49-F238E27FC236}">
                <a16:creationId xmlns:a16="http://schemas.microsoft.com/office/drawing/2014/main" id="{48F837E4-43F5-634E-8646-9D4F2B86AA5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FE02F3C-6916-1941-A263-58AFCF97B750}"/>
              </a:ext>
            </a:extLst>
          </p:cNvPr>
          <p:cNvSpPr>
            <a:spLocks noGrp="1"/>
          </p:cNvSpPr>
          <p:nvPr>
            <p:ph type="sldNum" sz="quarter" idx="12"/>
          </p:nvPr>
        </p:nvSpPr>
        <p:spPr/>
        <p:txBody>
          <a:bodyPr/>
          <a:lstStyle/>
          <a:p>
            <a:fld id="{81703F46-F370-7840-BDC1-F3D09AEEA3D3}" type="slidenum">
              <a:rPr lang="en-CN" smtClean="0"/>
              <a:t>‹#›</a:t>
            </a:fld>
            <a:endParaRPr lang="en-CN"/>
          </a:p>
        </p:txBody>
      </p:sp>
    </p:spTree>
    <p:extLst>
      <p:ext uri="{BB962C8B-B14F-4D97-AF65-F5344CB8AC3E}">
        <p14:creationId xmlns:p14="http://schemas.microsoft.com/office/powerpoint/2010/main" val="223319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4E5C-B1D6-1149-BAD5-4B6E77022740}"/>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CF9DC322-E298-9D46-8519-FC6DACA53C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ADD016BF-DE40-ED43-81E5-86CD2B5776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FDC3361D-219B-2E44-B970-0163B042587D}"/>
              </a:ext>
            </a:extLst>
          </p:cNvPr>
          <p:cNvSpPr>
            <a:spLocks noGrp="1"/>
          </p:cNvSpPr>
          <p:nvPr>
            <p:ph type="dt" sz="half" idx="10"/>
          </p:nvPr>
        </p:nvSpPr>
        <p:spPr/>
        <p:txBody>
          <a:bodyPr/>
          <a:lstStyle/>
          <a:p>
            <a:fld id="{8333A826-8073-9A41-841C-FD600ED5CF77}" type="datetimeFigureOut">
              <a:rPr lang="en-CN" smtClean="0"/>
              <a:t>12/01/2022</a:t>
            </a:fld>
            <a:endParaRPr lang="en-CN"/>
          </a:p>
        </p:txBody>
      </p:sp>
      <p:sp>
        <p:nvSpPr>
          <p:cNvPr id="6" name="Footer Placeholder 5">
            <a:extLst>
              <a:ext uri="{FF2B5EF4-FFF2-40B4-BE49-F238E27FC236}">
                <a16:creationId xmlns:a16="http://schemas.microsoft.com/office/drawing/2014/main" id="{830784A6-6A55-5F4A-BF2C-EDA1E108547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3D738D1-D30E-5743-A1FE-FF25B4BA2644}"/>
              </a:ext>
            </a:extLst>
          </p:cNvPr>
          <p:cNvSpPr>
            <a:spLocks noGrp="1"/>
          </p:cNvSpPr>
          <p:nvPr>
            <p:ph type="sldNum" sz="quarter" idx="12"/>
          </p:nvPr>
        </p:nvSpPr>
        <p:spPr/>
        <p:txBody>
          <a:bodyPr/>
          <a:lstStyle/>
          <a:p>
            <a:fld id="{81703F46-F370-7840-BDC1-F3D09AEEA3D3}" type="slidenum">
              <a:rPr lang="en-CN" smtClean="0"/>
              <a:t>‹#›</a:t>
            </a:fld>
            <a:endParaRPr lang="en-CN"/>
          </a:p>
        </p:txBody>
      </p:sp>
    </p:spTree>
    <p:extLst>
      <p:ext uri="{BB962C8B-B14F-4D97-AF65-F5344CB8AC3E}">
        <p14:creationId xmlns:p14="http://schemas.microsoft.com/office/powerpoint/2010/main" val="261704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1F13-7B35-2D4E-B198-35A2FAF6A916}"/>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9774A64F-845C-8D4C-BEB2-C5596C6542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F1F94B-8598-2C43-BA86-B6D492B4F3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BD434167-F69C-4549-AD9F-EADCF4326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DAB729-D23B-C844-9304-16ED1F8D87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D15EBE6C-DBE2-8D47-9EE3-BC0B1DE0C916}"/>
              </a:ext>
            </a:extLst>
          </p:cNvPr>
          <p:cNvSpPr>
            <a:spLocks noGrp="1"/>
          </p:cNvSpPr>
          <p:nvPr>
            <p:ph type="dt" sz="half" idx="10"/>
          </p:nvPr>
        </p:nvSpPr>
        <p:spPr/>
        <p:txBody>
          <a:bodyPr/>
          <a:lstStyle/>
          <a:p>
            <a:fld id="{8333A826-8073-9A41-841C-FD600ED5CF77}" type="datetimeFigureOut">
              <a:rPr lang="en-CN" smtClean="0"/>
              <a:t>12/01/2022</a:t>
            </a:fld>
            <a:endParaRPr lang="en-CN"/>
          </a:p>
        </p:txBody>
      </p:sp>
      <p:sp>
        <p:nvSpPr>
          <p:cNvPr id="8" name="Footer Placeholder 7">
            <a:extLst>
              <a:ext uri="{FF2B5EF4-FFF2-40B4-BE49-F238E27FC236}">
                <a16:creationId xmlns:a16="http://schemas.microsoft.com/office/drawing/2014/main" id="{7E05A656-E315-B040-9813-829628D10B96}"/>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F18016EC-0F1F-5D45-8AF9-A9A3DC910D89}"/>
              </a:ext>
            </a:extLst>
          </p:cNvPr>
          <p:cNvSpPr>
            <a:spLocks noGrp="1"/>
          </p:cNvSpPr>
          <p:nvPr>
            <p:ph type="sldNum" sz="quarter" idx="12"/>
          </p:nvPr>
        </p:nvSpPr>
        <p:spPr/>
        <p:txBody>
          <a:bodyPr/>
          <a:lstStyle/>
          <a:p>
            <a:fld id="{81703F46-F370-7840-BDC1-F3D09AEEA3D3}" type="slidenum">
              <a:rPr lang="en-CN" smtClean="0"/>
              <a:t>‹#›</a:t>
            </a:fld>
            <a:endParaRPr lang="en-CN"/>
          </a:p>
        </p:txBody>
      </p:sp>
    </p:spTree>
    <p:extLst>
      <p:ext uri="{BB962C8B-B14F-4D97-AF65-F5344CB8AC3E}">
        <p14:creationId xmlns:p14="http://schemas.microsoft.com/office/powerpoint/2010/main" val="423074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EA17-E6AB-8845-912C-CC5154ABCAB7}"/>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A49BD698-24D4-B848-BC92-DE6500EE8B32}"/>
              </a:ext>
            </a:extLst>
          </p:cNvPr>
          <p:cNvSpPr>
            <a:spLocks noGrp="1"/>
          </p:cNvSpPr>
          <p:nvPr>
            <p:ph type="dt" sz="half" idx="10"/>
          </p:nvPr>
        </p:nvSpPr>
        <p:spPr/>
        <p:txBody>
          <a:bodyPr/>
          <a:lstStyle/>
          <a:p>
            <a:fld id="{8333A826-8073-9A41-841C-FD600ED5CF77}" type="datetimeFigureOut">
              <a:rPr lang="en-CN" smtClean="0"/>
              <a:t>12/01/2022</a:t>
            </a:fld>
            <a:endParaRPr lang="en-CN"/>
          </a:p>
        </p:txBody>
      </p:sp>
      <p:sp>
        <p:nvSpPr>
          <p:cNvPr id="4" name="Footer Placeholder 3">
            <a:extLst>
              <a:ext uri="{FF2B5EF4-FFF2-40B4-BE49-F238E27FC236}">
                <a16:creationId xmlns:a16="http://schemas.microsoft.com/office/drawing/2014/main" id="{5BD74095-0C43-2F4D-99EE-E67A145E52F4}"/>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0375DCCD-E744-054A-ADC1-4718D76D6C75}"/>
              </a:ext>
            </a:extLst>
          </p:cNvPr>
          <p:cNvSpPr>
            <a:spLocks noGrp="1"/>
          </p:cNvSpPr>
          <p:nvPr>
            <p:ph type="sldNum" sz="quarter" idx="12"/>
          </p:nvPr>
        </p:nvSpPr>
        <p:spPr/>
        <p:txBody>
          <a:bodyPr/>
          <a:lstStyle/>
          <a:p>
            <a:fld id="{81703F46-F370-7840-BDC1-F3D09AEEA3D3}" type="slidenum">
              <a:rPr lang="en-CN" smtClean="0"/>
              <a:t>‹#›</a:t>
            </a:fld>
            <a:endParaRPr lang="en-CN"/>
          </a:p>
        </p:txBody>
      </p:sp>
    </p:spTree>
    <p:extLst>
      <p:ext uri="{BB962C8B-B14F-4D97-AF65-F5344CB8AC3E}">
        <p14:creationId xmlns:p14="http://schemas.microsoft.com/office/powerpoint/2010/main" val="33319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F2A41-8886-034F-BAA1-55E5F27494F4}"/>
              </a:ext>
            </a:extLst>
          </p:cNvPr>
          <p:cNvSpPr>
            <a:spLocks noGrp="1"/>
          </p:cNvSpPr>
          <p:nvPr>
            <p:ph type="dt" sz="half" idx="10"/>
          </p:nvPr>
        </p:nvSpPr>
        <p:spPr/>
        <p:txBody>
          <a:bodyPr/>
          <a:lstStyle/>
          <a:p>
            <a:fld id="{8333A826-8073-9A41-841C-FD600ED5CF77}" type="datetimeFigureOut">
              <a:rPr lang="en-CN" smtClean="0"/>
              <a:t>12/01/2022</a:t>
            </a:fld>
            <a:endParaRPr lang="en-CN"/>
          </a:p>
        </p:txBody>
      </p:sp>
      <p:sp>
        <p:nvSpPr>
          <p:cNvPr id="3" name="Footer Placeholder 2">
            <a:extLst>
              <a:ext uri="{FF2B5EF4-FFF2-40B4-BE49-F238E27FC236}">
                <a16:creationId xmlns:a16="http://schemas.microsoft.com/office/drawing/2014/main" id="{A41CA911-C4A3-194F-98AC-445617A99646}"/>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A3035754-2EC3-F947-93D7-4AA531C13420}"/>
              </a:ext>
            </a:extLst>
          </p:cNvPr>
          <p:cNvSpPr>
            <a:spLocks noGrp="1"/>
          </p:cNvSpPr>
          <p:nvPr>
            <p:ph type="sldNum" sz="quarter" idx="12"/>
          </p:nvPr>
        </p:nvSpPr>
        <p:spPr/>
        <p:txBody>
          <a:bodyPr/>
          <a:lstStyle/>
          <a:p>
            <a:fld id="{81703F46-F370-7840-BDC1-F3D09AEEA3D3}" type="slidenum">
              <a:rPr lang="en-CN" smtClean="0"/>
              <a:t>‹#›</a:t>
            </a:fld>
            <a:endParaRPr lang="en-CN"/>
          </a:p>
        </p:txBody>
      </p:sp>
    </p:spTree>
    <p:extLst>
      <p:ext uri="{BB962C8B-B14F-4D97-AF65-F5344CB8AC3E}">
        <p14:creationId xmlns:p14="http://schemas.microsoft.com/office/powerpoint/2010/main" val="173244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9215-2659-9E49-8022-AC6BEAABB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CC8C2779-6278-B749-988F-AF69350DE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E9DA9179-3B57-ED4C-8497-11B46312A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048C1-2A4C-E045-A890-A650700E28C3}"/>
              </a:ext>
            </a:extLst>
          </p:cNvPr>
          <p:cNvSpPr>
            <a:spLocks noGrp="1"/>
          </p:cNvSpPr>
          <p:nvPr>
            <p:ph type="dt" sz="half" idx="10"/>
          </p:nvPr>
        </p:nvSpPr>
        <p:spPr/>
        <p:txBody>
          <a:bodyPr/>
          <a:lstStyle/>
          <a:p>
            <a:fld id="{8333A826-8073-9A41-841C-FD600ED5CF77}" type="datetimeFigureOut">
              <a:rPr lang="en-CN" smtClean="0"/>
              <a:t>12/01/2022</a:t>
            </a:fld>
            <a:endParaRPr lang="en-CN"/>
          </a:p>
        </p:txBody>
      </p:sp>
      <p:sp>
        <p:nvSpPr>
          <p:cNvPr id="6" name="Footer Placeholder 5">
            <a:extLst>
              <a:ext uri="{FF2B5EF4-FFF2-40B4-BE49-F238E27FC236}">
                <a16:creationId xmlns:a16="http://schemas.microsoft.com/office/drawing/2014/main" id="{FF88D4CB-96FB-A444-9293-256B895FA65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89CB1C32-A12B-5240-A3B8-B1A71116CB64}"/>
              </a:ext>
            </a:extLst>
          </p:cNvPr>
          <p:cNvSpPr>
            <a:spLocks noGrp="1"/>
          </p:cNvSpPr>
          <p:nvPr>
            <p:ph type="sldNum" sz="quarter" idx="12"/>
          </p:nvPr>
        </p:nvSpPr>
        <p:spPr/>
        <p:txBody>
          <a:bodyPr/>
          <a:lstStyle/>
          <a:p>
            <a:fld id="{81703F46-F370-7840-BDC1-F3D09AEEA3D3}" type="slidenum">
              <a:rPr lang="en-CN" smtClean="0"/>
              <a:t>‹#›</a:t>
            </a:fld>
            <a:endParaRPr lang="en-CN"/>
          </a:p>
        </p:txBody>
      </p:sp>
    </p:spTree>
    <p:extLst>
      <p:ext uri="{BB962C8B-B14F-4D97-AF65-F5344CB8AC3E}">
        <p14:creationId xmlns:p14="http://schemas.microsoft.com/office/powerpoint/2010/main" val="239874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4A24-7408-2D4C-943F-EE7B81876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3840F72D-E52A-A349-AE4E-9C7167811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325005A0-877B-FF4C-917B-3A27201F9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BC35D-E694-5D40-862E-5309AF6D8AFC}"/>
              </a:ext>
            </a:extLst>
          </p:cNvPr>
          <p:cNvSpPr>
            <a:spLocks noGrp="1"/>
          </p:cNvSpPr>
          <p:nvPr>
            <p:ph type="dt" sz="half" idx="10"/>
          </p:nvPr>
        </p:nvSpPr>
        <p:spPr/>
        <p:txBody>
          <a:bodyPr/>
          <a:lstStyle/>
          <a:p>
            <a:fld id="{8333A826-8073-9A41-841C-FD600ED5CF77}" type="datetimeFigureOut">
              <a:rPr lang="en-CN" smtClean="0"/>
              <a:t>12/01/2022</a:t>
            </a:fld>
            <a:endParaRPr lang="en-CN"/>
          </a:p>
        </p:txBody>
      </p:sp>
      <p:sp>
        <p:nvSpPr>
          <p:cNvPr id="6" name="Footer Placeholder 5">
            <a:extLst>
              <a:ext uri="{FF2B5EF4-FFF2-40B4-BE49-F238E27FC236}">
                <a16:creationId xmlns:a16="http://schemas.microsoft.com/office/drawing/2014/main" id="{D6D897CE-6855-8342-A884-A840F07BFF63}"/>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0AFA5B84-AB8D-3D4B-A7DD-5AAAD8E43337}"/>
              </a:ext>
            </a:extLst>
          </p:cNvPr>
          <p:cNvSpPr>
            <a:spLocks noGrp="1"/>
          </p:cNvSpPr>
          <p:nvPr>
            <p:ph type="sldNum" sz="quarter" idx="12"/>
          </p:nvPr>
        </p:nvSpPr>
        <p:spPr/>
        <p:txBody>
          <a:bodyPr/>
          <a:lstStyle/>
          <a:p>
            <a:fld id="{81703F46-F370-7840-BDC1-F3D09AEEA3D3}" type="slidenum">
              <a:rPr lang="en-CN" smtClean="0"/>
              <a:t>‹#›</a:t>
            </a:fld>
            <a:endParaRPr lang="en-CN"/>
          </a:p>
        </p:txBody>
      </p:sp>
    </p:spTree>
    <p:extLst>
      <p:ext uri="{BB962C8B-B14F-4D97-AF65-F5344CB8AC3E}">
        <p14:creationId xmlns:p14="http://schemas.microsoft.com/office/powerpoint/2010/main" val="318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F6A47-3DAF-7E49-B8E2-6F2330BBC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7268E7DF-640F-AB4A-B836-510A73450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45BD7A7E-E3A1-A948-8FA7-DFEC8C81F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3A826-8073-9A41-841C-FD600ED5CF77}" type="datetimeFigureOut">
              <a:rPr lang="en-CN" smtClean="0"/>
              <a:t>12/01/2022</a:t>
            </a:fld>
            <a:endParaRPr lang="en-CN"/>
          </a:p>
        </p:txBody>
      </p:sp>
      <p:sp>
        <p:nvSpPr>
          <p:cNvPr id="5" name="Footer Placeholder 4">
            <a:extLst>
              <a:ext uri="{FF2B5EF4-FFF2-40B4-BE49-F238E27FC236}">
                <a16:creationId xmlns:a16="http://schemas.microsoft.com/office/drawing/2014/main" id="{6625C651-FA61-214E-A760-D94B82694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AE3347A9-7226-A840-B1B5-7B42FEEC2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03F46-F370-7840-BDC1-F3D09AEEA3D3}" type="slidenum">
              <a:rPr lang="en-CN" smtClean="0"/>
              <a:t>‹#›</a:t>
            </a:fld>
            <a:endParaRPr lang="en-CN"/>
          </a:p>
        </p:txBody>
      </p:sp>
    </p:spTree>
    <p:extLst>
      <p:ext uri="{BB962C8B-B14F-4D97-AF65-F5344CB8AC3E}">
        <p14:creationId xmlns:p14="http://schemas.microsoft.com/office/powerpoint/2010/main" val="3024874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049"/>
        </a:solidFill>
        <a:effectLst/>
      </p:bgPr>
    </p:bg>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F625FE03-392A-4348-BF0C-79AC84BA63A8}"/>
              </a:ext>
            </a:extLst>
          </p:cNvPr>
          <p:cNvSpPr/>
          <p:nvPr/>
        </p:nvSpPr>
        <p:spPr>
          <a:xfrm>
            <a:off x="5444382" y="2240759"/>
            <a:ext cx="962153" cy="710337"/>
          </a:xfrm>
          <a:prstGeom prst="roundRect">
            <a:avLst>
              <a:gd name="adj" fmla="val 14204"/>
            </a:avLst>
          </a:prstGeom>
          <a:noFill/>
          <a:ln w="190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Rectangle: Rounded Corners 1">
            <a:extLst>
              <a:ext uri="{FF2B5EF4-FFF2-40B4-BE49-F238E27FC236}">
                <a16:creationId xmlns:a16="http://schemas.microsoft.com/office/drawing/2014/main" id="{30555DDB-6F9C-4FCA-BA65-0FC753AE8BBB}"/>
              </a:ext>
            </a:extLst>
          </p:cNvPr>
          <p:cNvSpPr/>
          <p:nvPr/>
        </p:nvSpPr>
        <p:spPr>
          <a:xfrm>
            <a:off x="4506161" y="2595927"/>
            <a:ext cx="2838596" cy="1927206"/>
          </a:xfrm>
          <a:prstGeom prst="roundRect">
            <a:avLst>
              <a:gd name="adj" fmla="val 1420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Oval 4">
            <a:extLst>
              <a:ext uri="{FF2B5EF4-FFF2-40B4-BE49-F238E27FC236}">
                <a16:creationId xmlns:a16="http://schemas.microsoft.com/office/drawing/2014/main" id="{1B969A3C-0222-4B3A-B46D-3A38B500A3F7}"/>
              </a:ext>
            </a:extLst>
          </p:cNvPr>
          <p:cNvSpPr/>
          <p:nvPr/>
        </p:nvSpPr>
        <p:spPr>
          <a:xfrm>
            <a:off x="5206270" y="2833297"/>
            <a:ext cx="1438370" cy="14383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3" name="Group 2">
            <a:extLst>
              <a:ext uri="{FF2B5EF4-FFF2-40B4-BE49-F238E27FC236}">
                <a16:creationId xmlns:a16="http://schemas.microsoft.com/office/drawing/2014/main" id="{EBB6844F-1406-4FE5-B021-A88D5740695C}"/>
              </a:ext>
            </a:extLst>
          </p:cNvPr>
          <p:cNvGrpSpPr/>
          <p:nvPr/>
        </p:nvGrpSpPr>
        <p:grpSpPr>
          <a:xfrm>
            <a:off x="5461475" y="3095548"/>
            <a:ext cx="927962" cy="927964"/>
            <a:chOff x="6810213" y="1414243"/>
            <a:chExt cx="692340" cy="692342"/>
          </a:xfrm>
          <a:solidFill>
            <a:srgbClr val="FF0000"/>
          </a:solidFill>
        </p:grpSpPr>
        <p:sp>
          <p:nvSpPr>
            <p:cNvPr id="30" name="Rectangle: Rounded Corners 29">
              <a:extLst>
                <a:ext uri="{FF2B5EF4-FFF2-40B4-BE49-F238E27FC236}">
                  <a16:creationId xmlns:a16="http://schemas.microsoft.com/office/drawing/2014/main" id="{A46E6BEA-95E5-43F5-8EB6-61133C17D8F3}"/>
                </a:ext>
              </a:extLst>
            </p:cNvPr>
            <p:cNvSpPr/>
            <p:nvPr/>
          </p:nvSpPr>
          <p:spPr>
            <a:xfrm>
              <a:off x="7051989" y="1414243"/>
              <a:ext cx="208788" cy="692342"/>
            </a:xfrm>
            <a:prstGeom prst="roundRect">
              <a:avLst>
                <a:gd name="adj" fmla="val 14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Rectangle: Rounded Corners 30">
              <a:extLst>
                <a:ext uri="{FF2B5EF4-FFF2-40B4-BE49-F238E27FC236}">
                  <a16:creationId xmlns:a16="http://schemas.microsoft.com/office/drawing/2014/main" id="{85736B92-069D-46BD-A746-156F48025537}"/>
                </a:ext>
              </a:extLst>
            </p:cNvPr>
            <p:cNvSpPr/>
            <p:nvPr/>
          </p:nvSpPr>
          <p:spPr>
            <a:xfrm rot="5400000">
              <a:off x="7051989" y="1414245"/>
              <a:ext cx="208787" cy="692340"/>
            </a:xfrm>
            <a:prstGeom prst="roundRect">
              <a:avLst>
                <a:gd name="adj" fmla="val 14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35" name="TextBox 34">
            <a:extLst>
              <a:ext uri="{FF2B5EF4-FFF2-40B4-BE49-F238E27FC236}">
                <a16:creationId xmlns:a16="http://schemas.microsoft.com/office/drawing/2014/main" id="{1F5792FE-C98B-4245-9146-AE60682504F9}"/>
              </a:ext>
            </a:extLst>
          </p:cNvPr>
          <p:cNvSpPr txBox="1"/>
          <p:nvPr/>
        </p:nvSpPr>
        <p:spPr>
          <a:xfrm>
            <a:off x="567816" y="352355"/>
            <a:ext cx="10764138" cy="861774"/>
          </a:xfrm>
          <a:prstGeom prst="rect">
            <a:avLst/>
          </a:prstGeom>
          <a:noFill/>
        </p:spPr>
        <p:txBody>
          <a:bodyPr wrap="square" rtlCol="0">
            <a:spAutoFit/>
          </a:bodyPr>
          <a:lstStyle/>
          <a:p>
            <a:pPr algn="ctr">
              <a:defRPr/>
            </a:pPr>
            <a:r>
              <a:rPr lang="en-US" sz="5000" dirty="0">
                <a:solidFill>
                  <a:srgbClr val="FFFFFF"/>
                </a:solidFill>
                <a:latin typeface="Noto Sans" panose="020B0502040504020204" pitchFamily="34"/>
                <a:ea typeface="Noto Sans" panose="020B0502040504020204" pitchFamily="34"/>
                <a:cs typeface="Noto Sans" panose="020B0502040504020204" pitchFamily="34"/>
              </a:rPr>
              <a:t>Medical</a:t>
            </a:r>
          </a:p>
        </p:txBody>
      </p:sp>
      <p:sp>
        <p:nvSpPr>
          <p:cNvPr id="26" name="Freeform 5">
            <a:extLst>
              <a:ext uri="{FF2B5EF4-FFF2-40B4-BE49-F238E27FC236}">
                <a16:creationId xmlns:a16="http://schemas.microsoft.com/office/drawing/2014/main" id="{6480D839-9E6E-497C-BF49-D5C2DDCADCF6}"/>
              </a:ext>
            </a:extLst>
          </p:cNvPr>
          <p:cNvSpPr>
            <a:spLocks/>
          </p:cNvSpPr>
          <p:nvPr/>
        </p:nvSpPr>
        <p:spPr bwMode="auto">
          <a:xfrm>
            <a:off x="-2125889" y="6473447"/>
            <a:ext cx="26312" cy="33547"/>
          </a:xfrm>
          <a:custGeom>
            <a:avLst/>
            <a:gdLst>
              <a:gd name="T0" fmla="*/ 10 w 35"/>
              <a:gd name="T1" fmla="*/ 0 h 42"/>
              <a:gd name="T2" fmla="*/ 10 w 35"/>
              <a:gd name="T3" fmla="*/ 11 h 42"/>
              <a:gd name="T4" fmla="*/ 20 w 35"/>
              <a:gd name="T5" fmla="*/ 11 h 42"/>
              <a:gd name="T6" fmla="*/ 26 w 35"/>
              <a:gd name="T7" fmla="*/ 1 h 42"/>
              <a:gd name="T8" fmla="*/ 26 w 35"/>
              <a:gd name="T9" fmla="*/ 11 h 42"/>
              <a:gd name="T10" fmla="*/ 33 w 35"/>
              <a:gd name="T11" fmla="*/ 11 h 42"/>
              <a:gd name="T12" fmla="*/ 27 w 35"/>
              <a:gd name="T13" fmla="*/ 18 h 42"/>
              <a:gd name="T14" fmla="*/ 33 w 35"/>
              <a:gd name="T15" fmla="*/ 35 h 42"/>
              <a:gd name="T16" fmla="*/ 33 w 35"/>
              <a:gd name="T17" fmla="*/ 40 h 42"/>
              <a:gd name="T18" fmla="*/ 20 w 35"/>
              <a:gd name="T19" fmla="*/ 30 h 42"/>
              <a:gd name="T20" fmla="*/ 20 w 35"/>
              <a:gd name="T21" fmla="*/ 18 h 42"/>
              <a:gd name="T22" fmla="*/ 11 w 35"/>
              <a:gd name="T23" fmla="*/ 18 h 42"/>
              <a:gd name="T24" fmla="*/ 16 w 35"/>
              <a:gd name="T25" fmla="*/ 35 h 42"/>
              <a:gd name="T26" fmla="*/ 16 w 35"/>
              <a:gd name="T27" fmla="*/ 40 h 42"/>
              <a:gd name="T28" fmla="*/ 4 w 35"/>
              <a:gd name="T29" fmla="*/ 31 h 42"/>
              <a:gd name="T30" fmla="*/ 3 w 35"/>
              <a:gd name="T31" fmla="*/ 22 h 42"/>
              <a:gd name="T32" fmla="*/ 1 w 35"/>
              <a:gd name="T33" fmla="*/ 17 h 42"/>
              <a:gd name="T34" fmla="*/ 1 w 35"/>
              <a:gd name="T35" fmla="*/ 12 h 42"/>
              <a:gd name="T36" fmla="*/ 4 w 35"/>
              <a:gd name="T37" fmla="*/ 5 h 42"/>
              <a:gd name="T38" fmla="*/ 10 w 35"/>
              <a:gd name="T3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42">
                <a:moveTo>
                  <a:pt x="10" y="0"/>
                </a:moveTo>
                <a:cubicBezTo>
                  <a:pt x="10" y="4"/>
                  <a:pt x="10" y="7"/>
                  <a:pt x="10" y="11"/>
                </a:cubicBezTo>
                <a:cubicBezTo>
                  <a:pt x="14" y="11"/>
                  <a:pt x="16" y="11"/>
                  <a:pt x="20" y="11"/>
                </a:cubicBezTo>
                <a:cubicBezTo>
                  <a:pt x="20" y="6"/>
                  <a:pt x="20" y="2"/>
                  <a:pt x="26" y="1"/>
                </a:cubicBezTo>
                <a:cubicBezTo>
                  <a:pt x="26" y="4"/>
                  <a:pt x="26" y="8"/>
                  <a:pt x="26" y="11"/>
                </a:cubicBezTo>
                <a:cubicBezTo>
                  <a:pt x="29" y="11"/>
                  <a:pt x="31" y="11"/>
                  <a:pt x="33" y="11"/>
                </a:cubicBezTo>
                <a:cubicBezTo>
                  <a:pt x="35" y="17"/>
                  <a:pt x="35" y="17"/>
                  <a:pt x="27" y="18"/>
                </a:cubicBezTo>
                <a:cubicBezTo>
                  <a:pt x="25" y="30"/>
                  <a:pt x="26" y="33"/>
                  <a:pt x="33" y="35"/>
                </a:cubicBezTo>
                <a:cubicBezTo>
                  <a:pt x="33" y="36"/>
                  <a:pt x="33" y="38"/>
                  <a:pt x="33" y="40"/>
                </a:cubicBezTo>
                <a:cubicBezTo>
                  <a:pt x="24" y="42"/>
                  <a:pt x="20" y="38"/>
                  <a:pt x="20" y="30"/>
                </a:cubicBezTo>
                <a:cubicBezTo>
                  <a:pt x="20" y="26"/>
                  <a:pt x="20" y="22"/>
                  <a:pt x="20" y="18"/>
                </a:cubicBezTo>
                <a:cubicBezTo>
                  <a:pt x="17" y="18"/>
                  <a:pt x="14" y="18"/>
                  <a:pt x="11" y="18"/>
                </a:cubicBezTo>
                <a:cubicBezTo>
                  <a:pt x="8" y="28"/>
                  <a:pt x="10" y="33"/>
                  <a:pt x="16" y="35"/>
                </a:cubicBezTo>
                <a:cubicBezTo>
                  <a:pt x="16" y="36"/>
                  <a:pt x="16" y="38"/>
                  <a:pt x="16" y="40"/>
                </a:cubicBezTo>
                <a:cubicBezTo>
                  <a:pt x="9" y="42"/>
                  <a:pt x="4" y="38"/>
                  <a:pt x="4" y="31"/>
                </a:cubicBezTo>
                <a:cubicBezTo>
                  <a:pt x="3" y="28"/>
                  <a:pt x="4" y="25"/>
                  <a:pt x="3" y="22"/>
                </a:cubicBezTo>
                <a:cubicBezTo>
                  <a:pt x="3" y="20"/>
                  <a:pt x="2" y="19"/>
                  <a:pt x="1" y="17"/>
                </a:cubicBezTo>
                <a:cubicBezTo>
                  <a:pt x="1" y="16"/>
                  <a:pt x="0" y="12"/>
                  <a:pt x="1" y="12"/>
                </a:cubicBezTo>
                <a:cubicBezTo>
                  <a:pt x="5" y="11"/>
                  <a:pt x="3" y="7"/>
                  <a:pt x="4" y="5"/>
                </a:cubicBezTo>
                <a:cubicBezTo>
                  <a:pt x="5" y="3"/>
                  <a:pt x="7" y="2"/>
                  <a:pt x="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27" name="Freeform 6">
            <a:extLst>
              <a:ext uri="{FF2B5EF4-FFF2-40B4-BE49-F238E27FC236}">
                <a16:creationId xmlns:a16="http://schemas.microsoft.com/office/drawing/2014/main" id="{EF5DCE18-5685-41AA-9F5D-303891051171}"/>
              </a:ext>
            </a:extLst>
          </p:cNvPr>
          <p:cNvSpPr>
            <a:spLocks/>
          </p:cNvSpPr>
          <p:nvPr/>
        </p:nvSpPr>
        <p:spPr bwMode="auto">
          <a:xfrm>
            <a:off x="-2167238" y="6473447"/>
            <a:ext cx="18794" cy="31684"/>
          </a:xfrm>
          <a:custGeom>
            <a:avLst/>
            <a:gdLst>
              <a:gd name="T0" fmla="*/ 23 w 24"/>
              <a:gd name="T1" fmla="*/ 39 h 39"/>
              <a:gd name="T2" fmla="*/ 17 w 24"/>
              <a:gd name="T3" fmla="*/ 39 h 39"/>
              <a:gd name="T4" fmla="*/ 17 w 24"/>
              <a:gd name="T5" fmla="*/ 22 h 39"/>
              <a:gd name="T6" fmla="*/ 12 w 24"/>
              <a:gd name="T7" fmla="*/ 16 h 39"/>
              <a:gd name="T8" fmla="*/ 7 w 24"/>
              <a:gd name="T9" fmla="*/ 21 h 39"/>
              <a:gd name="T10" fmla="*/ 7 w 24"/>
              <a:gd name="T11" fmla="*/ 39 h 39"/>
              <a:gd name="T12" fmla="*/ 0 w 24"/>
              <a:gd name="T13" fmla="*/ 39 h 39"/>
              <a:gd name="T14" fmla="*/ 0 w 24"/>
              <a:gd name="T15" fmla="*/ 0 h 39"/>
              <a:gd name="T16" fmla="*/ 7 w 24"/>
              <a:gd name="T17" fmla="*/ 0 h 39"/>
              <a:gd name="T18" fmla="*/ 7 w 24"/>
              <a:gd name="T19" fmla="*/ 10 h 39"/>
              <a:gd name="T20" fmla="*/ 11 w 24"/>
              <a:gd name="T21" fmla="*/ 10 h 39"/>
              <a:gd name="T22" fmla="*/ 23 w 24"/>
              <a:gd name="T23" fmla="*/ 19 h 39"/>
              <a:gd name="T24" fmla="*/ 24 w 24"/>
              <a:gd name="T25" fmla="*/ 36 h 39"/>
              <a:gd name="T26" fmla="*/ 23 w 24"/>
              <a:gd name="T2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9">
                <a:moveTo>
                  <a:pt x="23" y="39"/>
                </a:moveTo>
                <a:cubicBezTo>
                  <a:pt x="21" y="39"/>
                  <a:pt x="19" y="39"/>
                  <a:pt x="17" y="39"/>
                </a:cubicBezTo>
                <a:cubicBezTo>
                  <a:pt x="17" y="33"/>
                  <a:pt x="17" y="28"/>
                  <a:pt x="17" y="22"/>
                </a:cubicBezTo>
                <a:cubicBezTo>
                  <a:pt x="17" y="19"/>
                  <a:pt x="16" y="16"/>
                  <a:pt x="12" y="16"/>
                </a:cubicBezTo>
                <a:cubicBezTo>
                  <a:pt x="9" y="16"/>
                  <a:pt x="7" y="17"/>
                  <a:pt x="7" y="21"/>
                </a:cubicBezTo>
                <a:cubicBezTo>
                  <a:pt x="7" y="27"/>
                  <a:pt x="7" y="33"/>
                  <a:pt x="7" y="39"/>
                </a:cubicBezTo>
                <a:cubicBezTo>
                  <a:pt x="5" y="39"/>
                  <a:pt x="3" y="39"/>
                  <a:pt x="0" y="39"/>
                </a:cubicBezTo>
                <a:cubicBezTo>
                  <a:pt x="0" y="26"/>
                  <a:pt x="0" y="13"/>
                  <a:pt x="0" y="0"/>
                </a:cubicBezTo>
                <a:cubicBezTo>
                  <a:pt x="2" y="0"/>
                  <a:pt x="4" y="0"/>
                  <a:pt x="7" y="0"/>
                </a:cubicBezTo>
                <a:cubicBezTo>
                  <a:pt x="7" y="3"/>
                  <a:pt x="7" y="7"/>
                  <a:pt x="7" y="10"/>
                </a:cubicBezTo>
                <a:cubicBezTo>
                  <a:pt x="9" y="10"/>
                  <a:pt x="10" y="10"/>
                  <a:pt x="11" y="10"/>
                </a:cubicBezTo>
                <a:cubicBezTo>
                  <a:pt x="18" y="9"/>
                  <a:pt x="23" y="13"/>
                  <a:pt x="23" y="19"/>
                </a:cubicBezTo>
                <a:cubicBezTo>
                  <a:pt x="24" y="25"/>
                  <a:pt x="24" y="30"/>
                  <a:pt x="24" y="36"/>
                </a:cubicBezTo>
                <a:cubicBezTo>
                  <a:pt x="24" y="37"/>
                  <a:pt x="23" y="38"/>
                  <a:pt x="23"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28" name="Freeform 7">
            <a:extLst>
              <a:ext uri="{FF2B5EF4-FFF2-40B4-BE49-F238E27FC236}">
                <a16:creationId xmlns:a16="http://schemas.microsoft.com/office/drawing/2014/main" id="{2C3F1A1D-01C1-4BCD-8E50-48E8C63BE4AE}"/>
              </a:ext>
            </a:extLst>
          </p:cNvPr>
          <p:cNvSpPr>
            <a:spLocks noEditPoints="1"/>
          </p:cNvSpPr>
          <p:nvPr/>
        </p:nvSpPr>
        <p:spPr bwMode="auto">
          <a:xfrm>
            <a:off x="-2095816" y="6482767"/>
            <a:ext cx="15036" cy="24229"/>
          </a:xfrm>
          <a:custGeom>
            <a:avLst/>
            <a:gdLst>
              <a:gd name="T0" fmla="*/ 23 w 23"/>
              <a:gd name="T1" fmla="*/ 18 h 31"/>
              <a:gd name="T2" fmla="*/ 7 w 23"/>
              <a:gd name="T3" fmla="*/ 18 h 31"/>
              <a:gd name="T4" fmla="*/ 15 w 23"/>
              <a:gd name="T5" fmla="*/ 23 h 31"/>
              <a:gd name="T6" fmla="*/ 22 w 23"/>
              <a:gd name="T7" fmla="*/ 24 h 31"/>
              <a:gd name="T8" fmla="*/ 8 w 23"/>
              <a:gd name="T9" fmla="*/ 30 h 31"/>
              <a:gd name="T10" fmla="*/ 0 w 23"/>
              <a:gd name="T11" fmla="*/ 19 h 31"/>
              <a:gd name="T12" fmla="*/ 0 w 23"/>
              <a:gd name="T13" fmla="*/ 11 h 31"/>
              <a:gd name="T14" fmla="*/ 12 w 23"/>
              <a:gd name="T15" fmla="*/ 0 h 31"/>
              <a:gd name="T16" fmla="*/ 23 w 23"/>
              <a:gd name="T17" fmla="*/ 11 h 31"/>
              <a:gd name="T18" fmla="*/ 23 w 23"/>
              <a:gd name="T19" fmla="*/ 18 h 31"/>
              <a:gd name="T20" fmla="*/ 16 w 23"/>
              <a:gd name="T21" fmla="*/ 12 h 31"/>
              <a:gd name="T22" fmla="*/ 11 w 23"/>
              <a:gd name="T23" fmla="*/ 6 h 31"/>
              <a:gd name="T24" fmla="*/ 7 w 23"/>
              <a:gd name="T25" fmla="*/ 12 h 31"/>
              <a:gd name="T26" fmla="*/ 12 w 23"/>
              <a:gd name="T27" fmla="*/ 12 h 31"/>
              <a:gd name="T28" fmla="*/ 16 w 23"/>
              <a:gd name="T29"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1">
                <a:moveTo>
                  <a:pt x="23" y="18"/>
                </a:moveTo>
                <a:cubicBezTo>
                  <a:pt x="17" y="18"/>
                  <a:pt x="12" y="18"/>
                  <a:pt x="7" y="18"/>
                </a:cubicBezTo>
                <a:cubicBezTo>
                  <a:pt x="7" y="23"/>
                  <a:pt x="10" y="25"/>
                  <a:pt x="15" y="23"/>
                </a:cubicBezTo>
                <a:cubicBezTo>
                  <a:pt x="18" y="21"/>
                  <a:pt x="18" y="21"/>
                  <a:pt x="22" y="24"/>
                </a:cubicBezTo>
                <a:cubicBezTo>
                  <a:pt x="19" y="29"/>
                  <a:pt x="14" y="31"/>
                  <a:pt x="8" y="30"/>
                </a:cubicBezTo>
                <a:cubicBezTo>
                  <a:pt x="2" y="28"/>
                  <a:pt x="0" y="25"/>
                  <a:pt x="0" y="19"/>
                </a:cubicBezTo>
                <a:cubicBezTo>
                  <a:pt x="0" y="16"/>
                  <a:pt x="0" y="14"/>
                  <a:pt x="0" y="11"/>
                </a:cubicBezTo>
                <a:cubicBezTo>
                  <a:pt x="0" y="4"/>
                  <a:pt x="4" y="0"/>
                  <a:pt x="12" y="0"/>
                </a:cubicBezTo>
                <a:cubicBezTo>
                  <a:pt x="19" y="0"/>
                  <a:pt x="23" y="4"/>
                  <a:pt x="23" y="11"/>
                </a:cubicBezTo>
                <a:cubicBezTo>
                  <a:pt x="23" y="13"/>
                  <a:pt x="23" y="15"/>
                  <a:pt x="23" y="18"/>
                </a:cubicBezTo>
                <a:close/>
                <a:moveTo>
                  <a:pt x="16" y="12"/>
                </a:moveTo>
                <a:cubicBezTo>
                  <a:pt x="17" y="8"/>
                  <a:pt x="15" y="6"/>
                  <a:pt x="11" y="6"/>
                </a:cubicBezTo>
                <a:cubicBezTo>
                  <a:pt x="8" y="6"/>
                  <a:pt x="6" y="9"/>
                  <a:pt x="7" y="12"/>
                </a:cubicBezTo>
                <a:cubicBezTo>
                  <a:pt x="9" y="12"/>
                  <a:pt x="10" y="12"/>
                  <a:pt x="12" y="12"/>
                </a:cubicBezTo>
                <a:cubicBezTo>
                  <a:pt x="13" y="13"/>
                  <a:pt x="14" y="12"/>
                  <a:pt x="1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36" name="Freeform 8">
            <a:extLst>
              <a:ext uri="{FF2B5EF4-FFF2-40B4-BE49-F238E27FC236}">
                <a16:creationId xmlns:a16="http://schemas.microsoft.com/office/drawing/2014/main" id="{5E7D658E-B753-4448-A7EC-9A9EB8D1E147}"/>
              </a:ext>
            </a:extLst>
          </p:cNvPr>
          <p:cNvSpPr>
            <a:spLocks/>
          </p:cNvSpPr>
          <p:nvPr/>
        </p:nvSpPr>
        <p:spPr bwMode="auto">
          <a:xfrm>
            <a:off x="-2144683" y="6482767"/>
            <a:ext cx="18794" cy="22365"/>
          </a:xfrm>
          <a:custGeom>
            <a:avLst/>
            <a:gdLst>
              <a:gd name="T0" fmla="*/ 17 w 24"/>
              <a:gd name="T1" fmla="*/ 0 h 30"/>
              <a:gd name="T2" fmla="*/ 24 w 24"/>
              <a:gd name="T3" fmla="*/ 0 h 30"/>
              <a:gd name="T4" fmla="*/ 24 w 24"/>
              <a:gd name="T5" fmla="*/ 26 h 30"/>
              <a:gd name="T6" fmla="*/ 22 w 24"/>
              <a:gd name="T7" fmla="*/ 28 h 30"/>
              <a:gd name="T8" fmla="*/ 7 w 24"/>
              <a:gd name="T9" fmla="*/ 29 h 30"/>
              <a:gd name="T10" fmla="*/ 1 w 24"/>
              <a:gd name="T11" fmla="*/ 22 h 30"/>
              <a:gd name="T12" fmla="*/ 1 w 24"/>
              <a:gd name="T13" fmla="*/ 0 h 30"/>
              <a:gd name="T14" fmla="*/ 7 w 24"/>
              <a:gd name="T15" fmla="*/ 0 h 30"/>
              <a:gd name="T16" fmla="*/ 7 w 24"/>
              <a:gd name="T17" fmla="*/ 19 h 30"/>
              <a:gd name="T18" fmla="*/ 11 w 24"/>
              <a:gd name="T19" fmla="*/ 24 h 30"/>
              <a:gd name="T20" fmla="*/ 17 w 24"/>
              <a:gd name="T21" fmla="*/ 20 h 30"/>
              <a:gd name="T22" fmla="*/ 17 w 24"/>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0">
                <a:moveTo>
                  <a:pt x="17" y="0"/>
                </a:moveTo>
                <a:cubicBezTo>
                  <a:pt x="19" y="0"/>
                  <a:pt x="21" y="0"/>
                  <a:pt x="24" y="0"/>
                </a:cubicBezTo>
                <a:cubicBezTo>
                  <a:pt x="24" y="9"/>
                  <a:pt x="24" y="18"/>
                  <a:pt x="24" y="26"/>
                </a:cubicBezTo>
                <a:cubicBezTo>
                  <a:pt x="24" y="27"/>
                  <a:pt x="23" y="28"/>
                  <a:pt x="22" y="28"/>
                </a:cubicBezTo>
                <a:cubicBezTo>
                  <a:pt x="17" y="29"/>
                  <a:pt x="12" y="30"/>
                  <a:pt x="7" y="29"/>
                </a:cubicBezTo>
                <a:cubicBezTo>
                  <a:pt x="4" y="29"/>
                  <a:pt x="1" y="26"/>
                  <a:pt x="1" y="22"/>
                </a:cubicBezTo>
                <a:cubicBezTo>
                  <a:pt x="0" y="15"/>
                  <a:pt x="1" y="8"/>
                  <a:pt x="1" y="0"/>
                </a:cubicBezTo>
                <a:cubicBezTo>
                  <a:pt x="3" y="0"/>
                  <a:pt x="5" y="0"/>
                  <a:pt x="7" y="0"/>
                </a:cubicBezTo>
                <a:cubicBezTo>
                  <a:pt x="7" y="7"/>
                  <a:pt x="7" y="13"/>
                  <a:pt x="7" y="19"/>
                </a:cubicBezTo>
                <a:cubicBezTo>
                  <a:pt x="7" y="21"/>
                  <a:pt x="8" y="23"/>
                  <a:pt x="11" y="24"/>
                </a:cubicBezTo>
                <a:cubicBezTo>
                  <a:pt x="15" y="25"/>
                  <a:pt x="17" y="24"/>
                  <a:pt x="17" y="20"/>
                </a:cubicBezTo>
                <a:cubicBezTo>
                  <a:pt x="17" y="13"/>
                  <a:pt x="17" y="7"/>
                  <a:pt x="1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37" name="Freeform 9">
            <a:extLst>
              <a:ext uri="{FF2B5EF4-FFF2-40B4-BE49-F238E27FC236}">
                <a16:creationId xmlns:a16="http://schemas.microsoft.com/office/drawing/2014/main" id="{AED5990B-3DF9-4A6E-9AEE-736165043CE4}"/>
              </a:ext>
            </a:extLst>
          </p:cNvPr>
          <p:cNvSpPr>
            <a:spLocks/>
          </p:cNvSpPr>
          <p:nvPr/>
        </p:nvSpPr>
        <p:spPr bwMode="auto">
          <a:xfrm>
            <a:off x="-2065744" y="6480902"/>
            <a:ext cx="18794" cy="26092"/>
          </a:xfrm>
          <a:custGeom>
            <a:avLst/>
            <a:gdLst>
              <a:gd name="T0" fmla="*/ 0 w 24"/>
              <a:gd name="T1" fmla="*/ 29 h 32"/>
              <a:gd name="T2" fmla="*/ 2 w 24"/>
              <a:gd name="T3" fmla="*/ 24 h 32"/>
              <a:gd name="T4" fmla="*/ 13 w 24"/>
              <a:gd name="T5" fmla="*/ 24 h 32"/>
              <a:gd name="T6" fmla="*/ 16 w 24"/>
              <a:gd name="T7" fmla="*/ 22 h 32"/>
              <a:gd name="T8" fmla="*/ 14 w 24"/>
              <a:gd name="T9" fmla="*/ 19 h 32"/>
              <a:gd name="T10" fmla="*/ 8 w 24"/>
              <a:gd name="T11" fmla="*/ 18 h 32"/>
              <a:gd name="T12" fmla="*/ 2 w 24"/>
              <a:gd name="T13" fmla="*/ 11 h 32"/>
              <a:gd name="T14" fmla="*/ 6 w 24"/>
              <a:gd name="T15" fmla="*/ 2 h 32"/>
              <a:gd name="T16" fmla="*/ 23 w 24"/>
              <a:gd name="T17" fmla="*/ 3 h 32"/>
              <a:gd name="T18" fmla="*/ 21 w 24"/>
              <a:gd name="T19" fmla="*/ 8 h 32"/>
              <a:gd name="T20" fmla="*/ 12 w 24"/>
              <a:gd name="T21" fmla="*/ 7 h 32"/>
              <a:gd name="T22" fmla="*/ 9 w 24"/>
              <a:gd name="T23" fmla="*/ 10 h 32"/>
              <a:gd name="T24" fmla="*/ 12 w 24"/>
              <a:gd name="T25" fmla="*/ 12 h 32"/>
              <a:gd name="T26" fmla="*/ 17 w 24"/>
              <a:gd name="T27" fmla="*/ 13 h 32"/>
              <a:gd name="T28" fmla="*/ 23 w 24"/>
              <a:gd name="T29" fmla="*/ 21 h 32"/>
              <a:gd name="T30" fmla="*/ 17 w 24"/>
              <a:gd name="T31" fmla="*/ 30 h 32"/>
              <a:gd name="T32" fmla="*/ 0 w 24"/>
              <a:gd name="T33"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0" y="29"/>
                </a:moveTo>
                <a:cubicBezTo>
                  <a:pt x="1" y="27"/>
                  <a:pt x="2" y="25"/>
                  <a:pt x="2" y="24"/>
                </a:cubicBezTo>
                <a:cubicBezTo>
                  <a:pt x="6" y="24"/>
                  <a:pt x="10" y="24"/>
                  <a:pt x="13" y="24"/>
                </a:cubicBezTo>
                <a:cubicBezTo>
                  <a:pt x="14" y="24"/>
                  <a:pt x="15" y="23"/>
                  <a:pt x="16" y="22"/>
                </a:cubicBezTo>
                <a:cubicBezTo>
                  <a:pt x="16" y="21"/>
                  <a:pt x="15" y="20"/>
                  <a:pt x="14" y="19"/>
                </a:cubicBezTo>
                <a:cubicBezTo>
                  <a:pt x="12" y="18"/>
                  <a:pt x="10" y="18"/>
                  <a:pt x="8" y="18"/>
                </a:cubicBezTo>
                <a:cubicBezTo>
                  <a:pt x="4" y="17"/>
                  <a:pt x="2" y="14"/>
                  <a:pt x="2" y="11"/>
                </a:cubicBezTo>
                <a:cubicBezTo>
                  <a:pt x="2" y="7"/>
                  <a:pt x="3" y="4"/>
                  <a:pt x="6" y="2"/>
                </a:cubicBezTo>
                <a:cubicBezTo>
                  <a:pt x="12" y="0"/>
                  <a:pt x="17" y="1"/>
                  <a:pt x="23" y="3"/>
                </a:cubicBezTo>
                <a:cubicBezTo>
                  <a:pt x="22" y="5"/>
                  <a:pt x="21" y="7"/>
                  <a:pt x="21" y="8"/>
                </a:cubicBezTo>
                <a:cubicBezTo>
                  <a:pt x="18" y="8"/>
                  <a:pt x="15" y="7"/>
                  <a:pt x="12" y="7"/>
                </a:cubicBezTo>
                <a:cubicBezTo>
                  <a:pt x="11" y="7"/>
                  <a:pt x="10" y="9"/>
                  <a:pt x="9" y="10"/>
                </a:cubicBezTo>
                <a:cubicBezTo>
                  <a:pt x="10" y="11"/>
                  <a:pt x="10" y="12"/>
                  <a:pt x="12" y="12"/>
                </a:cubicBezTo>
                <a:cubicBezTo>
                  <a:pt x="13" y="13"/>
                  <a:pt x="15" y="13"/>
                  <a:pt x="17" y="13"/>
                </a:cubicBezTo>
                <a:cubicBezTo>
                  <a:pt x="21" y="14"/>
                  <a:pt x="23" y="17"/>
                  <a:pt x="23" y="21"/>
                </a:cubicBezTo>
                <a:cubicBezTo>
                  <a:pt x="24" y="26"/>
                  <a:pt x="21" y="29"/>
                  <a:pt x="17" y="30"/>
                </a:cubicBezTo>
                <a:cubicBezTo>
                  <a:pt x="12" y="32"/>
                  <a:pt x="6" y="31"/>
                  <a:pt x="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38" name="Freeform 10">
            <a:extLst>
              <a:ext uri="{FF2B5EF4-FFF2-40B4-BE49-F238E27FC236}">
                <a16:creationId xmlns:a16="http://schemas.microsoft.com/office/drawing/2014/main" id="{19F24869-787C-4E0F-A6E8-19BB6FCB8AD6}"/>
              </a:ext>
            </a:extLst>
          </p:cNvPr>
          <p:cNvSpPr>
            <a:spLocks/>
          </p:cNvSpPr>
          <p:nvPr/>
        </p:nvSpPr>
        <p:spPr bwMode="auto">
          <a:xfrm>
            <a:off x="-2186035" y="6480902"/>
            <a:ext cx="18794" cy="26092"/>
          </a:xfrm>
          <a:custGeom>
            <a:avLst/>
            <a:gdLst>
              <a:gd name="T0" fmla="*/ 22 w 23"/>
              <a:gd name="T1" fmla="*/ 3 h 32"/>
              <a:gd name="T2" fmla="*/ 20 w 23"/>
              <a:gd name="T3" fmla="*/ 8 h 32"/>
              <a:gd name="T4" fmla="*/ 11 w 23"/>
              <a:gd name="T5" fmla="*/ 7 h 32"/>
              <a:gd name="T6" fmla="*/ 8 w 23"/>
              <a:gd name="T7" fmla="*/ 10 h 32"/>
              <a:gd name="T8" fmla="*/ 11 w 23"/>
              <a:gd name="T9" fmla="*/ 12 h 32"/>
              <a:gd name="T10" fmla="*/ 17 w 23"/>
              <a:gd name="T11" fmla="*/ 14 h 32"/>
              <a:gd name="T12" fmla="*/ 23 w 23"/>
              <a:gd name="T13" fmla="*/ 21 h 32"/>
              <a:gd name="T14" fmla="*/ 18 w 23"/>
              <a:gd name="T15" fmla="*/ 30 h 32"/>
              <a:gd name="T16" fmla="*/ 0 w 23"/>
              <a:gd name="T17" fmla="*/ 29 h 32"/>
              <a:gd name="T18" fmla="*/ 2 w 23"/>
              <a:gd name="T19" fmla="*/ 24 h 32"/>
              <a:gd name="T20" fmla="*/ 12 w 23"/>
              <a:gd name="T21" fmla="*/ 24 h 32"/>
              <a:gd name="T22" fmla="*/ 16 w 23"/>
              <a:gd name="T23" fmla="*/ 22 h 32"/>
              <a:gd name="T24" fmla="*/ 13 w 23"/>
              <a:gd name="T25" fmla="*/ 19 h 32"/>
              <a:gd name="T26" fmla="*/ 7 w 23"/>
              <a:gd name="T27" fmla="*/ 18 h 32"/>
              <a:gd name="T28" fmla="*/ 1 w 23"/>
              <a:gd name="T29" fmla="*/ 10 h 32"/>
              <a:gd name="T30" fmla="*/ 7 w 23"/>
              <a:gd name="T31" fmla="*/ 2 h 32"/>
              <a:gd name="T32" fmla="*/ 22 w 23"/>
              <a:gd name="T33"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2">
                <a:moveTo>
                  <a:pt x="22" y="3"/>
                </a:moveTo>
                <a:cubicBezTo>
                  <a:pt x="21" y="5"/>
                  <a:pt x="20" y="7"/>
                  <a:pt x="20" y="8"/>
                </a:cubicBezTo>
                <a:cubicBezTo>
                  <a:pt x="17" y="8"/>
                  <a:pt x="14" y="7"/>
                  <a:pt x="11" y="7"/>
                </a:cubicBezTo>
                <a:cubicBezTo>
                  <a:pt x="10" y="7"/>
                  <a:pt x="9" y="9"/>
                  <a:pt x="8" y="10"/>
                </a:cubicBezTo>
                <a:cubicBezTo>
                  <a:pt x="9" y="10"/>
                  <a:pt x="10" y="12"/>
                  <a:pt x="11" y="12"/>
                </a:cubicBezTo>
                <a:cubicBezTo>
                  <a:pt x="13" y="13"/>
                  <a:pt x="15" y="13"/>
                  <a:pt x="17" y="14"/>
                </a:cubicBezTo>
                <a:cubicBezTo>
                  <a:pt x="20" y="15"/>
                  <a:pt x="22" y="17"/>
                  <a:pt x="23" y="21"/>
                </a:cubicBezTo>
                <a:cubicBezTo>
                  <a:pt x="23" y="25"/>
                  <a:pt x="21" y="28"/>
                  <a:pt x="18" y="30"/>
                </a:cubicBezTo>
                <a:cubicBezTo>
                  <a:pt x="12" y="32"/>
                  <a:pt x="6" y="31"/>
                  <a:pt x="0" y="29"/>
                </a:cubicBezTo>
                <a:cubicBezTo>
                  <a:pt x="0" y="27"/>
                  <a:pt x="1" y="25"/>
                  <a:pt x="2" y="24"/>
                </a:cubicBezTo>
                <a:cubicBezTo>
                  <a:pt x="5" y="24"/>
                  <a:pt x="9" y="24"/>
                  <a:pt x="12" y="24"/>
                </a:cubicBezTo>
                <a:cubicBezTo>
                  <a:pt x="13" y="24"/>
                  <a:pt x="15" y="23"/>
                  <a:pt x="16" y="22"/>
                </a:cubicBezTo>
                <a:cubicBezTo>
                  <a:pt x="15" y="21"/>
                  <a:pt x="14" y="20"/>
                  <a:pt x="13" y="19"/>
                </a:cubicBezTo>
                <a:cubicBezTo>
                  <a:pt x="11" y="19"/>
                  <a:pt x="9" y="18"/>
                  <a:pt x="7" y="18"/>
                </a:cubicBezTo>
                <a:cubicBezTo>
                  <a:pt x="3" y="17"/>
                  <a:pt x="1" y="14"/>
                  <a:pt x="1" y="10"/>
                </a:cubicBezTo>
                <a:cubicBezTo>
                  <a:pt x="1" y="6"/>
                  <a:pt x="3" y="3"/>
                  <a:pt x="7" y="2"/>
                </a:cubicBezTo>
                <a:cubicBezTo>
                  <a:pt x="12" y="0"/>
                  <a:pt x="17" y="1"/>
                  <a:pt x="2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39" name="Freeform 11">
            <a:extLst>
              <a:ext uri="{FF2B5EF4-FFF2-40B4-BE49-F238E27FC236}">
                <a16:creationId xmlns:a16="http://schemas.microsoft.com/office/drawing/2014/main" id="{0C3F7F4D-A4F0-4EE4-9E4D-AF5E2687A933}"/>
              </a:ext>
            </a:extLst>
          </p:cNvPr>
          <p:cNvSpPr>
            <a:spLocks/>
          </p:cNvSpPr>
          <p:nvPr/>
        </p:nvSpPr>
        <p:spPr bwMode="auto">
          <a:xfrm>
            <a:off x="-2046947" y="6473447"/>
            <a:ext cx="15036" cy="33547"/>
          </a:xfrm>
          <a:custGeom>
            <a:avLst/>
            <a:gdLst>
              <a:gd name="T0" fmla="*/ 10 w 16"/>
              <a:gd name="T1" fmla="*/ 10 h 41"/>
              <a:gd name="T2" fmla="*/ 16 w 16"/>
              <a:gd name="T3" fmla="*/ 10 h 41"/>
              <a:gd name="T4" fmla="*/ 16 w 16"/>
              <a:gd name="T5" fmla="*/ 16 h 41"/>
              <a:gd name="T6" fmla="*/ 11 w 16"/>
              <a:gd name="T7" fmla="*/ 17 h 41"/>
              <a:gd name="T8" fmla="*/ 16 w 16"/>
              <a:gd name="T9" fmla="*/ 34 h 41"/>
              <a:gd name="T10" fmla="*/ 16 w 16"/>
              <a:gd name="T11" fmla="*/ 39 h 41"/>
              <a:gd name="T12" fmla="*/ 3 w 16"/>
              <a:gd name="T13" fmla="*/ 29 h 41"/>
              <a:gd name="T14" fmla="*/ 3 w 16"/>
              <a:gd name="T15" fmla="*/ 22 h 41"/>
              <a:gd name="T16" fmla="*/ 1 w 16"/>
              <a:gd name="T17" fmla="*/ 16 h 41"/>
              <a:gd name="T18" fmla="*/ 0 w 16"/>
              <a:gd name="T19" fmla="*/ 11 h 41"/>
              <a:gd name="T20" fmla="*/ 3 w 16"/>
              <a:gd name="T21" fmla="*/ 5 h 41"/>
              <a:gd name="T22" fmla="*/ 8 w 16"/>
              <a:gd name="T23" fmla="*/ 0 h 41"/>
              <a:gd name="T24" fmla="*/ 9 w 16"/>
              <a:gd name="T25" fmla="*/ 0 h 41"/>
              <a:gd name="T26" fmla="*/ 10 w 16"/>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41">
                <a:moveTo>
                  <a:pt x="10" y="10"/>
                </a:moveTo>
                <a:cubicBezTo>
                  <a:pt x="12" y="10"/>
                  <a:pt x="14" y="10"/>
                  <a:pt x="16" y="10"/>
                </a:cubicBezTo>
                <a:cubicBezTo>
                  <a:pt x="16" y="12"/>
                  <a:pt x="16" y="14"/>
                  <a:pt x="16" y="16"/>
                </a:cubicBezTo>
                <a:cubicBezTo>
                  <a:pt x="15" y="17"/>
                  <a:pt x="12" y="17"/>
                  <a:pt x="11" y="17"/>
                </a:cubicBezTo>
                <a:cubicBezTo>
                  <a:pt x="8" y="27"/>
                  <a:pt x="9" y="32"/>
                  <a:pt x="16" y="34"/>
                </a:cubicBezTo>
                <a:cubicBezTo>
                  <a:pt x="16" y="35"/>
                  <a:pt x="16" y="37"/>
                  <a:pt x="16" y="39"/>
                </a:cubicBezTo>
                <a:cubicBezTo>
                  <a:pt x="8" y="41"/>
                  <a:pt x="3" y="37"/>
                  <a:pt x="3" y="29"/>
                </a:cubicBezTo>
                <a:cubicBezTo>
                  <a:pt x="3" y="27"/>
                  <a:pt x="3" y="24"/>
                  <a:pt x="3" y="22"/>
                </a:cubicBezTo>
                <a:cubicBezTo>
                  <a:pt x="3" y="20"/>
                  <a:pt x="4" y="17"/>
                  <a:pt x="1" y="16"/>
                </a:cubicBezTo>
                <a:cubicBezTo>
                  <a:pt x="0" y="16"/>
                  <a:pt x="0" y="11"/>
                  <a:pt x="0" y="11"/>
                </a:cubicBezTo>
                <a:cubicBezTo>
                  <a:pt x="4" y="10"/>
                  <a:pt x="2" y="7"/>
                  <a:pt x="3" y="5"/>
                </a:cubicBezTo>
                <a:cubicBezTo>
                  <a:pt x="4" y="3"/>
                  <a:pt x="6" y="1"/>
                  <a:pt x="8" y="0"/>
                </a:cubicBezTo>
                <a:cubicBezTo>
                  <a:pt x="9" y="0"/>
                  <a:pt x="9" y="0"/>
                  <a:pt x="9" y="0"/>
                </a:cubicBezTo>
                <a:cubicBezTo>
                  <a:pt x="10" y="3"/>
                  <a:pt x="10" y="7"/>
                  <a:pt x="1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40" name="Freeform 12">
            <a:extLst>
              <a:ext uri="{FF2B5EF4-FFF2-40B4-BE49-F238E27FC236}">
                <a16:creationId xmlns:a16="http://schemas.microsoft.com/office/drawing/2014/main" id="{6C9729D0-5EF4-4504-9FA0-FE581E8A3DE9}"/>
              </a:ext>
            </a:extLst>
          </p:cNvPr>
          <p:cNvSpPr>
            <a:spLocks/>
          </p:cNvSpPr>
          <p:nvPr/>
        </p:nvSpPr>
        <p:spPr bwMode="auto">
          <a:xfrm>
            <a:off x="-2077020" y="6480902"/>
            <a:ext cx="11276" cy="24229"/>
          </a:xfrm>
          <a:custGeom>
            <a:avLst/>
            <a:gdLst>
              <a:gd name="T0" fmla="*/ 15 w 15"/>
              <a:gd name="T1" fmla="*/ 3 h 31"/>
              <a:gd name="T2" fmla="*/ 15 w 15"/>
              <a:gd name="T3" fmla="*/ 8 h 31"/>
              <a:gd name="T4" fmla="*/ 7 w 15"/>
              <a:gd name="T5" fmla="*/ 17 h 31"/>
              <a:gd name="T6" fmla="*/ 7 w 15"/>
              <a:gd name="T7" fmla="*/ 30 h 31"/>
              <a:gd name="T8" fmla="*/ 7 w 15"/>
              <a:gd name="T9" fmla="*/ 31 h 31"/>
              <a:gd name="T10" fmla="*/ 1 w 15"/>
              <a:gd name="T11" fmla="*/ 31 h 31"/>
              <a:gd name="T12" fmla="*/ 1 w 15"/>
              <a:gd name="T13" fmla="*/ 9 h 31"/>
              <a:gd name="T14" fmla="*/ 15 w 15"/>
              <a:gd name="T15" fmla="*/ 3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31">
                <a:moveTo>
                  <a:pt x="15" y="3"/>
                </a:moveTo>
                <a:cubicBezTo>
                  <a:pt x="15" y="4"/>
                  <a:pt x="15" y="6"/>
                  <a:pt x="15" y="8"/>
                </a:cubicBezTo>
                <a:cubicBezTo>
                  <a:pt x="7" y="9"/>
                  <a:pt x="7" y="9"/>
                  <a:pt x="7" y="17"/>
                </a:cubicBezTo>
                <a:cubicBezTo>
                  <a:pt x="7" y="22"/>
                  <a:pt x="7" y="26"/>
                  <a:pt x="7" y="30"/>
                </a:cubicBezTo>
                <a:cubicBezTo>
                  <a:pt x="7" y="30"/>
                  <a:pt x="7" y="30"/>
                  <a:pt x="7" y="31"/>
                </a:cubicBezTo>
                <a:cubicBezTo>
                  <a:pt x="5" y="31"/>
                  <a:pt x="3" y="31"/>
                  <a:pt x="1" y="31"/>
                </a:cubicBezTo>
                <a:cubicBezTo>
                  <a:pt x="1" y="24"/>
                  <a:pt x="0" y="17"/>
                  <a:pt x="1" y="9"/>
                </a:cubicBezTo>
                <a:cubicBezTo>
                  <a:pt x="1" y="3"/>
                  <a:pt x="8" y="0"/>
                  <a:pt x="1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41" name="Freeform 13">
            <a:extLst>
              <a:ext uri="{FF2B5EF4-FFF2-40B4-BE49-F238E27FC236}">
                <a16:creationId xmlns:a16="http://schemas.microsoft.com/office/drawing/2014/main" id="{5B978A1F-7437-49C6-8E91-2CA27EB1DBB5}"/>
              </a:ext>
            </a:extLst>
          </p:cNvPr>
          <p:cNvSpPr>
            <a:spLocks/>
          </p:cNvSpPr>
          <p:nvPr/>
        </p:nvSpPr>
        <p:spPr bwMode="auto">
          <a:xfrm>
            <a:off x="-2031911" y="6480902"/>
            <a:ext cx="15036" cy="13047"/>
          </a:xfrm>
          <a:custGeom>
            <a:avLst/>
            <a:gdLst>
              <a:gd name="T0" fmla="*/ 1 w 16"/>
              <a:gd name="T1" fmla="*/ 17 h 17"/>
              <a:gd name="T2" fmla="*/ 16 w 16"/>
              <a:gd name="T3" fmla="*/ 2 h 17"/>
              <a:gd name="T4" fmla="*/ 16 w 16"/>
              <a:gd name="T5" fmla="*/ 8 h 17"/>
              <a:gd name="T6" fmla="*/ 7 w 16"/>
              <a:gd name="T7" fmla="*/ 17 h 17"/>
              <a:gd name="T8" fmla="*/ 1 w 16"/>
              <a:gd name="T9" fmla="*/ 17 h 17"/>
            </a:gdLst>
            <a:ahLst/>
            <a:cxnLst>
              <a:cxn ang="0">
                <a:pos x="T0" y="T1"/>
              </a:cxn>
              <a:cxn ang="0">
                <a:pos x="T2" y="T3"/>
              </a:cxn>
              <a:cxn ang="0">
                <a:pos x="T4" y="T5"/>
              </a:cxn>
              <a:cxn ang="0">
                <a:pos x="T6" y="T7"/>
              </a:cxn>
              <a:cxn ang="0">
                <a:pos x="T8" y="T9"/>
              </a:cxn>
            </a:cxnLst>
            <a:rect l="0" t="0" r="r" b="b"/>
            <a:pathLst>
              <a:path w="16" h="17">
                <a:moveTo>
                  <a:pt x="1" y="17"/>
                </a:moveTo>
                <a:cubicBezTo>
                  <a:pt x="0" y="4"/>
                  <a:pt x="3" y="0"/>
                  <a:pt x="16" y="2"/>
                </a:cubicBezTo>
                <a:cubicBezTo>
                  <a:pt x="16" y="4"/>
                  <a:pt x="16" y="6"/>
                  <a:pt x="16" y="8"/>
                </a:cubicBezTo>
                <a:cubicBezTo>
                  <a:pt x="8" y="9"/>
                  <a:pt x="8" y="9"/>
                  <a:pt x="7" y="17"/>
                </a:cubicBezTo>
                <a:cubicBezTo>
                  <a:pt x="5" y="17"/>
                  <a:pt x="3" y="17"/>
                  <a:pt x="1"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43" name="Freeform 14">
            <a:extLst>
              <a:ext uri="{FF2B5EF4-FFF2-40B4-BE49-F238E27FC236}">
                <a16:creationId xmlns:a16="http://schemas.microsoft.com/office/drawing/2014/main" id="{2FEF7DAE-96C2-4D10-8301-38CDD67ACE13}"/>
              </a:ext>
            </a:extLst>
          </p:cNvPr>
          <p:cNvSpPr>
            <a:spLocks/>
          </p:cNvSpPr>
          <p:nvPr/>
        </p:nvSpPr>
        <p:spPr bwMode="auto">
          <a:xfrm>
            <a:off x="-2024392" y="6492085"/>
            <a:ext cx="11276" cy="13047"/>
          </a:xfrm>
          <a:custGeom>
            <a:avLst/>
            <a:gdLst>
              <a:gd name="T0" fmla="*/ 1 w 15"/>
              <a:gd name="T1" fmla="*/ 16 h 17"/>
              <a:gd name="T2" fmla="*/ 5 w 15"/>
              <a:gd name="T3" fmla="*/ 10 h 17"/>
              <a:gd name="T4" fmla="*/ 9 w 15"/>
              <a:gd name="T5" fmla="*/ 6 h 17"/>
              <a:gd name="T6" fmla="*/ 9 w 15"/>
              <a:gd name="T7" fmla="*/ 2 h 17"/>
              <a:gd name="T8" fmla="*/ 15 w 15"/>
              <a:gd name="T9" fmla="*/ 6 h 17"/>
              <a:gd name="T10" fmla="*/ 1 w 15"/>
              <a:gd name="T11" fmla="*/ 16 h 17"/>
            </a:gdLst>
            <a:ahLst/>
            <a:cxnLst>
              <a:cxn ang="0">
                <a:pos x="T0" y="T1"/>
              </a:cxn>
              <a:cxn ang="0">
                <a:pos x="T2" y="T3"/>
              </a:cxn>
              <a:cxn ang="0">
                <a:pos x="T4" y="T5"/>
              </a:cxn>
              <a:cxn ang="0">
                <a:pos x="T6" y="T7"/>
              </a:cxn>
              <a:cxn ang="0">
                <a:pos x="T8" y="T9"/>
              </a:cxn>
              <a:cxn ang="0">
                <a:pos x="T10" y="T11"/>
              </a:cxn>
            </a:cxnLst>
            <a:rect l="0" t="0" r="r" b="b"/>
            <a:pathLst>
              <a:path w="15" h="17">
                <a:moveTo>
                  <a:pt x="1" y="16"/>
                </a:moveTo>
                <a:cubicBezTo>
                  <a:pt x="0" y="12"/>
                  <a:pt x="0" y="9"/>
                  <a:pt x="5" y="10"/>
                </a:cubicBezTo>
                <a:cubicBezTo>
                  <a:pt x="8" y="10"/>
                  <a:pt x="9" y="9"/>
                  <a:pt x="9" y="6"/>
                </a:cubicBezTo>
                <a:cubicBezTo>
                  <a:pt x="8" y="5"/>
                  <a:pt x="9" y="3"/>
                  <a:pt x="9" y="2"/>
                </a:cubicBezTo>
                <a:cubicBezTo>
                  <a:pt x="15" y="0"/>
                  <a:pt x="15" y="1"/>
                  <a:pt x="15" y="6"/>
                </a:cubicBezTo>
                <a:cubicBezTo>
                  <a:pt x="15" y="15"/>
                  <a:pt x="11" y="17"/>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44" name="Freeform 15">
            <a:extLst>
              <a:ext uri="{FF2B5EF4-FFF2-40B4-BE49-F238E27FC236}">
                <a16:creationId xmlns:a16="http://schemas.microsoft.com/office/drawing/2014/main" id="{FAD52364-7B40-4472-BC79-D6853209ACF3}"/>
              </a:ext>
            </a:extLst>
          </p:cNvPr>
          <p:cNvSpPr>
            <a:spLocks/>
          </p:cNvSpPr>
          <p:nvPr/>
        </p:nvSpPr>
        <p:spPr bwMode="auto">
          <a:xfrm>
            <a:off x="-2092056" y="6486494"/>
            <a:ext cx="7518" cy="5592"/>
          </a:xfrm>
          <a:custGeom>
            <a:avLst/>
            <a:gdLst>
              <a:gd name="T0" fmla="*/ 10 w 11"/>
              <a:gd name="T1" fmla="*/ 6 h 7"/>
              <a:gd name="T2" fmla="*/ 6 w 11"/>
              <a:gd name="T3" fmla="*/ 6 h 7"/>
              <a:gd name="T4" fmla="*/ 1 w 11"/>
              <a:gd name="T5" fmla="*/ 6 h 7"/>
              <a:gd name="T6" fmla="*/ 5 w 11"/>
              <a:gd name="T7" fmla="*/ 0 h 7"/>
              <a:gd name="T8" fmla="*/ 10 w 11"/>
              <a:gd name="T9" fmla="*/ 6 h 7"/>
            </a:gdLst>
            <a:ahLst/>
            <a:cxnLst>
              <a:cxn ang="0">
                <a:pos x="T0" y="T1"/>
              </a:cxn>
              <a:cxn ang="0">
                <a:pos x="T2" y="T3"/>
              </a:cxn>
              <a:cxn ang="0">
                <a:pos x="T4" y="T5"/>
              </a:cxn>
              <a:cxn ang="0">
                <a:pos x="T6" y="T7"/>
              </a:cxn>
              <a:cxn ang="0">
                <a:pos x="T8" y="T9"/>
              </a:cxn>
            </a:cxnLst>
            <a:rect l="0" t="0" r="r" b="b"/>
            <a:pathLst>
              <a:path w="11" h="7">
                <a:moveTo>
                  <a:pt x="10" y="6"/>
                </a:moveTo>
                <a:cubicBezTo>
                  <a:pt x="8" y="6"/>
                  <a:pt x="7" y="7"/>
                  <a:pt x="6" y="6"/>
                </a:cubicBezTo>
                <a:cubicBezTo>
                  <a:pt x="4" y="6"/>
                  <a:pt x="3" y="6"/>
                  <a:pt x="1" y="6"/>
                </a:cubicBezTo>
                <a:cubicBezTo>
                  <a:pt x="0" y="3"/>
                  <a:pt x="2" y="0"/>
                  <a:pt x="5" y="0"/>
                </a:cubicBezTo>
                <a:cubicBezTo>
                  <a:pt x="9" y="0"/>
                  <a:pt x="11" y="2"/>
                  <a:pt x="10"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29" name="Oval 28">
            <a:extLst>
              <a:ext uri="{FF2B5EF4-FFF2-40B4-BE49-F238E27FC236}">
                <a16:creationId xmlns:a16="http://schemas.microsoft.com/office/drawing/2014/main" id="{36E5F78B-1253-4512-AAAF-39B8794647E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defRPr/>
            </a:pPr>
            <a:r>
              <a:rPr lang="ru-RU" dirty="0">
                <a:solidFill>
                  <a:srgbClr val="FFFFFF"/>
                </a:solidFill>
                <a:latin typeface="Noto Sans" panose="020B0502040504020204" pitchFamily="34"/>
                <a:ea typeface="Noto Sans" panose="020B0502040504020204" pitchFamily="34"/>
                <a:cs typeface="Noto Sans" panose="020B0502040504020204" pitchFamily="34"/>
              </a:rPr>
              <a:t>1</a:t>
            </a: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84" name="Rectangle 83">
            <a:extLst>
              <a:ext uri="{FF2B5EF4-FFF2-40B4-BE49-F238E27FC236}">
                <a16:creationId xmlns:a16="http://schemas.microsoft.com/office/drawing/2014/main" id="{F3BB26D2-36BD-4823-B6E7-69B01C034A6C}"/>
              </a:ext>
            </a:extLst>
          </p:cNvPr>
          <p:cNvSpPr/>
          <p:nvPr/>
        </p:nvSpPr>
        <p:spPr>
          <a:xfrm>
            <a:off x="636558" y="1350053"/>
            <a:ext cx="143742" cy="18944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5" name="TextBox 84">
            <a:extLst>
              <a:ext uri="{FF2B5EF4-FFF2-40B4-BE49-F238E27FC236}">
                <a16:creationId xmlns:a16="http://schemas.microsoft.com/office/drawing/2014/main" id="{C67D0DC5-6AAC-4E19-9DE2-B4BE55829E03}"/>
              </a:ext>
            </a:extLst>
          </p:cNvPr>
          <p:cNvSpPr txBox="1"/>
          <p:nvPr/>
        </p:nvSpPr>
        <p:spPr>
          <a:xfrm>
            <a:off x="766191" y="1282606"/>
            <a:ext cx="1988519" cy="477054"/>
          </a:xfrm>
          <a:prstGeom prst="rect">
            <a:avLst/>
          </a:prstGeom>
          <a:noFill/>
        </p:spPr>
        <p:txBody>
          <a:bodyPr wrap="square" rtlCol="0">
            <a:spAutoFit/>
          </a:bodyPr>
          <a:lstStyle/>
          <a:p>
            <a:pPr algn="just">
              <a:defRPr/>
            </a:pPr>
            <a:r>
              <a:rPr lang="en-GB" sz="2500" b="1" dirty="0">
                <a:solidFill>
                  <a:srgbClr val="C00000"/>
                </a:solidFill>
                <a:latin typeface="Noto Sans" panose="020B0502040504020204" pitchFamily="34"/>
                <a:ea typeface="Noto Sans" panose="020B0502040504020204" pitchFamily="34"/>
                <a:cs typeface="Noto Sans" panose="020B0502040504020204" pitchFamily="34"/>
              </a:rPr>
              <a:t>Pharmacy</a:t>
            </a:r>
          </a:p>
        </p:txBody>
      </p:sp>
      <p:sp>
        <p:nvSpPr>
          <p:cNvPr id="87" name="Rectangle 86">
            <a:extLst>
              <a:ext uri="{FF2B5EF4-FFF2-40B4-BE49-F238E27FC236}">
                <a16:creationId xmlns:a16="http://schemas.microsoft.com/office/drawing/2014/main" id="{40CDAE27-1F28-424E-AE10-98BDF1CCAF58}"/>
              </a:ext>
            </a:extLst>
          </p:cNvPr>
          <p:cNvSpPr/>
          <p:nvPr/>
        </p:nvSpPr>
        <p:spPr>
          <a:xfrm>
            <a:off x="639291" y="3507254"/>
            <a:ext cx="115433" cy="13250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8" name="TextBox 87">
            <a:extLst>
              <a:ext uri="{FF2B5EF4-FFF2-40B4-BE49-F238E27FC236}">
                <a16:creationId xmlns:a16="http://schemas.microsoft.com/office/drawing/2014/main" id="{0E760416-AE54-4851-A14D-7B9E82712492}"/>
              </a:ext>
            </a:extLst>
          </p:cNvPr>
          <p:cNvSpPr txBox="1"/>
          <p:nvPr/>
        </p:nvSpPr>
        <p:spPr>
          <a:xfrm>
            <a:off x="798682" y="3451100"/>
            <a:ext cx="1988519" cy="477054"/>
          </a:xfrm>
          <a:prstGeom prst="rect">
            <a:avLst/>
          </a:prstGeom>
          <a:noFill/>
        </p:spPr>
        <p:txBody>
          <a:bodyPr wrap="square" rtlCol="0">
            <a:spAutoFit/>
          </a:bodyPr>
          <a:lstStyle/>
          <a:p>
            <a:pPr algn="just">
              <a:defRPr/>
            </a:pPr>
            <a:r>
              <a:rPr lang="en-GB" sz="2500" b="1" dirty="0">
                <a:solidFill>
                  <a:srgbClr val="C00000"/>
                </a:solidFill>
                <a:latin typeface="Noto Sans" panose="020B0502040504020204" pitchFamily="34"/>
                <a:ea typeface="Noto Sans" panose="020B0502040504020204" pitchFamily="34"/>
                <a:cs typeface="Noto Sans" panose="020B0502040504020204" pitchFamily="34"/>
              </a:rPr>
              <a:t>Emergency</a:t>
            </a:r>
          </a:p>
        </p:txBody>
      </p:sp>
      <p:sp>
        <p:nvSpPr>
          <p:cNvPr id="90" name="Rectangle 89">
            <a:extLst>
              <a:ext uri="{FF2B5EF4-FFF2-40B4-BE49-F238E27FC236}">
                <a16:creationId xmlns:a16="http://schemas.microsoft.com/office/drawing/2014/main" id="{3125B6C3-75E0-4029-848D-170000ED395D}"/>
              </a:ext>
            </a:extLst>
          </p:cNvPr>
          <p:cNvSpPr/>
          <p:nvPr/>
        </p:nvSpPr>
        <p:spPr>
          <a:xfrm>
            <a:off x="639292" y="5094999"/>
            <a:ext cx="79791" cy="1469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1" name="TextBox 90">
            <a:extLst>
              <a:ext uri="{FF2B5EF4-FFF2-40B4-BE49-F238E27FC236}">
                <a16:creationId xmlns:a16="http://schemas.microsoft.com/office/drawing/2014/main" id="{9886742E-2EF3-4307-8E4B-4CB80E01C2AD}"/>
              </a:ext>
            </a:extLst>
          </p:cNvPr>
          <p:cNvSpPr txBox="1"/>
          <p:nvPr/>
        </p:nvSpPr>
        <p:spPr>
          <a:xfrm>
            <a:off x="787396" y="5008784"/>
            <a:ext cx="1988519" cy="477054"/>
          </a:xfrm>
          <a:prstGeom prst="rect">
            <a:avLst/>
          </a:prstGeom>
          <a:noFill/>
        </p:spPr>
        <p:txBody>
          <a:bodyPr wrap="square" rtlCol="0">
            <a:spAutoFit/>
          </a:bodyPr>
          <a:lstStyle/>
          <a:p>
            <a:pPr algn="just">
              <a:defRPr/>
            </a:pPr>
            <a:r>
              <a:rPr lang="en-GB" sz="2500" b="1" dirty="0">
                <a:solidFill>
                  <a:srgbClr val="C00000"/>
                </a:solidFill>
                <a:latin typeface="Noto Sans" panose="020B0502040504020204" pitchFamily="34"/>
                <a:ea typeface="Noto Sans" panose="020B0502040504020204" pitchFamily="34"/>
                <a:cs typeface="Noto Sans" panose="020B0502040504020204" pitchFamily="34"/>
              </a:rPr>
              <a:t>Yellow</a:t>
            </a:r>
            <a:r>
              <a:rPr lang="en-GB" sz="2500" b="1" dirty="0">
                <a:solidFill>
                  <a:srgbClr val="FFFFFF"/>
                </a:solidFill>
                <a:latin typeface="Noto Sans" panose="020B0502040504020204" pitchFamily="34"/>
                <a:ea typeface="Noto Sans" panose="020B0502040504020204" pitchFamily="34"/>
                <a:cs typeface="Noto Sans" panose="020B0502040504020204" pitchFamily="34"/>
              </a:rPr>
              <a:t> </a:t>
            </a:r>
            <a:r>
              <a:rPr lang="en-GB" sz="2500" b="1" dirty="0">
                <a:solidFill>
                  <a:srgbClr val="C00000"/>
                </a:solidFill>
                <a:latin typeface="Noto Sans" panose="020B0502040504020204" pitchFamily="34"/>
                <a:ea typeface="Noto Sans" panose="020B0502040504020204" pitchFamily="34"/>
                <a:cs typeface="Noto Sans" panose="020B0502040504020204" pitchFamily="34"/>
              </a:rPr>
              <a:t>Ward</a:t>
            </a:r>
          </a:p>
        </p:txBody>
      </p:sp>
      <p:sp>
        <p:nvSpPr>
          <p:cNvPr id="49" name="Block Arc 48">
            <a:extLst>
              <a:ext uri="{FF2B5EF4-FFF2-40B4-BE49-F238E27FC236}">
                <a16:creationId xmlns:a16="http://schemas.microsoft.com/office/drawing/2014/main" id="{F069BFBF-9E4F-4709-8E33-EFC29D102AAB}"/>
              </a:ext>
            </a:extLst>
          </p:cNvPr>
          <p:cNvSpPr/>
          <p:nvPr/>
        </p:nvSpPr>
        <p:spPr>
          <a:xfrm rot="3045405">
            <a:off x="3492087" y="1232106"/>
            <a:ext cx="4521999" cy="4522001"/>
          </a:xfrm>
          <a:prstGeom prst="blockArc">
            <a:avLst>
              <a:gd name="adj1" fmla="val 9812280"/>
              <a:gd name="adj2" fmla="val 13137314"/>
              <a:gd name="adj3" fmla="val 502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92" name="Block Arc 91">
            <a:extLst>
              <a:ext uri="{FF2B5EF4-FFF2-40B4-BE49-F238E27FC236}">
                <a16:creationId xmlns:a16="http://schemas.microsoft.com/office/drawing/2014/main" id="{6DD6D611-4F89-40C2-8393-BE6F2DEFA9A4}"/>
              </a:ext>
            </a:extLst>
          </p:cNvPr>
          <p:cNvSpPr/>
          <p:nvPr/>
        </p:nvSpPr>
        <p:spPr>
          <a:xfrm rot="17157635">
            <a:off x="3477245" y="1232107"/>
            <a:ext cx="4521999" cy="4522001"/>
          </a:xfrm>
          <a:prstGeom prst="blockArc">
            <a:avLst>
              <a:gd name="adj1" fmla="val 9812280"/>
              <a:gd name="adj2" fmla="val 13137314"/>
              <a:gd name="adj3" fmla="val 502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93" name="Block Arc 92">
            <a:extLst>
              <a:ext uri="{FF2B5EF4-FFF2-40B4-BE49-F238E27FC236}">
                <a16:creationId xmlns:a16="http://schemas.microsoft.com/office/drawing/2014/main" id="{34DF3486-AA54-4C0B-9AE6-4146B7455D15}"/>
              </a:ext>
            </a:extLst>
          </p:cNvPr>
          <p:cNvSpPr/>
          <p:nvPr/>
        </p:nvSpPr>
        <p:spPr>
          <a:xfrm rot="17157635">
            <a:off x="3477246" y="1232107"/>
            <a:ext cx="4521999" cy="4522001"/>
          </a:xfrm>
          <a:prstGeom prst="blockArc">
            <a:avLst>
              <a:gd name="adj1" fmla="val 9812280"/>
              <a:gd name="adj2" fmla="val 13137314"/>
              <a:gd name="adj3" fmla="val 50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94" name="Block Arc 93">
            <a:extLst>
              <a:ext uri="{FF2B5EF4-FFF2-40B4-BE49-F238E27FC236}">
                <a16:creationId xmlns:a16="http://schemas.microsoft.com/office/drawing/2014/main" id="{3EF4AC2E-53B6-4387-9522-81C4EB2E70AE}"/>
              </a:ext>
            </a:extLst>
          </p:cNvPr>
          <p:cNvSpPr/>
          <p:nvPr/>
        </p:nvSpPr>
        <p:spPr>
          <a:xfrm rot="20877494">
            <a:off x="3492086" y="1232106"/>
            <a:ext cx="4522001" cy="4521999"/>
          </a:xfrm>
          <a:prstGeom prst="blockArc">
            <a:avLst>
              <a:gd name="adj1" fmla="val 9812280"/>
              <a:gd name="adj2" fmla="val 13137314"/>
              <a:gd name="adj3" fmla="val 50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95" name="Block Arc 94">
            <a:extLst>
              <a:ext uri="{FF2B5EF4-FFF2-40B4-BE49-F238E27FC236}">
                <a16:creationId xmlns:a16="http://schemas.microsoft.com/office/drawing/2014/main" id="{6BB4E30F-D2B1-4FB4-9CFF-B2074794155D}"/>
              </a:ext>
            </a:extLst>
          </p:cNvPr>
          <p:cNvSpPr/>
          <p:nvPr/>
        </p:nvSpPr>
        <p:spPr>
          <a:xfrm rot="13845405">
            <a:off x="3680059" y="1239571"/>
            <a:ext cx="4521999" cy="4522001"/>
          </a:xfrm>
          <a:prstGeom prst="blockArc">
            <a:avLst>
              <a:gd name="adj1" fmla="val 9812280"/>
              <a:gd name="adj2" fmla="val 13137314"/>
              <a:gd name="adj3" fmla="val 502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96" name="Block Arc 95">
            <a:extLst>
              <a:ext uri="{FF2B5EF4-FFF2-40B4-BE49-F238E27FC236}">
                <a16:creationId xmlns:a16="http://schemas.microsoft.com/office/drawing/2014/main" id="{F6C84FDB-9BAC-4650-9E97-1F4F7D8A7819}"/>
              </a:ext>
            </a:extLst>
          </p:cNvPr>
          <p:cNvSpPr/>
          <p:nvPr/>
        </p:nvSpPr>
        <p:spPr>
          <a:xfrm rot="6357635">
            <a:off x="3694900" y="1239570"/>
            <a:ext cx="4521999" cy="4522001"/>
          </a:xfrm>
          <a:prstGeom prst="blockArc">
            <a:avLst>
              <a:gd name="adj1" fmla="val 9812280"/>
              <a:gd name="adj2" fmla="val 13137314"/>
              <a:gd name="adj3" fmla="val 502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97" name="Block Arc 96">
            <a:extLst>
              <a:ext uri="{FF2B5EF4-FFF2-40B4-BE49-F238E27FC236}">
                <a16:creationId xmlns:a16="http://schemas.microsoft.com/office/drawing/2014/main" id="{1A0E48D8-1832-4B0F-BAB0-65139309C885}"/>
              </a:ext>
            </a:extLst>
          </p:cNvPr>
          <p:cNvSpPr/>
          <p:nvPr/>
        </p:nvSpPr>
        <p:spPr>
          <a:xfrm rot="10077494">
            <a:off x="3680058" y="1239573"/>
            <a:ext cx="4522001" cy="4521999"/>
          </a:xfrm>
          <a:prstGeom prst="blockArc">
            <a:avLst>
              <a:gd name="adj1" fmla="val 9812280"/>
              <a:gd name="adj2" fmla="val 13137314"/>
              <a:gd name="adj3" fmla="val 502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99" name="Rectangle 98">
            <a:extLst>
              <a:ext uri="{FF2B5EF4-FFF2-40B4-BE49-F238E27FC236}">
                <a16:creationId xmlns:a16="http://schemas.microsoft.com/office/drawing/2014/main" id="{91904F1F-BB49-4A06-86C6-02C86A298F0A}"/>
              </a:ext>
            </a:extLst>
          </p:cNvPr>
          <p:cNvSpPr/>
          <p:nvPr/>
        </p:nvSpPr>
        <p:spPr>
          <a:xfrm>
            <a:off x="8823120" y="2088935"/>
            <a:ext cx="140422" cy="129931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0" name="TextBox 99">
            <a:extLst>
              <a:ext uri="{FF2B5EF4-FFF2-40B4-BE49-F238E27FC236}">
                <a16:creationId xmlns:a16="http://schemas.microsoft.com/office/drawing/2014/main" id="{28E562F8-5C7F-4CF9-951E-6BE25F1B0779}"/>
              </a:ext>
            </a:extLst>
          </p:cNvPr>
          <p:cNvSpPr txBox="1"/>
          <p:nvPr/>
        </p:nvSpPr>
        <p:spPr>
          <a:xfrm>
            <a:off x="8991596" y="2005397"/>
            <a:ext cx="1988519" cy="477054"/>
          </a:xfrm>
          <a:prstGeom prst="rect">
            <a:avLst/>
          </a:prstGeom>
          <a:noFill/>
        </p:spPr>
        <p:txBody>
          <a:bodyPr wrap="square" rtlCol="0">
            <a:spAutoFit/>
          </a:bodyPr>
          <a:lstStyle/>
          <a:p>
            <a:pPr algn="just">
              <a:defRPr/>
            </a:pPr>
            <a:r>
              <a:rPr lang="en-GB" sz="2500" b="1" dirty="0">
                <a:solidFill>
                  <a:srgbClr val="C00000"/>
                </a:solidFill>
                <a:latin typeface="Noto Sans" panose="020B0502040504020204" pitchFamily="34"/>
                <a:ea typeface="Noto Sans" panose="020B0502040504020204" pitchFamily="34"/>
                <a:cs typeface="Noto Sans" panose="020B0502040504020204" pitchFamily="34"/>
              </a:rPr>
              <a:t>Green</a:t>
            </a:r>
            <a:r>
              <a:rPr lang="en-GB" sz="2500" b="1" dirty="0">
                <a:solidFill>
                  <a:srgbClr val="FFFFFF"/>
                </a:solidFill>
                <a:latin typeface="Noto Sans" panose="020B0502040504020204" pitchFamily="34"/>
                <a:ea typeface="Noto Sans" panose="020B0502040504020204" pitchFamily="34"/>
                <a:cs typeface="Noto Sans" panose="020B0502040504020204" pitchFamily="34"/>
              </a:rPr>
              <a:t> </a:t>
            </a:r>
            <a:r>
              <a:rPr lang="en-GB" sz="2500" b="1" dirty="0">
                <a:solidFill>
                  <a:srgbClr val="C00000"/>
                </a:solidFill>
                <a:latin typeface="Noto Sans" panose="020B0502040504020204" pitchFamily="34"/>
                <a:ea typeface="Noto Sans" panose="020B0502040504020204" pitchFamily="34"/>
                <a:cs typeface="Noto Sans" panose="020B0502040504020204" pitchFamily="34"/>
              </a:rPr>
              <a:t>Ward</a:t>
            </a:r>
          </a:p>
        </p:txBody>
      </p:sp>
      <p:sp>
        <p:nvSpPr>
          <p:cNvPr id="101" name="TextBox 100">
            <a:extLst>
              <a:ext uri="{FF2B5EF4-FFF2-40B4-BE49-F238E27FC236}">
                <a16:creationId xmlns:a16="http://schemas.microsoft.com/office/drawing/2014/main" id="{74BFE331-83EC-422A-83D2-5BACC8B19C80}"/>
              </a:ext>
            </a:extLst>
          </p:cNvPr>
          <p:cNvSpPr txBox="1"/>
          <p:nvPr/>
        </p:nvSpPr>
        <p:spPr>
          <a:xfrm>
            <a:off x="770524" y="1676700"/>
            <a:ext cx="2603870" cy="1615827"/>
          </a:xfrm>
          <a:prstGeom prst="rect">
            <a:avLst/>
          </a:prstGeom>
          <a:noFill/>
        </p:spPr>
        <p:txBody>
          <a:bodyPr wrap="square" rtlCol="0">
            <a:spAutoFit/>
          </a:bodyPr>
          <a:lstStyle/>
          <a:p>
            <a:pPr>
              <a:defRPr/>
            </a:pPr>
            <a:r>
              <a:rPr lang="en-GB" sz="900" dirty="0">
                <a:solidFill>
                  <a:schemeClr val="bg1"/>
                </a:solidFill>
                <a:latin typeface="Arial" panose="020B0604020202020204" pitchFamily="34" charset="0"/>
              </a:rPr>
              <a:t>The pharmacy can be referred to as the clinical health science which plays the role of linking medical science with chemistry and it is responsible for the discovery, disposal, production, effective </a:t>
            </a:r>
            <a:r>
              <a:rPr lang="en-GB" sz="900" dirty="0" err="1">
                <a:solidFill>
                  <a:schemeClr val="bg1"/>
                </a:solidFill>
                <a:latin typeface="Arial" panose="020B0604020202020204" pitchFamily="34" charset="0"/>
              </a:rPr>
              <a:t>nd</a:t>
            </a:r>
            <a:r>
              <a:rPr lang="en-GB" sz="900" dirty="0">
                <a:solidFill>
                  <a:schemeClr val="bg1"/>
                </a:solidFill>
                <a:latin typeface="Arial" panose="020B0604020202020204" pitchFamily="34" charset="0"/>
              </a:rPr>
              <a:t> safe utilization, and control of drugs and medications. It is essential to have a pharmacy in a hospital. Our pharmacy has everything imaginable. All medications are always available. Click on the map to see where our pharmacy is located in our hospital.</a:t>
            </a:r>
          </a:p>
        </p:txBody>
      </p:sp>
      <p:sp>
        <p:nvSpPr>
          <p:cNvPr id="102" name="Rectangle 101">
            <a:extLst>
              <a:ext uri="{FF2B5EF4-FFF2-40B4-BE49-F238E27FC236}">
                <a16:creationId xmlns:a16="http://schemas.microsoft.com/office/drawing/2014/main" id="{DD3706A2-B219-4955-A403-0F25CE78546A}"/>
              </a:ext>
            </a:extLst>
          </p:cNvPr>
          <p:cNvSpPr/>
          <p:nvPr/>
        </p:nvSpPr>
        <p:spPr>
          <a:xfrm>
            <a:off x="8801239" y="4256188"/>
            <a:ext cx="119335" cy="15542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3" name="TextBox 102">
            <a:extLst>
              <a:ext uri="{FF2B5EF4-FFF2-40B4-BE49-F238E27FC236}">
                <a16:creationId xmlns:a16="http://schemas.microsoft.com/office/drawing/2014/main" id="{8E51FDFD-BE45-4071-8445-F07A2DEC81CB}"/>
              </a:ext>
            </a:extLst>
          </p:cNvPr>
          <p:cNvSpPr txBox="1"/>
          <p:nvPr/>
        </p:nvSpPr>
        <p:spPr>
          <a:xfrm>
            <a:off x="8920574" y="4227827"/>
            <a:ext cx="2533505" cy="477054"/>
          </a:xfrm>
          <a:prstGeom prst="rect">
            <a:avLst/>
          </a:prstGeom>
          <a:noFill/>
        </p:spPr>
        <p:txBody>
          <a:bodyPr wrap="square" rtlCol="0">
            <a:spAutoFit/>
          </a:bodyPr>
          <a:lstStyle/>
          <a:p>
            <a:pPr algn="just">
              <a:defRPr/>
            </a:pPr>
            <a:r>
              <a:rPr lang="en-GB" sz="2500" b="1" dirty="0">
                <a:solidFill>
                  <a:srgbClr val="C00000"/>
                </a:solidFill>
                <a:latin typeface="Noto Sans" panose="020B0502040504020204" pitchFamily="34"/>
                <a:ea typeface="Noto Sans" panose="020B0502040504020204" pitchFamily="34"/>
                <a:cs typeface="Noto Sans" panose="020B0502040504020204" pitchFamily="34"/>
              </a:rPr>
              <a:t>Rainbow</a:t>
            </a:r>
            <a:r>
              <a:rPr lang="en-GB" sz="2500" b="1" dirty="0">
                <a:solidFill>
                  <a:srgbClr val="FFFFFF"/>
                </a:solidFill>
                <a:latin typeface="Noto Sans" panose="020B0502040504020204" pitchFamily="34"/>
                <a:ea typeface="Noto Sans" panose="020B0502040504020204" pitchFamily="34"/>
                <a:cs typeface="Noto Sans" panose="020B0502040504020204" pitchFamily="34"/>
              </a:rPr>
              <a:t> </a:t>
            </a:r>
            <a:r>
              <a:rPr lang="en-GB" sz="2500" b="1" dirty="0">
                <a:solidFill>
                  <a:srgbClr val="C00000"/>
                </a:solidFill>
                <a:latin typeface="Noto Sans" panose="020B0502040504020204" pitchFamily="34"/>
                <a:ea typeface="Noto Sans" panose="020B0502040504020204" pitchFamily="34"/>
                <a:cs typeface="Noto Sans" panose="020B0502040504020204" pitchFamily="34"/>
              </a:rPr>
              <a:t>Ward</a:t>
            </a:r>
          </a:p>
        </p:txBody>
      </p:sp>
      <p:sp>
        <p:nvSpPr>
          <p:cNvPr id="4" name="TextBox 3">
            <a:extLst>
              <a:ext uri="{FF2B5EF4-FFF2-40B4-BE49-F238E27FC236}">
                <a16:creationId xmlns:a16="http://schemas.microsoft.com/office/drawing/2014/main" id="{7720166F-6ED4-CCF2-4D0D-BEC696262D04}"/>
              </a:ext>
            </a:extLst>
          </p:cNvPr>
          <p:cNvSpPr txBox="1"/>
          <p:nvPr/>
        </p:nvSpPr>
        <p:spPr>
          <a:xfrm>
            <a:off x="809635" y="3817726"/>
            <a:ext cx="2613426" cy="1277273"/>
          </a:xfrm>
          <a:prstGeom prst="rect">
            <a:avLst/>
          </a:prstGeom>
          <a:noFill/>
        </p:spPr>
        <p:txBody>
          <a:bodyPr wrap="square" rtlCol="0">
            <a:spAutoFit/>
          </a:bodyPr>
          <a:lstStyle/>
          <a:p>
            <a:pPr algn="just">
              <a:defRPr/>
            </a:pPr>
            <a:r>
              <a:rPr lang="en-GB" sz="1100" b="0" i="0" dirty="0">
                <a:solidFill>
                  <a:schemeClr val="bg1"/>
                </a:solidFill>
                <a:effectLst/>
                <a:latin typeface="Arial" panose="020B0604020202020204" pitchFamily="34" charset="0"/>
              </a:rPr>
              <a:t>Emergency</a:t>
            </a:r>
            <a:r>
              <a:rPr lang="en-GB" sz="1100" dirty="0">
                <a:solidFill>
                  <a:schemeClr val="bg1"/>
                </a:solidFill>
                <a:latin typeface="Arial" panose="020B0604020202020204" pitchFamily="34" charset="0"/>
              </a:rPr>
              <a:t> room or area staffed and equipped for the reception and treatment of persons requiring immediate medical care : a room in a hospital with doctors, nurses, and medical equipment for treating people who need medical care immediately</a:t>
            </a:r>
          </a:p>
        </p:txBody>
      </p:sp>
      <p:sp>
        <p:nvSpPr>
          <p:cNvPr id="6" name="TextBox 5">
            <a:extLst>
              <a:ext uri="{FF2B5EF4-FFF2-40B4-BE49-F238E27FC236}">
                <a16:creationId xmlns:a16="http://schemas.microsoft.com/office/drawing/2014/main" id="{05567831-806A-7D39-62E5-019C609C6C7B}"/>
              </a:ext>
            </a:extLst>
          </p:cNvPr>
          <p:cNvSpPr txBox="1"/>
          <p:nvPr/>
        </p:nvSpPr>
        <p:spPr>
          <a:xfrm>
            <a:off x="846537" y="5394489"/>
            <a:ext cx="2613426" cy="1169551"/>
          </a:xfrm>
          <a:prstGeom prst="rect">
            <a:avLst/>
          </a:prstGeom>
          <a:noFill/>
        </p:spPr>
        <p:txBody>
          <a:bodyPr wrap="square" rtlCol="0">
            <a:spAutoFit/>
          </a:bodyPr>
          <a:lstStyle/>
          <a:p>
            <a:pPr algn="just">
              <a:defRPr/>
            </a:pPr>
            <a:r>
              <a:rPr lang="en-GB" sz="1400" dirty="0">
                <a:solidFill>
                  <a:schemeClr val="bg1"/>
                </a:solidFill>
                <a:latin typeface="Arial" panose="020B0604020202020204" pitchFamily="34" charset="0"/>
              </a:rPr>
              <a:t>Yellow ward is located on the second floor. This ward is dedicated for all the operations that needs to take place in our hospital. </a:t>
            </a:r>
          </a:p>
        </p:txBody>
      </p:sp>
      <p:sp>
        <p:nvSpPr>
          <p:cNvPr id="8" name="TextBox 7">
            <a:extLst>
              <a:ext uri="{FF2B5EF4-FFF2-40B4-BE49-F238E27FC236}">
                <a16:creationId xmlns:a16="http://schemas.microsoft.com/office/drawing/2014/main" id="{DB995AD3-7F37-3496-4572-A81B8BF773C3}"/>
              </a:ext>
            </a:extLst>
          </p:cNvPr>
          <p:cNvSpPr txBox="1"/>
          <p:nvPr/>
        </p:nvSpPr>
        <p:spPr>
          <a:xfrm>
            <a:off x="8920574" y="4640935"/>
            <a:ext cx="3095931" cy="1169551"/>
          </a:xfrm>
          <a:prstGeom prst="rect">
            <a:avLst/>
          </a:prstGeom>
          <a:noFill/>
        </p:spPr>
        <p:txBody>
          <a:bodyPr wrap="square">
            <a:spAutoFit/>
          </a:bodyPr>
          <a:lstStyle/>
          <a:p>
            <a:r>
              <a:rPr lang="en-GB" sz="1400" dirty="0">
                <a:solidFill>
                  <a:schemeClr val="bg1"/>
                </a:solidFill>
                <a:latin typeface="Arial" panose="020B0604020202020204" pitchFamily="34" charset="0"/>
              </a:rPr>
              <a:t>Rainbow Ward is located on the third level. This ward is devoted to children. This ward is colourful and wonderful for making children feel more comfortable.</a:t>
            </a:r>
          </a:p>
        </p:txBody>
      </p:sp>
      <p:sp>
        <p:nvSpPr>
          <p:cNvPr id="12" name="TextBox 11">
            <a:extLst>
              <a:ext uri="{FF2B5EF4-FFF2-40B4-BE49-F238E27FC236}">
                <a16:creationId xmlns:a16="http://schemas.microsoft.com/office/drawing/2014/main" id="{D2A5BE32-957C-740B-3304-A9D18CA32952}"/>
              </a:ext>
            </a:extLst>
          </p:cNvPr>
          <p:cNvSpPr txBox="1"/>
          <p:nvPr/>
        </p:nvSpPr>
        <p:spPr>
          <a:xfrm>
            <a:off x="9006156" y="2434142"/>
            <a:ext cx="2695771" cy="954107"/>
          </a:xfrm>
          <a:prstGeom prst="rect">
            <a:avLst/>
          </a:prstGeom>
          <a:noFill/>
        </p:spPr>
        <p:txBody>
          <a:bodyPr wrap="square">
            <a:spAutoFit/>
          </a:bodyPr>
          <a:lstStyle/>
          <a:p>
            <a:r>
              <a:rPr lang="en-GB" sz="1400" dirty="0">
                <a:solidFill>
                  <a:schemeClr val="bg1"/>
                </a:solidFill>
                <a:latin typeface="Arial" panose="020B0604020202020204" pitchFamily="34" charset="0"/>
              </a:rPr>
              <a:t>The Green Ward is on the first floor. This ward is reserved </a:t>
            </a:r>
          </a:p>
          <a:p>
            <a:r>
              <a:rPr lang="en-GB" sz="1400" dirty="0">
                <a:solidFill>
                  <a:schemeClr val="bg1"/>
                </a:solidFill>
                <a:latin typeface="Arial" panose="020B0604020202020204" pitchFamily="34" charset="0"/>
              </a:rPr>
              <a:t>for doctors' visits and outpatients. </a:t>
            </a:r>
            <a:endParaRPr lang="en-MT" sz="1400" dirty="0">
              <a:solidFill>
                <a:schemeClr val="bg1"/>
              </a:solidFill>
              <a:latin typeface="Arial" panose="020B0604020202020204" pitchFamily="34" charset="0"/>
            </a:endParaRPr>
          </a:p>
        </p:txBody>
      </p:sp>
    </p:spTree>
    <p:extLst>
      <p:ext uri="{BB962C8B-B14F-4D97-AF65-F5344CB8AC3E}">
        <p14:creationId xmlns:p14="http://schemas.microsoft.com/office/powerpoint/2010/main" val="394344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DAE64F77-36F6-426A-9938-2FB7029F24C3}"/>
              </a:ext>
            </a:extLst>
          </p:cNvPr>
          <p:cNvSpPr txBox="1"/>
          <p:nvPr/>
        </p:nvSpPr>
        <p:spPr>
          <a:xfrm>
            <a:off x="457200" y="6349245"/>
            <a:ext cx="11366500" cy="369332"/>
          </a:xfrm>
          <a:prstGeom prst="rect">
            <a:avLst/>
          </a:prstGeom>
          <a:noFill/>
        </p:spPr>
        <p:txBody>
          <a:bodyPr wrap="square" rtlCol="0">
            <a:spAutoFit/>
          </a:bodyPr>
          <a:lstStyle/>
          <a:p>
            <a:pPr algn="ctr">
              <a:defRPr/>
            </a:pPr>
            <a:r>
              <a:rPr lang="en-GB" dirty="0">
                <a:solidFill>
                  <a:srgbClr val="282F39"/>
                </a:solidFill>
                <a:latin typeface="Noto Sans" panose="020B0502040504020204" pitchFamily="34"/>
                <a:ea typeface="Noto Sans" panose="020B0502040504020204" pitchFamily="34"/>
                <a:cs typeface="Noto Sans" panose="020B0502040504020204" pitchFamily="34"/>
              </a:rPr>
              <a:t>www.yourwebsite.com</a:t>
            </a:r>
          </a:p>
        </p:txBody>
      </p:sp>
      <p:sp>
        <p:nvSpPr>
          <p:cNvPr id="35" name="TextBox 34">
            <a:extLst>
              <a:ext uri="{FF2B5EF4-FFF2-40B4-BE49-F238E27FC236}">
                <a16:creationId xmlns:a16="http://schemas.microsoft.com/office/drawing/2014/main" id="{1F5792FE-C98B-4245-9146-AE60682504F9}"/>
              </a:ext>
            </a:extLst>
          </p:cNvPr>
          <p:cNvSpPr txBox="1"/>
          <p:nvPr/>
        </p:nvSpPr>
        <p:spPr>
          <a:xfrm>
            <a:off x="567816" y="352355"/>
            <a:ext cx="10764138" cy="861774"/>
          </a:xfrm>
          <a:prstGeom prst="rect">
            <a:avLst/>
          </a:prstGeom>
          <a:noFill/>
        </p:spPr>
        <p:txBody>
          <a:bodyPr wrap="square" rtlCol="0">
            <a:spAutoFit/>
          </a:bodyPr>
          <a:lstStyle/>
          <a:p>
            <a:pPr algn="ctr">
              <a:defRPr/>
            </a:pPr>
            <a:r>
              <a:rPr lang="en-US" sz="5000" dirty="0">
                <a:solidFill>
                  <a:srgbClr val="282F39"/>
                </a:solidFill>
                <a:latin typeface="Noto Sans" panose="020B0502040504020204" pitchFamily="34"/>
                <a:ea typeface="Noto Sans" panose="020B0502040504020204" pitchFamily="34"/>
                <a:cs typeface="Noto Sans" panose="020B0502040504020204" pitchFamily="34"/>
              </a:rPr>
              <a:t>Non-Medical</a:t>
            </a:r>
          </a:p>
        </p:txBody>
      </p:sp>
      <p:sp>
        <p:nvSpPr>
          <p:cNvPr id="26" name="Freeform 5">
            <a:extLst>
              <a:ext uri="{FF2B5EF4-FFF2-40B4-BE49-F238E27FC236}">
                <a16:creationId xmlns:a16="http://schemas.microsoft.com/office/drawing/2014/main" id="{6480D839-9E6E-497C-BF49-D5C2DDCADCF6}"/>
              </a:ext>
            </a:extLst>
          </p:cNvPr>
          <p:cNvSpPr>
            <a:spLocks/>
          </p:cNvSpPr>
          <p:nvPr/>
        </p:nvSpPr>
        <p:spPr bwMode="auto">
          <a:xfrm>
            <a:off x="-2125889" y="6473447"/>
            <a:ext cx="26312" cy="33547"/>
          </a:xfrm>
          <a:custGeom>
            <a:avLst/>
            <a:gdLst>
              <a:gd name="T0" fmla="*/ 10 w 35"/>
              <a:gd name="T1" fmla="*/ 0 h 42"/>
              <a:gd name="T2" fmla="*/ 10 w 35"/>
              <a:gd name="T3" fmla="*/ 11 h 42"/>
              <a:gd name="T4" fmla="*/ 20 w 35"/>
              <a:gd name="T5" fmla="*/ 11 h 42"/>
              <a:gd name="T6" fmla="*/ 26 w 35"/>
              <a:gd name="T7" fmla="*/ 1 h 42"/>
              <a:gd name="T8" fmla="*/ 26 w 35"/>
              <a:gd name="T9" fmla="*/ 11 h 42"/>
              <a:gd name="T10" fmla="*/ 33 w 35"/>
              <a:gd name="T11" fmla="*/ 11 h 42"/>
              <a:gd name="T12" fmla="*/ 27 w 35"/>
              <a:gd name="T13" fmla="*/ 18 h 42"/>
              <a:gd name="T14" fmla="*/ 33 w 35"/>
              <a:gd name="T15" fmla="*/ 35 h 42"/>
              <a:gd name="T16" fmla="*/ 33 w 35"/>
              <a:gd name="T17" fmla="*/ 40 h 42"/>
              <a:gd name="T18" fmla="*/ 20 w 35"/>
              <a:gd name="T19" fmla="*/ 30 h 42"/>
              <a:gd name="T20" fmla="*/ 20 w 35"/>
              <a:gd name="T21" fmla="*/ 18 h 42"/>
              <a:gd name="T22" fmla="*/ 11 w 35"/>
              <a:gd name="T23" fmla="*/ 18 h 42"/>
              <a:gd name="T24" fmla="*/ 16 w 35"/>
              <a:gd name="T25" fmla="*/ 35 h 42"/>
              <a:gd name="T26" fmla="*/ 16 w 35"/>
              <a:gd name="T27" fmla="*/ 40 h 42"/>
              <a:gd name="T28" fmla="*/ 4 w 35"/>
              <a:gd name="T29" fmla="*/ 31 h 42"/>
              <a:gd name="T30" fmla="*/ 3 w 35"/>
              <a:gd name="T31" fmla="*/ 22 h 42"/>
              <a:gd name="T32" fmla="*/ 1 w 35"/>
              <a:gd name="T33" fmla="*/ 17 h 42"/>
              <a:gd name="T34" fmla="*/ 1 w 35"/>
              <a:gd name="T35" fmla="*/ 12 h 42"/>
              <a:gd name="T36" fmla="*/ 4 w 35"/>
              <a:gd name="T37" fmla="*/ 5 h 42"/>
              <a:gd name="T38" fmla="*/ 10 w 35"/>
              <a:gd name="T3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42">
                <a:moveTo>
                  <a:pt x="10" y="0"/>
                </a:moveTo>
                <a:cubicBezTo>
                  <a:pt x="10" y="4"/>
                  <a:pt x="10" y="7"/>
                  <a:pt x="10" y="11"/>
                </a:cubicBezTo>
                <a:cubicBezTo>
                  <a:pt x="14" y="11"/>
                  <a:pt x="16" y="11"/>
                  <a:pt x="20" y="11"/>
                </a:cubicBezTo>
                <a:cubicBezTo>
                  <a:pt x="20" y="6"/>
                  <a:pt x="20" y="2"/>
                  <a:pt x="26" y="1"/>
                </a:cubicBezTo>
                <a:cubicBezTo>
                  <a:pt x="26" y="4"/>
                  <a:pt x="26" y="8"/>
                  <a:pt x="26" y="11"/>
                </a:cubicBezTo>
                <a:cubicBezTo>
                  <a:pt x="29" y="11"/>
                  <a:pt x="31" y="11"/>
                  <a:pt x="33" y="11"/>
                </a:cubicBezTo>
                <a:cubicBezTo>
                  <a:pt x="35" y="17"/>
                  <a:pt x="35" y="17"/>
                  <a:pt x="27" y="18"/>
                </a:cubicBezTo>
                <a:cubicBezTo>
                  <a:pt x="25" y="30"/>
                  <a:pt x="26" y="33"/>
                  <a:pt x="33" y="35"/>
                </a:cubicBezTo>
                <a:cubicBezTo>
                  <a:pt x="33" y="36"/>
                  <a:pt x="33" y="38"/>
                  <a:pt x="33" y="40"/>
                </a:cubicBezTo>
                <a:cubicBezTo>
                  <a:pt x="24" y="42"/>
                  <a:pt x="20" y="38"/>
                  <a:pt x="20" y="30"/>
                </a:cubicBezTo>
                <a:cubicBezTo>
                  <a:pt x="20" y="26"/>
                  <a:pt x="20" y="22"/>
                  <a:pt x="20" y="18"/>
                </a:cubicBezTo>
                <a:cubicBezTo>
                  <a:pt x="17" y="18"/>
                  <a:pt x="14" y="18"/>
                  <a:pt x="11" y="18"/>
                </a:cubicBezTo>
                <a:cubicBezTo>
                  <a:pt x="8" y="28"/>
                  <a:pt x="10" y="33"/>
                  <a:pt x="16" y="35"/>
                </a:cubicBezTo>
                <a:cubicBezTo>
                  <a:pt x="16" y="36"/>
                  <a:pt x="16" y="38"/>
                  <a:pt x="16" y="40"/>
                </a:cubicBezTo>
                <a:cubicBezTo>
                  <a:pt x="9" y="42"/>
                  <a:pt x="4" y="38"/>
                  <a:pt x="4" y="31"/>
                </a:cubicBezTo>
                <a:cubicBezTo>
                  <a:pt x="3" y="28"/>
                  <a:pt x="4" y="25"/>
                  <a:pt x="3" y="22"/>
                </a:cubicBezTo>
                <a:cubicBezTo>
                  <a:pt x="3" y="20"/>
                  <a:pt x="2" y="19"/>
                  <a:pt x="1" y="17"/>
                </a:cubicBezTo>
                <a:cubicBezTo>
                  <a:pt x="1" y="16"/>
                  <a:pt x="0" y="12"/>
                  <a:pt x="1" y="12"/>
                </a:cubicBezTo>
                <a:cubicBezTo>
                  <a:pt x="5" y="11"/>
                  <a:pt x="3" y="7"/>
                  <a:pt x="4" y="5"/>
                </a:cubicBezTo>
                <a:cubicBezTo>
                  <a:pt x="5" y="3"/>
                  <a:pt x="7" y="2"/>
                  <a:pt x="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27" name="Freeform 6">
            <a:extLst>
              <a:ext uri="{FF2B5EF4-FFF2-40B4-BE49-F238E27FC236}">
                <a16:creationId xmlns:a16="http://schemas.microsoft.com/office/drawing/2014/main" id="{EF5DCE18-5685-41AA-9F5D-303891051171}"/>
              </a:ext>
            </a:extLst>
          </p:cNvPr>
          <p:cNvSpPr>
            <a:spLocks/>
          </p:cNvSpPr>
          <p:nvPr/>
        </p:nvSpPr>
        <p:spPr bwMode="auto">
          <a:xfrm>
            <a:off x="-2167238" y="6473447"/>
            <a:ext cx="18794" cy="31684"/>
          </a:xfrm>
          <a:custGeom>
            <a:avLst/>
            <a:gdLst>
              <a:gd name="T0" fmla="*/ 23 w 24"/>
              <a:gd name="T1" fmla="*/ 39 h 39"/>
              <a:gd name="T2" fmla="*/ 17 w 24"/>
              <a:gd name="T3" fmla="*/ 39 h 39"/>
              <a:gd name="T4" fmla="*/ 17 w 24"/>
              <a:gd name="T5" fmla="*/ 22 h 39"/>
              <a:gd name="T6" fmla="*/ 12 w 24"/>
              <a:gd name="T7" fmla="*/ 16 h 39"/>
              <a:gd name="T8" fmla="*/ 7 w 24"/>
              <a:gd name="T9" fmla="*/ 21 h 39"/>
              <a:gd name="T10" fmla="*/ 7 w 24"/>
              <a:gd name="T11" fmla="*/ 39 h 39"/>
              <a:gd name="T12" fmla="*/ 0 w 24"/>
              <a:gd name="T13" fmla="*/ 39 h 39"/>
              <a:gd name="T14" fmla="*/ 0 w 24"/>
              <a:gd name="T15" fmla="*/ 0 h 39"/>
              <a:gd name="T16" fmla="*/ 7 w 24"/>
              <a:gd name="T17" fmla="*/ 0 h 39"/>
              <a:gd name="T18" fmla="*/ 7 w 24"/>
              <a:gd name="T19" fmla="*/ 10 h 39"/>
              <a:gd name="T20" fmla="*/ 11 w 24"/>
              <a:gd name="T21" fmla="*/ 10 h 39"/>
              <a:gd name="T22" fmla="*/ 23 w 24"/>
              <a:gd name="T23" fmla="*/ 19 h 39"/>
              <a:gd name="T24" fmla="*/ 24 w 24"/>
              <a:gd name="T25" fmla="*/ 36 h 39"/>
              <a:gd name="T26" fmla="*/ 23 w 24"/>
              <a:gd name="T2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9">
                <a:moveTo>
                  <a:pt x="23" y="39"/>
                </a:moveTo>
                <a:cubicBezTo>
                  <a:pt x="21" y="39"/>
                  <a:pt x="19" y="39"/>
                  <a:pt x="17" y="39"/>
                </a:cubicBezTo>
                <a:cubicBezTo>
                  <a:pt x="17" y="33"/>
                  <a:pt x="17" y="28"/>
                  <a:pt x="17" y="22"/>
                </a:cubicBezTo>
                <a:cubicBezTo>
                  <a:pt x="17" y="19"/>
                  <a:pt x="16" y="16"/>
                  <a:pt x="12" y="16"/>
                </a:cubicBezTo>
                <a:cubicBezTo>
                  <a:pt x="9" y="16"/>
                  <a:pt x="7" y="17"/>
                  <a:pt x="7" y="21"/>
                </a:cubicBezTo>
                <a:cubicBezTo>
                  <a:pt x="7" y="27"/>
                  <a:pt x="7" y="33"/>
                  <a:pt x="7" y="39"/>
                </a:cubicBezTo>
                <a:cubicBezTo>
                  <a:pt x="5" y="39"/>
                  <a:pt x="3" y="39"/>
                  <a:pt x="0" y="39"/>
                </a:cubicBezTo>
                <a:cubicBezTo>
                  <a:pt x="0" y="26"/>
                  <a:pt x="0" y="13"/>
                  <a:pt x="0" y="0"/>
                </a:cubicBezTo>
                <a:cubicBezTo>
                  <a:pt x="2" y="0"/>
                  <a:pt x="4" y="0"/>
                  <a:pt x="7" y="0"/>
                </a:cubicBezTo>
                <a:cubicBezTo>
                  <a:pt x="7" y="3"/>
                  <a:pt x="7" y="7"/>
                  <a:pt x="7" y="10"/>
                </a:cubicBezTo>
                <a:cubicBezTo>
                  <a:pt x="9" y="10"/>
                  <a:pt x="10" y="10"/>
                  <a:pt x="11" y="10"/>
                </a:cubicBezTo>
                <a:cubicBezTo>
                  <a:pt x="18" y="9"/>
                  <a:pt x="23" y="13"/>
                  <a:pt x="23" y="19"/>
                </a:cubicBezTo>
                <a:cubicBezTo>
                  <a:pt x="24" y="25"/>
                  <a:pt x="24" y="30"/>
                  <a:pt x="24" y="36"/>
                </a:cubicBezTo>
                <a:cubicBezTo>
                  <a:pt x="24" y="37"/>
                  <a:pt x="23" y="38"/>
                  <a:pt x="23"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28" name="Freeform 7">
            <a:extLst>
              <a:ext uri="{FF2B5EF4-FFF2-40B4-BE49-F238E27FC236}">
                <a16:creationId xmlns:a16="http://schemas.microsoft.com/office/drawing/2014/main" id="{2C3F1A1D-01C1-4BCD-8E50-48E8C63BE4AE}"/>
              </a:ext>
            </a:extLst>
          </p:cNvPr>
          <p:cNvSpPr>
            <a:spLocks noEditPoints="1"/>
          </p:cNvSpPr>
          <p:nvPr/>
        </p:nvSpPr>
        <p:spPr bwMode="auto">
          <a:xfrm>
            <a:off x="-2095816" y="6482767"/>
            <a:ext cx="15036" cy="24229"/>
          </a:xfrm>
          <a:custGeom>
            <a:avLst/>
            <a:gdLst>
              <a:gd name="T0" fmla="*/ 23 w 23"/>
              <a:gd name="T1" fmla="*/ 18 h 31"/>
              <a:gd name="T2" fmla="*/ 7 w 23"/>
              <a:gd name="T3" fmla="*/ 18 h 31"/>
              <a:gd name="T4" fmla="*/ 15 w 23"/>
              <a:gd name="T5" fmla="*/ 23 h 31"/>
              <a:gd name="T6" fmla="*/ 22 w 23"/>
              <a:gd name="T7" fmla="*/ 24 h 31"/>
              <a:gd name="T8" fmla="*/ 8 w 23"/>
              <a:gd name="T9" fmla="*/ 30 h 31"/>
              <a:gd name="T10" fmla="*/ 0 w 23"/>
              <a:gd name="T11" fmla="*/ 19 h 31"/>
              <a:gd name="T12" fmla="*/ 0 w 23"/>
              <a:gd name="T13" fmla="*/ 11 h 31"/>
              <a:gd name="T14" fmla="*/ 12 w 23"/>
              <a:gd name="T15" fmla="*/ 0 h 31"/>
              <a:gd name="T16" fmla="*/ 23 w 23"/>
              <a:gd name="T17" fmla="*/ 11 h 31"/>
              <a:gd name="T18" fmla="*/ 23 w 23"/>
              <a:gd name="T19" fmla="*/ 18 h 31"/>
              <a:gd name="T20" fmla="*/ 16 w 23"/>
              <a:gd name="T21" fmla="*/ 12 h 31"/>
              <a:gd name="T22" fmla="*/ 11 w 23"/>
              <a:gd name="T23" fmla="*/ 6 h 31"/>
              <a:gd name="T24" fmla="*/ 7 w 23"/>
              <a:gd name="T25" fmla="*/ 12 h 31"/>
              <a:gd name="T26" fmla="*/ 12 w 23"/>
              <a:gd name="T27" fmla="*/ 12 h 31"/>
              <a:gd name="T28" fmla="*/ 16 w 23"/>
              <a:gd name="T29"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1">
                <a:moveTo>
                  <a:pt x="23" y="18"/>
                </a:moveTo>
                <a:cubicBezTo>
                  <a:pt x="17" y="18"/>
                  <a:pt x="12" y="18"/>
                  <a:pt x="7" y="18"/>
                </a:cubicBezTo>
                <a:cubicBezTo>
                  <a:pt x="7" y="23"/>
                  <a:pt x="10" y="25"/>
                  <a:pt x="15" y="23"/>
                </a:cubicBezTo>
                <a:cubicBezTo>
                  <a:pt x="18" y="21"/>
                  <a:pt x="18" y="21"/>
                  <a:pt x="22" y="24"/>
                </a:cubicBezTo>
                <a:cubicBezTo>
                  <a:pt x="19" y="29"/>
                  <a:pt x="14" y="31"/>
                  <a:pt x="8" y="30"/>
                </a:cubicBezTo>
                <a:cubicBezTo>
                  <a:pt x="2" y="28"/>
                  <a:pt x="0" y="25"/>
                  <a:pt x="0" y="19"/>
                </a:cubicBezTo>
                <a:cubicBezTo>
                  <a:pt x="0" y="16"/>
                  <a:pt x="0" y="14"/>
                  <a:pt x="0" y="11"/>
                </a:cubicBezTo>
                <a:cubicBezTo>
                  <a:pt x="0" y="4"/>
                  <a:pt x="4" y="0"/>
                  <a:pt x="12" y="0"/>
                </a:cubicBezTo>
                <a:cubicBezTo>
                  <a:pt x="19" y="0"/>
                  <a:pt x="23" y="4"/>
                  <a:pt x="23" y="11"/>
                </a:cubicBezTo>
                <a:cubicBezTo>
                  <a:pt x="23" y="13"/>
                  <a:pt x="23" y="15"/>
                  <a:pt x="23" y="18"/>
                </a:cubicBezTo>
                <a:close/>
                <a:moveTo>
                  <a:pt x="16" y="12"/>
                </a:moveTo>
                <a:cubicBezTo>
                  <a:pt x="17" y="8"/>
                  <a:pt x="15" y="6"/>
                  <a:pt x="11" y="6"/>
                </a:cubicBezTo>
                <a:cubicBezTo>
                  <a:pt x="8" y="6"/>
                  <a:pt x="6" y="9"/>
                  <a:pt x="7" y="12"/>
                </a:cubicBezTo>
                <a:cubicBezTo>
                  <a:pt x="9" y="12"/>
                  <a:pt x="10" y="12"/>
                  <a:pt x="12" y="12"/>
                </a:cubicBezTo>
                <a:cubicBezTo>
                  <a:pt x="13" y="13"/>
                  <a:pt x="14" y="12"/>
                  <a:pt x="1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36" name="Freeform 8">
            <a:extLst>
              <a:ext uri="{FF2B5EF4-FFF2-40B4-BE49-F238E27FC236}">
                <a16:creationId xmlns:a16="http://schemas.microsoft.com/office/drawing/2014/main" id="{5E7D658E-B753-4448-A7EC-9A9EB8D1E147}"/>
              </a:ext>
            </a:extLst>
          </p:cNvPr>
          <p:cNvSpPr>
            <a:spLocks/>
          </p:cNvSpPr>
          <p:nvPr/>
        </p:nvSpPr>
        <p:spPr bwMode="auto">
          <a:xfrm>
            <a:off x="-2144683" y="6482767"/>
            <a:ext cx="18794" cy="22365"/>
          </a:xfrm>
          <a:custGeom>
            <a:avLst/>
            <a:gdLst>
              <a:gd name="T0" fmla="*/ 17 w 24"/>
              <a:gd name="T1" fmla="*/ 0 h 30"/>
              <a:gd name="T2" fmla="*/ 24 w 24"/>
              <a:gd name="T3" fmla="*/ 0 h 30"/>
              <a:gd name="T4" fmla="*/ 24 w 24"/>
              <a:gd name="T5" fmla="*/ 26 h 30"/>
              <a:gd name="T6" fmla="*/ 22 w 24"/>
              <a:gd name="T7" fmla="*/ 28 h 30"/>
              <a:gd name="T8" fmla="*/ 7 w 24"/>
              <a:gd name="T9" fmla="*/ 29 h 30"/>
              <a:gd name="T10" fmla="*/ 1 w 24"/>
              <a:gd name="T11" fmla="*/ 22 h 30"/>
              <a:gd name="T12" fmla="*/ 1 w 24"/>
              <a:gd name="T13" fmla="*/ 0 h 30"/>
              <a:gd name="T14" fmla="*/ 7 w 24"/>
              <a:gd name="T15" fmla="*/ 0 h 30"/>
              <a:gd name="T16" fmla="*/ 7 w 24"/>
              <a:gd name="T17" fmla="*/ 19 h 30"/>
              <a:gd name="T18" fmla="*/ 11 w 24"/>
              <a:gd name="T19" fmla="*/ 24 h 30"/>
              <a:gd name="T20" fmla="*/ 17 w 24"/>
              <a:gd name="T21" fmla="*/ 20 h 30"/>
              <a:gd name="T22" fmla="*/ 17 w 24"/>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0">
                <a:moveTo>
                  <a:pt x="17" y="0"/>
                </a:moveTo>
                <a:cubicBezTo>
                  <a:pt x="19" y="0"/>
                  <a:pt x="21" y="0"/>
                  <a:pt x="24" y="0"/>
                </a:cubicBezTo>
                <a:cubicBezTo>
                  <a:pt x="24" y="9"/>
                  <a:pt x="24" y="18"/>
                  <a:pt x="24" y="26"/>
                </a:cubicBezTo>
                <a:cubicBezTo>
                  <a:pt x="24" y="27"/>
                  <a:pt x="23" y="28"/>
                  <a:pt x="22" y="28"/>
                </a:cubicBezTo>
                <a:cubicBezTo>
                  <a:pt x="17" y="29"/>
                  <a:pt x="12" y="30"/>
                  <a:pt x="7" y="29"/>
                </a:cubicBezTo>
                <a:cubicBezTo>
                  <a:pt x="4" y="29"/>
                  <a:pt x="1" y="26"/>
                  <a:pt x="1" y="22"/>
                </a:cubicBezTo>
                <a:cubicBezTo>
                  <a:pt x="0" y="15"/>
                  <a:pt x="1" y="8"/>
                  <a:pt x="1" y="0"/>
                </a:cubicBezTo>
                <a:cubicBezTo>
                  <a:pt x="3" y="0"/>
                  <a:pt x="5" y="0"/>
                  <a:pt x="7" y="0"/>
                </a:cubicBezTo>
                <a:cubicBezTo>
                  <a:pt x="7" y="7"/>
                  <a:pt x="7" y="13"/>
                  <a:pt x="7" y="19"/>
                </a:cubicBezTo>
                <a:cubicBezTo>
                  <a:pt x="7" y="21"/>
                  <a:pt x="8" y="23"/>
                  <a:pt x="11" y="24"/>
                </a:cubicBezTo>
                <a:cubicBezTo>
                  <a:pt x="15" y="25"/>
                  <a:pt x="17" y="24"/>
                  <a:pt x="17" y="20"/>
                </a:cubicBezTo>
                <a:cubicBezTo>
                  <a:pt x="17" y="13"/>
                  <a:pt x="17" y="7"/>
                  <a:pt x="1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37" name="Freeform 9">
            <a:extLst>
              <a:ext uri="{FF2B5EF4-FFF2-40B4-BE49-F238E27FC236}">
                <a16:creationId xmlns:a16="http://schemas.microsoft.com/office/drawing/2014/main" id="{AED5990B-3DF9-4A6E-9AEE-736165043CE4}"/>
              </a:ext>
            </a:extLst>
          </p:cNvPr>
          <p:cNvSpPr>
            <a:spLocks/>
          </p:cNvSpPr>
          <p:nvPr/>
        </p:nvSpPr>
        <p:spPr bwMode="auto">
          <a:xfrm>
            <a:off x="-2065744" y="6480902"/>
            <a:ext cx="18794" cy="26092"/>
          </a:xfrm>
          <a:custGeom>
            <a:avLst/>
            <a:gdLst>
              <a:gd name="T0" fmla="*/ 0 w 24"/>
              <a:gd name="T1" fmla="*/ 29 h 32"/>
              <a:gd name="T2" fmla="*/ 2 w 24"/>
              <a:gd name="T3" fmla="*/ 24 h 32"/>
              <a:gd name="T4" fmla="*/ 13 w 24"/>
              <a:gd name="T5" fmla="*/ 24 h 32"/>
              <a:gd name="T6" fmla="*/ 16 w 24"/>
              <a:gd name="T7" fmla="*/ 22 h 32"/>
              <a:gd name="T8" fmla="*/ 14 w 24"/>
              <a:gd name="T9" fmla="*/ 19 h 32"/>
              <a:gd name="T10" fmla="*/ 8 w 24"/>
              <a:gd name="T11" fmla="*/ 18 h 32"/>
              <a:gd name="T12" fmla="*/ 2 w 24"/>
              <a:gd name="T13" fmla="*/ 11 h 32"/>
              <a:gd name="T14" fmla="*/ 6 w 24"/>
              <a:gd name="T15" fmla="*/ 2 h 32"/>
              <a:gd name="T16" fmla="*/ 23 w 24"/>
              <a:gd name="T17" fmla="*/ 3 h 32"/>
              <a:gd name="T18" fmla="*/ 21 w 24"/>
              <a:gd name="T19" fmla="*/ 8 h 32"/>
              <a:gd name="T20" fmla="*/ 12 w 24"/>
              <a:gd name="T21" fmla="*/ 7 h 32"/>
              <a:gd name="T22" fmla="*/ 9 w 24"/>
              <a:gd name="T23" fmla="*/ 10 h 32"/>
              <a:gd name="T24" fmla="*/ 12 w 24"/>
              <a:gd name="T25" fmla="*/ 12 h 32"/>
              <a:gd name="T26" fmla="*/ 17 w 24"/>
              <a:gd name="T27" fmla="*/ 13 h 32"/>
              <a:gd name="T28" fmla="*/ 23 w 24"/>
              <a:gd name="T29" fmla="*/ 21 h 32"/>
              <a:gd name="T30" fmla="*/ 17 w 24"/>
              <a:gd name="T31" fmla="*/ 30 h 32"/>
              <a:gd name="T32" fmla="*/ 0 w 24"/>
              <a:gd name="T33"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0" y="29"/>
                </a:moveTo>
                <a:cubicBezTo>
                  <a:pt x="1" y="27"/>
                  <a:pt x="2" y="25"/>
                  <a:pt x="2" y="24"/>
                </a:cubicBezTo>
                <a:cubicBezTo>
                  <a:pt x="6" y="24"/>
                  <a:pt x="10" y="24"/>
                  <a:pt x="13" y="24"/>
                </a:cubicBezTo>
                <a:cubicBezTo>
                  <a:pt x="14" y="24"/>
                  <a:pt x="15" y="23"/>
                  <a:pt x="16" y="22"/>
                </a:cubicBezTo>
                <a:cubicBezTo>
                  <a:pt x="16" y="21"/>
                  <a:pt x="15" y="20"/>
                  <a:pt x="14" y="19"/>
                </a:cubicBezTo>
                <a:cubicBezTo>
                  <a:pt x="12" y="18"/>
                  <a:pt x="10" y="18"/>
                  <a:pt x="8" y="18"/>
                </a:cubicBezTo>
                <a:cubicBezTo>
                  <a:pt x="4" y="17"/>
                  <a:pt x="2" y="14"/>
                  <a:pt x="2" y="11"/>
                </a:cubicBezTo>
                <a:cubicBezTo>
                  <a:pt x="2" y="7"/>
                  <a:pt x="3" y="4"/>
                  <a:pt x="6" y="2"/>
                </a:cubicBezTo>
                <a:cubicBezTo>
                  <a:pt x="12" y="0"/>
                  <a:pt x="17" y="1"/>
                  <a:pt x="23" y="3"/>
                </a:cubicBezTo>
                <a:cubicBezTo>
                  <a:pt x="22" y="5"/>
                  <a:pt x="21" y="7"/>
                  <a:pt x="21" y="8"/>
                </a:cubicBezTo>
                <a:cubicBezTo>
                  <a:pt x="18" y="8"/>
                  <a:pt x="15" y="7"/>
                  <a:pt x="12" y="7"/>
                </a:cubicBezTo>
                <a:cubicBezTo>
                  <a:pt x="11" y="7"/>
                  <a:pt x="10" y="9"/>
                  <a:pt x="9" y="10"/>
                </a:cubicBezTo>
                <a:cubicBezTo>
                  <a:pt x="10" y="11"/>
                  <a:pt x="10" y="12"/>
                  <a:pt x="12" y="12"/>
                </a:cubicBezTo>
                <a:cubicBezTo>
                  <a:pt x="13" y="13"/>
                  <a:pt x="15" y="13"/>
                  <a:pt x="17" y="13"/>
                </a:cubicBezTo>
                <a:cubicBezTo>
                  <a:pt x="21" y="14"/>
                  <a:pt x="23" y="17"/>
                  <a:pt x="23" y="21"/>
                </a:cubicBezTo>
                <a:cubicBezTo>
                  <a:pt x="24" y="26"/>
                  <a:pt x="21" y="29"/>
                  <a:pt x="17" y="30"/>
                </a:cubicBezTo>
                <a:cubicBezTo>
                  <a:pt x="12" y="32"/>
                  <a:pt x="6" y="31"/>
                  <a:pt x="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38" name="Freeform 10">
            <a:extLst>
              <a:ext uri="{FF2B5EF4-FFF2-40B4-BE49-F238E27FC236}">
                <a16:creationId xmlns:a16="http://schemas.microsoft.com/office/drawing/2014/main" id="{19F24869-787C-4E0F-A6E8-19BB6FCB8AD6}"/>
              </a:ext>
            </a:extLst>
          </p:cNvPr>
          <p:cNvSpPr>
            <a:spLocks/>
          </p:cNvSpPr>
          <p:nvPr/>
        </p:nvSpPr>
        <p:spPr bwMode="auto">
          <a:xfrm>
            <a:off x="-2186035" y="6480902"/>
            <a:ext cx="18794" cy="26092"/>
          </a:xfrm>
          <a:custGeom>
            <a:avLst/>
            <a:gdLst>
              <a:gd name="T0" fmla="*/ 22 w 23"/>
              <a:gd name="T1" fmla="*/ 3 h 32"/>
              <a:gd name="T2" fmla="*/ 20 w 23"/>
              <a:gd name="T3" fmla="*/ 8 h 32"/>
              <a:gd name="T4" fmla="*/ 11 w 23"/>
              <a:gd name="T5" fmla="*/ 7 h 32"/>
              <a:gd name="T6" fmla="*/ 8 w 23"/>
              <a:gd name="T7" fmla="*/ 10 h 32"/>
              <a:gd name="T8" fmla="*/ 11 w 23"/>
              <a:gd name="T9" fmla="*/ 12 h 32"/>
              <a:gd name="T10" fmla="*/ 17 w 23"/>
              <a:gd name="T11" fmla="*/ 14 h 32"/>
              <a:gd name="T12" fmla="*/ 23 w 23"/>
              <a:gd name="T13" fmla="*/ 21 h 32"/>
              <a:gd name="T14" fmla="*/ 18 w 23"/>
              <a:gd name="T15" fmla="*/ 30 h 32"/>
              <a:gd name="T16" fmla="*/ 0 w 23"/>
              <a:gd name="T17" fmla="*/ 29 h 32"/>
              <a:gd name="T18" fmla="*/ 2 w 23"/>
              <a:gd name="T19" fmla="*/ 24 h 32"/>
              <a:gd name="T20" fmla="*/ 12 w 23"/>
              <a:gd name="T21" fmla="*/ 24 h 32"/>
              <a:gd name="T22" fmla="*/ 16 w 23"/>
              <a:gd name="T23" fmla="*/ 22 h 32"/>
              <a:gd name="T24" fmla="*/ 13 w 23"/>
              <a:gd name="T25" fmla="*/ 19 h 32"/>
              <a:gd name="T26" fmla="*/ 7 w 23"/>
              <a:gd name="T27" fmla="*/ 18 h 32"/>
              <a:gd name="T28" fmla="*/ 1 w 23"/>
              <a:gd name="T29" fmla="*/ 10 h 32"/>
              <a:gd name="T30" fmla="*/ 7 w 23"/>
              <a:gd name="T31" fmla="*/ 2 h 32"/>
              <a:gd name="T32" fmla="*/ 22 w 23"/>
              <a:gd name="T33"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2">
                <a:moveTo>
                  <a:pt x="22" y="3"/>
                </a:moveTo>
                <a:cubicBezTo>
                  <a:pt x="21" y="5"/>
                  <a:pt x="20" y="7"/>
                  <a:pt x="20" y="8"/>
                </a:cubicBezTo>
                <a:cubicBezTo>
                  <a:pt x="17" y="8"/>
                  <a:pt x="14" y="7"/>
                  <a:pt x="11" y="7"/>
                </a:cubicBezTo>
                <a:cubicBezTo>
                  <a:pt x="10" y="7"/>
                  <a:pt x="9" y="9"/>
                  <a:pt x="8" y="10"/>
                </a:cubicBezTo>
                <a:cubicBezTo>
                  <a:pt x="9" y="10"/>
                  <a:pt x="10" y="12"/>
                  <a:pt x="11" y="12"/>
                </a:cubicBezTo>
                <a:cubicBezTo>
                  <a:pt x="13" y="13"/>
                  <a:pt x="15" y="13"/>
                  <a:pt x="17" y="14"/>
                </a:cubicBezTo>
                <a:cubicBezTo>
                  <a:pt x="20" y="15"/>
                  <a:pt x="22" y="17"/>
                  <a:pt x="23" y="21"/>
                </a:cubicBezTo>
                <a:cubicBezTo>
                  <a:pt x="23" y="25"/>
                  <a:pt x="21" y="28"/>
                  <a:pt x="18" y="30"/>
                </a:cubicBezTo>
                <a:cubicBezTo>
                  <a:pt x="12" y="32"/>
                  <a:pt x="6" y="31"/>
                  <a:pt x="0" y="29"/>
                </a:cubicBezTo>
                <a:cubicBezTo>
                  <a:pt x="0" y="27"/>
                  <a:pt x="1" y="25"/>
                  <a:pt x="2" y="24"/>
                </a:cubicBezTo>
                <a:cubicBezTo>
                  <a:pt x="5" y="24"/>
                  <a:pt x="9" y="24"/>
                  <a:pt x="12" y="24"/>
                </a:cubicBezTo>
                <a:cubicBezTo>
                  <a:pt x="13" y="24"/>
                  <a:pt x="15" y="23"/>
                  <a:pt x="16" y="22"/>
                </a:cubicBezTo>
                <a:cubicBezTo>
                  <a:pt x="15" y="21"/>
                  <a:pt x="14" y="20"/>
                  <a:pt x="13" y="19"/>
                </a:cubicBezTo>
                <a:cubicBezTo>
                  <a:pt x="11" y="19"/>
                  <a:pt x="9" y="18"/>
                  <a:pt x="7" y="18"/>
                </a:cubicBezTo>
                <a:cubicBezTo>
                  <a:pt x="3" y="17"/>
                  <a:pt x="1" y="14"/>
                  <a:pt x="1" y="10"/>
                </a:cubicBezTo>
                <a:cubicBezTo>
                  <a:pt x="1" y="6"/>
                  <a:pt x="3" y="3"/>
                  <a:pt x="7" y="2"/>
                </a:cubicBezTo>
                <a:cubicBezTo>
                  <a:pt x="12" y="0"/>
                  <a:pt x="17" y="1"/>
                  <a:pt x="2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39" name="Freeform 11">
            <a:extLst>
              <a:ext uri="{FF2B5EF4-FFF2-40B4-BE49-F238E27FC236}">
                <a16:creationId xmlns:a16="http://schemas.microsoft.com/office/drawing/2014/main" id="{0C3F7F4D-A4F0-4EE4-9E4D-AF5E2687A933}"/>
              </a:ext>
            </a:extLst>
          </p:cNvPr>
          <p:cNvSpPr>
            <a:spLocks/>
          </p:cNvSpPr>
          <p:nvPr/>
        </p:nvSpPr>
        <p:spPr bwMode="auto">
          <a:xfrm>
            <a:off x="-2046947" y="6473447"/>
            <a:ext cx="15036" cy="33547"/>
          </a:xfrm>
          <a:custGeom>
            <a:avLst/>
            <a:gdLst>
              <a:gd name="T0" fmla="*/ 10 w 16"/>
              <a:gd name="T1" fmla="*/ 10 h 41"/>
              <a:gd name="T2" fmla="*/ 16 w 16"/>
              <a:gd name="T3" fmla="*/ 10 h 41"/>
              <a:gd name="T4" fmla="*/ 16 w 16"/>
              <a:gd name="T5" fmla="*/ 16 h 41"/>
              <a:gd name="T6" fmla="*/ 11 w 16"/>
              <a:gd name="T7" fmla="*/ 17 h 41"/>
              <a:gd name="T8" fmla="*/ 16 w 16"/>
              <a:gd name="T9" fmla="*/ 34 h 41"/>
              <a:gd name="T10" fmla="*/ 16 w 16"/>
              <a:gd name="T11" fmla="*/ 39 h 41"/>
              <a:gd name="T12" fmla="*/ 3 w 16"/>
              <a:gd name="T13" fmla="*/ 29 h 41"/>
              <a:gd name="T14" fmla="*/ 3 w 16"/>
              <a:gd name="T15" fmla="*/ 22 h 41"/>
              <a:gd name="T16" fmla="*/ 1 w 16"/>
              <a:gd name="T17" fmla="*/ 16 h 41"/>
              <a:gd name="T18" fmla="*/ 0 w 16"/>
              <a:gd name="T19" fmla="*/ 11 h 41"/>
              <a:gd name="T20" fmla="*/ 3 w 16"/>
              <a:gd name="T21" fmla="*/ 5 h 41"/>
              <a:gd name="T22" fmla="*/ 8 w 16"/>
              <a:gd name="T23" fmla="*/ 0 h 41"/>
              <a:gd name="T24" fmla="*/ 9 w 16"/>
              <a:gd name="T25" fmla="*/ 0 h 41"/>
              <a:gd name="T26" fmla="*/ 10 w 16"/>
              <a:gd name="T2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41">
                <a:moveTo>
                  <a:pt x="10" y="10"/>
                </a:moveTo>
                <a:cubicBezTo>
                  <a:pt x="12" y="10"/>
                  <a:pt x="14" y="10"/>
                  <a:pt x="16" y="10"/>
                </a:cubicBezTo>
                <a:cubicBezTo>
                  <a:pt x="16" y="12"/>
                  <a:pt x="16" y="14"/>
                  <a:pt x="16" y="16"/>
                </a:cubicBezTo>
                <a:cubicBezTo>
                  <a:pt x="15" y="17"/>
                  <a:pt x="12" y="17"/>
                  <a:pt x="11" y="17"/>
                </a:cubicBezTo>
                <a:cubicBezTo>
                  <a:pt x="8" y="27"/>
                  <a:pt x="9" y="32"/>
                  <a:pt x="16" y="34"/>
                </a:cubicBezTo>
                <a:cubicBezTo>
                  <a:pt x="16" y="35"/>
                  <a:pt x="16" y="37"/>
                  <a:pt x="16" y="39"/>
                </a:cubicBezTo>
                <a:cubicBezTo>
                  <a:pt x="8" y="41"/>
                  <a:pt x="3" y="37"/>
                  <a:pt x="3" y="29"/>
                </a:cubicBezTo>
                <a:cubicBezTo>
                  <a:pt x="3" y="27"/>
                  <a:pt x="3" y="24"/>
                  <a:pt x="3" y="22"/>
                </a:cubicBezTo>
                <a:cubicBezTo>
                  <a:pt x="3" y="20"/>
                  <a:pt x="4" y="17"/>
                  <a:pt x="1" y="16"/>
                </a:cubicBezTo>
                <a:cubicBezTo>
                  <a:pt x="0" y="16"/>
                  <a:pt x="0" y="11"/>
                  <a:pt x="0" y="11"/>
                </a:cubicBezTo>
                <a:cubicBezTo>
                  <a:pt x="4" y="10"/>
                  <a:pt x="2" y="7"/>
                  <a:pt x="3" y="5"/>
                </a:cubicBezTo>
                <a:cubicBezTo>
                  <a:pt x="4" y="3"/>
                  <a:pt x="6" y="1"/>
                  <a:pt x="8" y="0"/>
                </a:cubicBezTo>
                <a:cubicBezTo>
                  <a:pt x="9" y="0"/>
                  <a:pt x="9" y="0"/>
                  <a:pt x="9" y="0"/>
                </a:cubicBezTo>
                <a:cubicBezTo>
                  <a:pt x="10" y="3"/>
                  <a:pt x="10" y="7"/>
                  <a:pt x="1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40" name="Freeform 12">
            <a:extLst>
              <a:ext uri="{FF2B5EF4-FFF2-40B4-BE49-F238E27FC236}">
                <a16:creationId xmlns:a16="http://schemas.microsoft.com/office/drawing/2014/main" id="{6C9729D0-5EF4-4504-9FA0-FE581E8A3DE9}"/>
              </a:ext>
            </a:extLst>
          </p:cNvPr>
          <p:cNvSpPr>
            <a:spLocks/>
          </p:cNvSpPr>
          <p:nvPr/>
        </p:nvSpPr>
        <p:spPr bwMode="auto">
          <a:xfrm>
            <a:off x="-2077020" y="6480902"/>
            <a:ext cx="11276" cy="24229"/>
          </a:xfrm>
          <a:custGeom>
            <a:avLst/>
            <a:gdLst>
              <a:gd name="T0" fmla="*/ 15 w 15"/>
              <a:gd name="T1" fmla="*/ 3 h 31"/>
              <a:gd name="T2" fmla="*/ 15 w 15"/>
              <a:gd name="T3" fmla="*/ 8 h 31"/>
              <a:gd name="T4" fmla="*/ 7 w 15"/>
              <a:gd name="T5" fmla="*/ 17 h 31"/>
              <a:gd name="T6" fmla="*/ 7 w 15"/>
              <a:gd name="T7" fmla="*/ 30 h 31"/>
              <a:gd name="T8" fmla="*/ 7 w 15"/>
              <a:gd name="T9" fmla="*/ 31 h 31"/>
              <a:gd name="T10" fmla="*/ 1 w 15"/>
              <a:gd name="T11" fmla="*/ 31 h 31"/>
              <a:gd name="T12" fmla="*/ 1 w 15"/>
              <a:gd name="T13" fmla="*/ 9 h 31"/>
              <a:gd name="T14" fmla="*/ 15 w 15"/>
              <a:gd name="T15" fmla="*/ 3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31">
                <a:moveTo>
                  <a:pt x="15" y="3"/>
                </a:moveTo>
                <a:cubicBezTo>
                  <a:pt x="15" y="4"/>
                  <a:pt x="15" y="6"/>
                  <a:pt x="15" y="8"/>
                </a:cubicBezTo>
                <a:cubicBezTo>
                  <a:pt x="7" y="9"/>
                  <a:pt x="7" y="9"/>
                  <a:pt x="7" y="17"/>
                </a:cubicBezTo>
                <a:cubicBezTo>
                  <a:pt x="7" y="22"/>
                  <a:pt x="7" y="26"/>
                  <a:pt x="7" y="30"/>
                </a:cubicBezTo>
                <a:cubicBezTo>
                  <a:pt x="7" y="30"/>
                  <a:pt x="7" y="30"/>
                  <a:pt x="7" y="31"/>
                </a:cubicBezTo>
                <a:cubicBezTo>
                  <a:pt x="5" y="31"/>
                  <a:pt x="3" y="31"/>
                  <a:pt x="1" y="31"/>
                </a:cubicBezTo>
                <a:cubicBezTo>
                  <a:pt x="1" y="24"/>
                  <a:pt x="0" y="17"/>
                  <a:pt x="1" y="9"/>
                </a:cubicBezTo>
                <a:cubicBezTo>
                  <a:pt x="1" y="3"/>
                  <a:pt x="8" y="0"/>
                  <a:pt x="1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41" name="Freeform 13">
            <a:extLst>
              <a:ext uri="{FF2B5EF4-FFF2-40B4-BE49-F238E27FC236}">
                <a16:creationId xmlns:a16="http://schemas.microsoft.com/office/drawing/2014/main" id="{5B978A1F-7437-49C6-8E91-2CA27EB1DBB5}"/>
              </a:ext>
            </a:extLst>
          </p:cNvPr>
          <p:cNvSpPr>
            <a:spLocks/>
          </p:cNvSpPr>
          <p:nvPr/>
        </p:nvSpPr>
        <p:spPr bwMode="auto">
          <a:xfrm>
            <a:off x="-2031911" y="6480902"/>
            <a:ext cx="15036" cy="13047"/>
          </a:xfrm>
          <a:custGeom>
            <a:avLst/>
            <a:gdLst>
              <a:gd name="T0" fmla="*/ 1 w 16"/>
              <a:gd name="T1" fmla="*/ 17 h 17"/>
              <a:gd name="T2" fmla="*/ 16 w 16"/>
              <a:gd name="T3" fmla="*/ 2 h 17"/>
              <a:gd name="T4" fmla="*/ 16 w 16"/>
              <a:gd name="T5" fmla="*/ 8 h 17"/>
              <a:gd name="T6" fmla="*/ 7 w 16"/>
              <a:gd name="T7" fmla="*/ 17 h 17"/>
              <a:gd name="T8" fmla="*/ 1 w 16"/>
              <a:gd name="T9" fmla="*/ 17 h 17"/>
            </a:gdLst>
            <a:ahLst/>
            <a:cxnLst>
              <a:cxn ang="0">
                <a:pos x="T0" y="T1"/>
              </a:cxn>
              <a:cxn ang="0">
                <a:pos x="T2" y="T3"/>
              </a:cxn>
              <a:cxn ang="0">
                <a:pos x="T4" y="T5"/>
              </a:cxn>
              <a:cxn ang="0">
                <a:pos x="T6" y="T7"/>
              </a:cxn>
              <a:cxn ang="0">
                <a:pos x="T8" y="T9"/>
              </a:cxn>
            </a:cxnLst>
            <a:rect l="0" t="0" r="r" b="b"/>
            <a:pathLst>
              <a:path w="16" h="17">
                <a:moveTo>
                  <a:pt x="1" y="17"/>
                </a:moveTo>
                <a:cubicBezTo>
                  <a:pt x="0" y="4"/>
                  <a:pt x="3" y="0"/>
                  <a:pt x="16" y="2"/>
                </a:cubicBezTo>
                <a:cubicBezTo>
                  <a:pt x="16" y="4"/>
                  <a:pt x="16" y="6"/>
                  <a:pt x="16" y="8"/>
                </a:cubicBezTo>
                <a:cubicBezTo>
                  <a:pt x="8" y="9"/>
                  <a:pt x="8" y="9"/>
                  <a:pt x="7" y="17"/>
                </a:cubicBezTo>
                <a:cubicBezTo>
                  <a:pt x="5" y="17"/>
                  <a:pt x="3" y="17"/>
                  <a:pt x="1"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43" name="Freeform 14">
            <a:extLst>
              <a:ext uri="{FF2B5EF4-FFF2-40B4-BE49-F238E27FC236}">
                <a16:creationId xmlns:a16="http://schemas.microsoft.com/office/drawing/2014/main" id="{2FEF7DAE-96C2-4D10-8301-38CDD67ACE13}"/>
              </a:ext>
            </a:extLst>
          </p:cNvPr>
          <p:cNvSpPr>
            <a:spLocks/>
          </p:cNvSpPr>
          <p:nvPr/>
        </p:nvSpPr>
        <p:spPr bwMode="auto">
          <a:xfrm>
            <a:off x="-2024392" y="6492085"/>
            <a:ext cx="11276" cy="13047"/>
          </a:xfrm>
          <a:custGeom>
            <a:avLst/>
            <a:gdLst>
              <a:gd name="T0" fmla="*/ 1 w 15"/>
              <a:gd name="T1" fmla="*/ 16 h 17"/>
              <a:gd name="T2" fmla="*/ 5 w 15"/>
              <a:gd name="T3" fmla="*/ 10 h 17"/>
              <a:gd name="T4" fmla="*/ 9 w 15"/>
              <a:gd name="T5" fmla="*/ 6 h 17"/>
              <a:gd name="T6" fmla="*/ 9 w 15"/>
              <a:gd name="T7" fmla="*/ 2 h 17"/>
              <a:gd name="T8" fmla="*/ 15 w 15"/>
              <a:gd name="T9" fmla="*/ 6 h 17"/>
              <a:gd name="T10" fmla="*/ 1 w 15"/>
              <a:gd name="T11" fmla="*/ 16 h 17"/>
            </a:gdLst>
            <a:ahLst/>
            <a:cxnLst>
              <a:cxn ang="0">
                <a:pos x="T0" y="T1"/>
              </a:cxn>
              <a:cxn ang="0">
                <a:pos x="T2" y="T3"/>
              </a:cxn>
              <a:cxn ang="0">
                <a:pos x="T4" y="T5"/>
              </a:cxn>
              <a:cxn ang="0">
                <a:pos x="T6" y="T7"/>
              </a:cxn>
              <a:cxn ang="0">
                <a:pos x="T8" y="T9"/>
              </a:cxn>
              <a:cxn ang="0">
                <a:pos x="T10" y="T11"/>
              </a:cxn>
            </a:cxnLst>
            <a:rect l="0" t="0" r="r" b="b"/>
            <a:pathLst>
              <a:path w="15" h="17">
                <a:moveTo>
                  <a:pt x="1" y="16"/>
                </a:moveTo>
                <a:cubicBezTo>
                  <a:pt x="0" y="12"/>
                  <a:pt x="0" y="9"/>
                  <a:pt x="5" y="10"/>
                </a:cubicBezTo>
                <a:cubicBezTo>
                  <a:pt x="8" y="10"/>
                  <a:pt x="9" y="9"/>
                  <a:pt x="9" y="6"/>
                </a:cubicBezTo>
                <a:cubicBezTo>
                  <a:pt x="8" y="5"/>
                  <a:pt x="9" y="3"/>
                  <a:pt x="9" y="2"/>
                </a:cubicBezTo>
                <a:cubicBezTo>
                  <a:pt x="15" y="0"/>
                  <a:pt x="15" y="1"/>
                  <a:pt x="15" y="6"/>
                </a:cubicBezTo>
                <a:cubicBezTo>
                  <a:pt x="15" y="15"/>
                  <a:pt x="11" y="17"/>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44" name="Freeform 15">
            <a:extLst>
              <a:ext uri="{FF2B5EF4-FFF2-40B4-BE49-F238E27FC236}">
                <a16:creationId xmlns:a16="http://schemas.microsoft.com/office/drawing/2014/main" id="{FAD52364-7B40-4472-BC79-D6853209ACF3}"/>
              </a:ext>
            </a:extLst>
          </p:cNvPr>
          <p:cNvSpPr>
            <a:spLocks/>
          </p:cNvSpPr>
          <p:nvPr/>
        </p:nvSpPr>
        <p:spPr bwMode="auto">
          <a:xfrm>
            <a:off x="-2092056" y="6486494"/>
            <a:ext cx="7518" cy="5592"/>
          </a:xfrm>
          <a:custGeom>
            <a:avLst/>
            <a:gdLst>
              <a:gd name="T0" fmla="*/ 10 w 11"/>
              <a:gd name="T1" fmla="*/ 6 h 7"/>
              <a:gd name="T2" fmla="*/ 6 w 11"/>
              <a:gd name="T3" fmla="*/ 6 h 7"/>
              <a:gd name="T4" fmla="*/ 1 w 11"/>
              <a:gd name="T5" fmla="*/ 6 h 7"/>
              <a:gd name="T6" fmla="*/ 5 w 11"/>
              <a:gd name="T7" fmla="*/ 0 h 7"/>
              <a:gd name="T8" fmla="*/ 10 w 11"/>
              <a:gd name="T9" fmla="*/ 6 h 7"/>
            </a:gdLst>
            <a:ahLst/>
            <a:cxnLst>
              <a:cxn ang="0">
                <a:pos x="T0" y="T1"/>
              </a:cxn>
              <a:cxn ang="0">
                <a:pos x="T2" y="T3"/>
              </a:cxn>
              <a:cxn ang="0">
                <a:pos x="T4" y="T5"/>
              </a:cxn>
              <a:cxn ang="0">
                <a:pos x="T6" y="T7"/>
              </a:cxn>
              <a:cxn ang="0">
                <a:pos x="T8" y="T9"/>
              </a:cxn>
            </a:cxnLst>
            <a:rect l="0" t="0" r="r" b="b"/>
            <a:pathLst>
              <a:path w="11" h="7">
                <a:moveTo>
                  <a:pt x="10" y="6"/>
                </a:moveTo>
                <a:cubicBezTo>
                  <a:pt x="8" y="6"/>
                  <a:pt x="7" y="7"/>
                  <a:pt x="6" y="6"/>
                </a:cubicBezTo>
                <a:cubicBezTo>
                  <a:pt x="4" y="6"/>
                  <a:pt x="3" y="6"/>
                  <a:pt x="1" y="6"/>
                </a:cubicBezTo>
                <a:cubicBezTo>
                  <a:pt x="0" y="3"/>
                  <a:pt x="2" y="0"/>
                  <a:pt x="5" y="0"/>
                </a:cubicBezTo>
                <a:cubicBezTo>
                  <a:pt x="9" y="0"/>
                  <a:pt x="11" y="2"/>
                  <a:pt x="10"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82F39"/>
              </a:solidFill>
            </a:endParaRPr>
          </a:p>
        </p:txBody>
      </p:sp>
      <p:sp>
        <p:nvSpPr>
          <p:cNvPr id="29" name="Oval 28">
            <a:extLst>
              <a:ext uri="{FF2B5EF4-FFF2-40B4-BE49-F238E27FC236}">
                <a16:creationId xmlns:a16="http://schemas.microsoft.com/office/drawing/2014/main" id="{36E5F78B-1253-4512-AAAF-39B8794647E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defRPr/>
            </a:pPr>
            <a:r>
              <a:rPr lang="ru-RU" dirty="0">
                <a:solidFill>
                  <a:srgbClr val="FFFFFF"/>
                </a:solidFill>
                <a:latin typeface="Noto Sans" panose="020B0502040504020204" pitchFamily="34"/>
                <a:ea typeface="Noto Sans" panose="020B0502040504020204" pitchFamily="34"/>
                <a:cs typeface="Noto Sans" panose="020B0502040504020204" pitchFamily="34"/>
              </a:rPr>
              <a:t>1</a:t>
            </a: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83" name="TextBox 82">
            <a:extLst>
              <a:ext uri="{FF2B5EF4-FFF2-40B4-BE49-F238E27FC236}">
                <a16:creationId xmlns:a16="http://schemas.microsoft.com/office/drawing/2014/main" id="{BD528DCF-C818-4300-BC2E-BD28A2DC1175}"/>
              </a:ext>
            </a:extLst>
          </p:cNvPr>
          <p:cNvSpPr txBox="1"/>
          <p:nvPr/>
        </p:nvSpPr>
        <p:spPr>
          <a:xfrm>
            <a:off x="787396" y="1987237"/>
            <a:ext cx="2533505" cy="738664"/>
          </a:xfrm>
          <a:prstGeom prst="rect">
            <a:avLst/>
          </a:prstGeom>
          <a:noFill/>
        </p:spPr>
        <p:txBody>
          <a:bodyPr wrap="square" rtlCol="0">
            <a:spAutoFit/>
          </a:bodyPr>
          <a:lstStyle/>
          <a:p>
            <a:r>
              <a:rPr lang="en-GB" sz="1400" dirty="0">
                <a:solidFill>
                  <a:srgbClr val="003049"/>
                </a:solidFill>
                <a:latin typeface="Arial" panose="020B0604020202020204" pitchFamily="34" charset="0"/>
              </a:rPr>
              <a:t>Our cafeteria is on the first level. There one can find drinks, food, sweets etc.</a:t>
            </a:r>
            <a:r>
              <a:rPr lang="en-US" sz="1200" dirty="0">
                <a:solidFill>
                  <a:srgbClr val="282F39"/>
                </a:solidFill>
                <a:latin typeface="Open Sans" panose="020B0606030504020204" pitchFamily="34" charset="0"/>
              </a:rPr>
              <a:t>. </a:t>
            </a:r>
            <a:endParaRPr lang="en-GB" sz="1200" dirty="0">
              <a:solidFill>
                <a:srgbClr val="282F39"/>
              </a:solidFill>
              <a:latin typeface="Noto Sans" panose="020B0502040504020204" pitchFamily="34"/>
              <a:ea typeface="Noto Sans" panose="020B0502040504020204" pitchFamily="34"/>
              <a:cs typeface="Noto Sans" panose="020B0502040504020204" pitchFamily="34"/>
            </a:endParaRPr>
          </a:p>
        </p:txBody>
      </p:sp>
      <p:sp>
        <p:nvSpPr>
          <p:cNvPr id="84" name="Rectangle 83">
            <a:extLst>
              <a:ext uri="{FF2B5EF4-FFF2-40B4-BE49-F238E27FC236}">
                <a16:creationId xmlns:a16="http://schemas.microsoft.com/office/drawing/2014/main" id="{F3BB26D2-36BD-4823-B6E7-69B01C034A6C}"/>
              </a:ext>
            </a:extLst>
          </p:cNvPr>
          <p:cNvSpPr/>
          <p:nvPr/>
        </p:nvSpPr>
        <p:spPr>
          <a:xfrm>
            <a:off x="595822" y="1644475"/>
            <a:ext cx="98520" cy="10810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5" name="TextBox 84">
            <a:extLst>
              <a:ext uri="{FF2B5EF4-FFF2-40B4-BE49-F238E27FC236}">
                <a16:creationId xmlns:a16="http://schemas.microsoft.com/office/drawing/2014/main" id="{C67D0DC5-6AAC-4E19-9DE2-B4BE55829E03}"/>
              </a:ext>
            </a:extLst>
          </p:cNvPr>
          <p:cNvSpPr txBox="1"/>
          <p:nvPr/>
        </p:nvSpPr>
        <p:spPr>
          <a:xfrm>
            <a:off x="787396" y="1548149"/>
            <a:ext cx="1988519" cy="477054"/>
          </a:xfrm>
          <a:prstGeom prst="rect">
            <a:avLst/>
          </a:prstGeom>
          <a:noFill/>
        </p:spPr>
        <p:txBody>
          <a:bodyPr wrap="square" rtlCol="0">
            <a:spAutoFit/>
          </a:bodyPr>
          <a:lstStyle/>
          <a:p>
            <a:pPr algn="just">
              <a:defRPr/>
            </a:pPr>
            <a:r>
              <a:rPr lang="en-GB" sz="2500" b="1" dirty="0" err="1">
                <a:solidFill>
                  <a:srgbClr val="282F39"/>
                </a:solidFill>
                <a:latin typeface="Noto Sans" panose="020B0502040504020204" pitchFamily="34"/>
                <a:ea typeface="Noto Sans" panose="020B0502040504020204" pitchFamily="34"/>
                <a:cs typeface="Noto Sans" panose="020B0502040504020204" pitchFamily="34"/>
              </a:rPr>
              <a:t>Cafetria</a:t>
            </a:r>
            <a:endParaRPr lang="en-GB" sz="2500" b="1" dirty="0">
              <a:solidFill>
                <a:srgbClr val="282F39"/>
              </a:solidFill>
              <a:latin typeface="Noto Sans" panose="020B0502040504020204" pitchFamily="34"/>
              <a:ea typeface="Noto Sans" panose="020B0502040504020204" pitchFamily="34"/>
              <a:cs typeface="Noto Sans" panose="020B0502040504020204" pitchFamily="34"/>
            </a:endParaRPr>
          </a:p>
        </p:txBody>
      </p:sp>
      <p:sp>
        <p:nvSpPr>
          <p:cNvPr id="86" name="TextBox 85">
            <a:extLst>
              <a:ext uri="{FF2B5EF4-FFF2-40B4-BE49-F238E27FC236}">
                <a16:creationId xmlns:a16="http://schemas.microsoft.com/office/drawing/2014/main" id="{E0B6F2E3-CA96-4D66-9EDA-CFCCD6078BD5}"/>
              </a:ext>
            </a:extLst>
          </p:cNvPr>
          <p:cNvSpPr txBox="1"/>
          <p:nvPr/>
        </p:nvSpPr>
        <p:spPr>
          <a:xfrm>
            <a:off x="787396" y="3402864"/>
            <a:ext cx="2533505" cy="954107"/>
          </a:xfrm>
          <a:prstGeom prst="rect">
            <a:avLst/>
          </a:prstGeom>
          <a:noFill/>
        </p:spPr>
        <p:txBody>
          <a:bodyPr wrap="square" rtlCol="0">
            <a:spAutoFit/>
          </a:bodyPr>
          <a:lstStyle/>
          <a:p>
            <a:r>
              <a:rPr lang="en-GB" sz="1400" dirty="0">
                <a:solidFill>
                  <a:srgbClr val="003049"/>
                </a:solidFill>
                <a:latin typeface="Arial" panose="020B0604020202020204" pitchFamily="34" charset="0"/>
              </a:rPr>
              <a:t>Every level has about 5 toilets for women's, men's, and handicap access. They are always kept clean.</a:t>
            </a:r>
          </a:p>
        </p:txBody>
      </p:sp>
      <p:sp>
        <p:nvSpPr>
          <p:cNvPr id="87" name="Rectangle 86">
            <a:extLst>
              <a:ext uri="{FF2B5EF4-FFF2-40B4-BE49-F238E27FC236}">
                <a16:creationId xmlns:a16="http://schemas.microsoft.com/office/drawing/2014/main" id="{40CDAE27-1F28-424E-AE10-98BDF1CCAF58}"/>
              </a:ext>
            </a:extLst>
          </p:cNvPr>
          <p:cNvSpPr/>
          <p:nvPr/>
        </p:nvSpPr>
        <p:spPr>
          <a:xfrm>
            <a:off x="595822" y="3060102"/>
            <a:ext cx="98520" cy="10810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8" name="TextBox 87">
            <a:extLst>
              <a:ext uri="{FF2B5EF4-FFF2-40B4-BE49-F238E27FC236}">
                <a16:creationId xmlns:a16="http://schemas.microsoft.com/office/drawing/2014/main" id="{0E760416-AE54-4851-A14D-7B9E82712492}"/>
              </a:ext>
            </a:extLst>
          </p:cNvPr>
          <p:cNvSpPr txBox="1"/>
          <p:nvPr/>
        </p:nvSpPr>
        <p:spPr>
          <a:xfrm>
            <a:off x="787396" y="2963776"/>
            <a:ext cx="1988519" cy="477054"/>
          </a:xfrm>
          <a:prstGeom prst="rect">
            <a:avLst/>
          </a:prstGeom>
          <a:noFill/>
        </p:spPr>
        <p:txBody>
          <a:bodyPr wrap="square" rtlCol="0">
            <a:spAutoFit/>
          </a:bodyPr>
          <a:lstStyle/>
          <a:p>
            <a:pPr algn="just">
              <a:defRPr/>
            </a:pPr>
            <a:r>
              <a:rPr lang="en-GB" sz="2500" b="1" dirty="0">
                <a:solidFill>
                  <a:srgbClr val="282F39"/>
                </a:solidFill>
                <a:latin typeface="Noto Sans" panose="020B0502040504020204" pitchFamily="34"/>
                <a:ea typeface="Noto Sans" panose="020B0502040504020204" pitchFamily="34"/>
                <a:cs typeface="Noto Sans" panose="020B0502040504020204" pitchFamily="34"/>
              </a:rPr>
              <a:t>Toilets</a:t>
            </a:r>
          </a:p>
        </p:txBody>
      </p:sp>
      <p:sp>
        <p:nvSpPr>
          <p:cNvPr id="89" name="TextBox 88">
            <a:extLst>
              <a:ext uri="{FF2B5EF4-FFF2-40B4-BE49-F238E27FC236}">
                <a16:creationId xmlns:a16="http://schemas.microsoft.com/office/drawing/2014/main" id="{CF648F1E-443B-4787-A671-91725F59FB90}"/>
              </a:ext>
            </a:extLst>
          </p:cNvPr>
          <p:cNvSpPr txBox="1"/>
          <p:nvPr/>
        </p:nvSpPr>
        <p:spPr>
          <a:xfrm>
            <a:off x="787396" y="5008144"/>
            <a:ext cx="2533505" cy="1169551"/>
          </a:xfrm>
          <a:prstGeom prst="rect">
            <a:avLst/>
          </a:prstGeom>
          <a:noFill/>
        </p:spPr>
        <p:txBody>
          <a:bodyPr wrap="square" rtlCol="0">
            <a:spAutoFit/>
          </a:bodyPr>
          <a:lstStyle/>
          <a:p>
            <a:r>
              <a:rPr lang="en-GB" sz="1400" dirty="0">
                <a:solidFill>
                  <a:srgbClr val="003049"/>
                </a:solidFill>
                <a:latin typeface="Arial" panose="020B0604020202020204" pitchFamily="34" charset="0"/>
              </a:rPr>
              <a:t>Our stationery is on the first level. </a:t>
            </a:r>
          </a:p>
          <a:p>
            <a:r>
              <a:rPr lang="en-GB" sz="1400" dirty="0">
                <a:solidFill>
                  <a:srgbClr val="003049"/>
                </a:solidFill>
                <a:latin typeface="Arial" panose="020B0604020202020204" pitchFamily="34" charset="0"/>
              </a:rPr>
              <a:t>There are many various kinds of cards, candies, soft </a:t>
            </a:r>
          </a:p>
          <a:p>
            <a:r>
              <a:rPr lang="en-GB" sz="1400" dirty="0">
                <a:solidFill>
                  <a:srgbClr val="003049"/>
                </a:solidFill>
                <a:latin typeface="Arial" panose="020B0604020202020204" pitchFamily="34" charset="0"/>
              </a:rPr>
              <a:t>toys, and stationery available.</a:t>
            </a:r>
          </a:p>
        </p:txBody>
      </p:sp>
      <p:sp>
        <p:nvSpPr>
          <p:cNvPr id="90" name="Rectangle 89">
            <a:extLst>
              <a:ext uri="{FF2B5EF4-FFF2-40B4-BE49-F238E27FC236}">
                <a16:creationId xmlns:a16="http://schemas.microsoft.com/office/drawing/2014/main" id="{3125B6C3-75E0-4029-848D-170000ED395D}"/>
              </a:ext>
            </a:extLst>
          </p:cNvPr>
          <p:cNvSpPr/>
          <p:nvPr/>
        </p:nvSpPr>
        <p:spPr>
          <a:xfrm>
            <a:off x="595822" y="4665382"/>
            <a:ext cx="101374" cy="15123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1" name="TextBox 90">
            <a:extLst>
              <a:ext uri="{FF2B5EF4-FFF2-40B4-BE49-F238E27FC236}">
                <a16:creationId xmlns:a16="http://schemas.microsoft.com/office/drawing/2014/main" id="{9886742E-2EF3-4307-8E4B-4CB80E01C2AD}"/>
              </a:ext>
            </a:extLst>
          </p:cNvPr>
          <p:cNvSpPr txBox="1"/>
          <p:nvPr/>
        </p:nvSpPr>
        <p:spPr>
          <a:xfrm>
            <a:off x="787396" y="4569056"/>
            <a:ext cx="1988519" cy="477054"/>
          </a:xfrm>
          <a:prstGeom prst="rect">
            <a:avLst/>
          </a:prstGeom>
          <a:noFill/>
        </p:spPr>
        <p:txBody>
          <a:bodyPr wrap="square" rtlCol="0">
            <a:spAutoFit/>
          </a:bodyPr>
          <a:lstStyle/>
          <a:p>
            <a:pPr algn="just">
              <a:defRPr/>
            </a:pPr>
            <a:r>
              <a:rPr lang="en-GB" sz="2500" b="1" dirty="0">
                <a:solidFill>
                  <a:srgbClr val="282F39"/>
                </a:solidFill>
                <a:latin typeface="Noto Sans" panose="020B0502040504020204" pitchFamily="34"/>
                <a:ea typeface="Noto Sans" panose="020B0502040504020204" pitchFamily="34"/>
                <a:cs typeface="Noto Sans" panose="020B0502040504020204" pitchFamily="34"/>
              </a:rPr>
              <a:t>Stationary</a:t>
            </a:r>
          </a:p>
        </p:txBody>
      </p:sp>
      <p:sp>
        <p:nvSpPr>
          <p:cNvPr id="48" name="TextBox 47">
            <a:extLst>
              <a:ext uri="{FF2B5EF4-FFF2-40B4-BE49-F238E27FC236}">
                <a16:creationId xmlns:a16="http://schemas.microsoft.com/office/drawing/2014/main" id="{17F369F3-F375-4A2E-B7D6-9EE070EE2363}"/>
              </a:ext>
            </a:extLst>
          </p:cNvPr>
          <p:cNvSpPr txBox="1"/>
          <p:nvPr/>
        </p:nvSpPr>
        <p:spPr>
          <a:xfrm>
            <a:off x="8991596" y="1987237"/>
            <a:ext cx="2533505" cy="1277273"/>
          </a:xfrm>
          <a:prstGeom prst="rect">
            <a:avLst/>
          </a:prstGeom>
          <a:noFill/>
        </p:spPr>
        <p:txBody>
          <a:bodyPr wrap="square" rtlCol="0">
            <a:spAutoFit/>
          </a:bodyPr>
          <a:lstStyle/>
          <a:p>
            <a:r>
              <a:rPr lang="en-GB" sz="1100" dirty="0">
                <a:solidFill>
                  <a:srgbClr val="000000"/>
                </a:solidFill>
                <a:latin typeface="Segoe UI" panose="020B0502040204020203" pitchFamily="34" charset="0"/>
              </a:rPr>
              <a:t>An automated teller machine (ATM) is an electronic banking outlet that allows customers to complete basic transactions without the aid of a branch representative or teller. There is an ATM near the hospital's entrance.</a:t>
            </a:r>
          </a:p>
        </p:txBody>
      </p:sp>
      <p:sp>
        <p:nvSpPr>
          <p:cNvPr id="51" name="TextBox 50">
            <a:extLst>
              <a:ext uri="{FF2B5EF4-FFF2-40B4-BE49-F238E27FC236}">
                <a16:creationId xmlns:a16="http://schemas.microsoft.com/office/drawing/2014/main" id="{AA56A8FC-8ECF-47FE-B80A-3D17924BE840}"/>
              </a:ext>
            </a:extLst>
          </p:cNvPr>
          <p:cNvSpPr txBox="1"/>
          <p:nvPr/>
        </p:nvSpPr>
        <p:spPr>
          <a:xfrm>
            <a:off x="8991596" y="1548149"/>
            <a:ext cx="1988519" cy="477054"/>
          </a:xfrm>
          <a:prstGeom prst="rect">
            <a:avLst/>
          </a:prstGeom>
          <a:noFill/>
        </p:spPr>
        <p:txBody>
          <a:bodyPr wrap="square" rtlCol="0">
            <a:spAutoFit/>
          </a:bodyPr>
          <a:lstStyle/>
          <a:p>
            <a:pPr algn="just">
              <a:defRPr/>
            </a:pPr>
            <a:r>
              <a:rPr lang="en-GB" sz="2500" b="1" dirty="0" err="1">
                <a:solidFill>
                  <a:srgbClr val="282F39"/>
                </a:solidFill>
                <a:latin typeface="Noto Sans" panose="020B0502040504020204" pitchFamily="34"/>
                <a:ea typeface="Noto Sans" panose="020B0502040504020204" pitchFamily="34"/>
                <a:cs typeface="Noto Sans" panose="020B0502040504020204" pitchFamily="34"/>
              </a:rPr>
              <a:t>Atm</a:t>
            </a:r>
            <a:endParaRPr lang="en-GB" sz="2500" b="1" dirty="0">
              <a:solidFill>
                <a:srgbClr val="282F39"/>
              </a:solidFill>
              <a:latin typeface="Noto Sans" panose="020B0502040504020204" pitchFamily="34"/>
              <a:ea typeface="Noto Sans" panose="020B0502040504020204" pitchFamily="34"/>
              <a:cs typeface="Noto Sans" panose="020B0502040504020204" pitchFamily="34"/>
            </a:endParaRPr>
          </a:p>
        </p:txBody>
      </p:sp>
      <p:sp>
        <p:nvSpPr>
          <p:cNvPr id="52" name="TextBox 51">
            <a:extLst>
              <a:ext uri="{FF2B5EF4-FFF2-40B4-BE49-F238E27FC236}">
                <a16:creationId xmlns:a16="http://schemas.microsoft.com/office/drawing/2014/main" id="{BBB3EC21-4091-4A41-8DCA-0666223D05B7}"/>
              </a:ext>
            </a:extLst>
          </p:cNvPr>
          <p:cNvSpPr txBox="1"/>
          <p:nvPr/>
        </p:nvSpPr>
        <p:spPr>
          <a:xfrm>
            <a:off x="9021587" y="3910595"/>
            <a:ext cx="2533505" cy="2539157"/>
          </a:xfrm>
          <a:prstGeom prst="rect">
            <a:avLst/>
          </a:prstGeom>
          <a:noFill/>
        </p:spPr>
        <p:txBody>
          <a:bodyPr wrap="square" rtlCol="0">
            <a:spAutoFit/>
          </a:bodyPr>
          <a:lstStyle/>
          <a:p>
            <a:r>
              <a:rPr lang="en-GB" sz="1800" dirty="0">
                <a:solidFill>
                  <a:srgbClr val="000000"/>
                </a:solidFill>
                <a:latin typeface="Segoe UI" panose="020B0502040204020203" pitchFamily="34" charset="0"/>
              </a:rPr>
              <a:t>There too many vending machine</a:t>
            </a:r>
          </a:p>
          <a:p>
            <a:r>
              <a:rPr lang="en-GB" sz="1800" dirty="0">
                <a:solidFill>
                  <a:srgbClr val="000000"/>
                </a:solidFill>
                <a:latin typeface="Segoe UI" panose="020B0502040204020203" pitchFamily="34" charset="0"/>
              </a:rPr>
              <a:t>in our hospital that sells items such as snacks, </a:t>
            </a:r>
          </a:p>
          <a:p>
            <a:r>
              <a:rPr lang="en-GB" sz="1800" dirty="0">
                <a:solidFill>
                  <a:srgbClr val="000000"/>
                </a:solidFill>
                <a:latin typeface="Segoe UI" panose="020B0502040204020203" pitchFamily="34" charset="0"/>
              </a:rPr>
              <a:t>beverages, orange juices and coffee after they insert cash.</a:t>
            </a:r>
            <a:endParaRPr lang="en-MT" sz="1800" dirty="0">
              <a:solidFill>
                <a:srgbClr val="000000"/>
              </a:solidFill>
              <a:latin typeface="Segoe UI" panose="020B0502040204020203" pitchFamily="34" charset="0"/>
            </a:endParaRPr>
          </a:p>
          <a:p>
            <a:pPr algn="ctr"/>
            <a:endParaRPr lang="en-GB" sz="1500" dirty="0">
              <a:solidFill>
                <a:srgbClr val="282F39"/>
              </a:solidFill>
              <a:latin typeface="Noto Sans" panose="020B0502040504020204" pitchFamily="34"/>
              <a:ea typeface="Noto Sans" panose="020B0502040504020204" pitchFamily="34"/>
              <a:cs typeface="Noto Sans" panose="020B0502040504020204" pitchFamily="34"/>
            </a:endParaRPr>
          </a:p>
        </p:txBody>
      </p:sp>
      <p:sp>
        <p:nvSpPr>
          <p:cNvPr id="54" name="TextBox 53">
            <a:extLst>
              <a:ext uri="{FF2B5EF4-FFF2-40B4-BE49-F238E27FC236}">
                <a16:creationId xmlns:a16="http://schemas.microsoft.com/office/drawing/2014/main" id="{C181598A-B61D-4D5A-85DE-30FBCFB12E4B}"/>
              </a:ext>
            </a:extLst>
          </p:cNvPr>
          <p:cNvSpPr txBox="1"/>
          <p:nvPr/>
        </p:nvSpPr>
        <p:spPr>
          <a:xfrm>
            <a:off x="8991596" y="3399920"/>
            <a:ext cx="2832104" cy="477054"/>
          </a:xfrm>
          <a:prstGeom prst="rect">
            <a:avLst/>
          </a:prstGeom>
          <a:noFill/>
        </p:spPr>
        <p:txBody>
          <a:bodyPr wrap="square" rtlCol="0">
            <a:spAutoFit/>
          </a:bodyPr>
          <a:lstStyle/>
          <a:p>
            <a:pPr algn="just">
              <a:defRPr/>
            </a:pPr>
            <a:r>
              <a:rPr lang="en-GB" sz="2500" b="1" dirty="0">
                <a:solidFill>
                  <a:srgbClr val="282F39"/>
                </a:solidFill>
                <a:latin typeface="Noto Sans" panose="020B0502040504020204" pitchFamily="34"/>
                <a:ea typeface="Noto Sans" panose="020B0502040504020204" pitchFamily="34"/>
                <a:cs typeface="Noto Sans" panose="020B0502040504020204" pitchFamily="34"/>
              </a:rPr>
              <a:t>Vending Machines</a:t>
            </a:r>
          </a:p>
        </p:txBody>
      </p:sp>
      <p:sp>
        <p:nvSpPr>
          <p:cNvPr id="64" name="Block Arc 63">
            <a:extLst>
              <a:ext uri="{FF2B5EF4-FFF2-40B4-BE49-F238E27FC236}">
                <a16:creationId xmlns:a16="http://schemas.microsoft.com/office/drawing/2014/main" id="{7DF8707A-8C3E-45FF-AB3C-BA610C2A4455}"/>
              </a:ext>
            </a:extLst>
          </p:cNvPr>
          <p:cNvSpPr/>
          <p:nvPr/>
        </p:nvSpPr>
        <p:spPr>
          <a:xfrm rot="3045405">
            <a:off x="3644487" y="1384506"/>
            <a:ext cx="4521999" cy="4522001"/>
          </a:xfrm>
          <a:prstGeom prst="blockArc">
            <a:avLst>
              <a:gd name="adj1" fmla="val 9812280"/>
              <a:gd name="adj2" fmla="val 13137314"/>
              <a:gd name="adj3" fmla="val 502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65" name="Block Arc 64">
            <a:extLst>
              <a:ext uri="{FF2B5EF4-FFF2-40B4-BE49-F238E27FC236}">
                <a16:creationId xmlns:a16="http://schemas.microsoft.com/office/drawing/2014/main" id="{8913BBA9-2CA4-4089-9A1C-A6E9AF8E3D06}"/>
              </a:ext>
            </a:extLst>
          </p:cNvPr>
          <p:cNvSpPr/>
          <p:nvPr/>
        </p:nvSpPr>
        <p:spPr>
          <a:xfrm rot="17157635">
            <a:off x="3629645" y="1384507"/>
            <a:ext cx="4521999" cy="4522001"/>
          </a:xfrm>
          <a:prstGeom prst="blockArc">
            <a:avLst>
              <a:gd name="adj1" fmla="val 9812280"/>
              <a:gd name="adj2" fmla="val 13137314"/>
              <a:gd name="adj3" fmla="val 502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66" name="Block Arc 65">
            <a:extLst>
              <a:ext uri="{FF2B5EF4-FFF2-40B4-BE49-F238E27FC236}">
                <a16:creationId xmlns:a16="http://schemas.microsoft.com/office/drawing/2014/main" id="{98B20592-56D3-4E26-85C6-907D0AD33463}"/>
              </a:ext>
            </a:extLst>
          </p:cNvPr>
          <p:cNvSpPr/>
          <p:nvPr/>
        </p:nvSpPr>
        <p:spPr>
          <a:xfrm rot="17157635">
            <a:off x="3629646" y="1384507"/>
            <a:ext cx="4521999" cy="4522001"/>
          </a:xfrm>
          <a:prstGeom prst="blockArc">
            <a:avLst>
              <a:gd name="adj1" fmla="val 9812280"/>
              <a:gd name="adj2" fmla="val 13137314"/>
              <a:gd name="adj3" fmla="val 50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67" name="Block Arc 66">
            <a:extLst>
              <a:ext uri="{FF2B5EF4-FFF2-40B4-BE49-F238E27FC236}">
                <a16:creationId xmlns:a16="http://schemas.microsoft.com/office/drawing/2014/main" id="{16986607-3CC2-4EF3-A23D-F8A25E5CEA0F}"/>
              </a:ext>
            </a:extLst>
          </p:cNvPr>
          <p:cNvSpPr/>
          <p:nvPr/>
        </p:nvSpPr>
        <p:spPr>
          <a:xfrm rot="20877494">
            <a:off x="3644486" y="1384506"/>
            <a:ext cx="4522001" cy="4521999"/>
          </a:xfrm>
          <a:prstGeom prst="blockArc">
            <a:avLst>
              <a:gd name="adj1" fmla="val 9812280"/>
              <a:gd name="adj2" fmla="val 13137314"/>
              <a:gd name="adj3" fmla="val 50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68" name="Block Arc 67">
            <a:extLst>
              <a:ext uri="{FF2B5EF4-FFF2-40B4-BE49-F238E27FC236}">
                <a16:creationId xmlns:a16="http://schemas.microsoft.com/office/drawing/2014/main" id="{DE103F3D-4CFB-42ED-BBA9-CA83D96F4889}"/>
              </a:ext>
            </a:extLst>
          </p:cNvPr>
          <p:cNvSpPr/>
          <p:nvPr/>
        </p:nvSpPr>
        <p:spPr>
          <a:xfrm rot="13845405">
            <a:off x="3832459" y="1391971"/>
            <a:ext cx="4521999" cy="4522001"/>
          </a:xfrm>
          <a:prstGeom prst="blockArc">
            <a:avLst>
              <a:gd name="adj1" fmla="val 9812280"/>
              <a:gd name="adj2" fmla="val 13137314"/>
              <a:gd name="adj3" fmla="val 502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69" name="Block Arc 68">
            <a:extLst>
              <a:ext uri="{FF2B5EF4-FFF2-40B4-BE49-F238E27FC236}">
                <a16:creationId xmlns:a16="http://schemas.microsoft.com/office/drawing/2014/main" id="{30383180-32B3-4D26-BEC4-C30F8E7FE042}"/>
              </a:ext>
            </a:extLst>
          </p:cNvPr>
          <p:cNvSpPr/>
          <p:nvPr/>
        </p:nvSpPr>
        <p:spPr>
          <a:xfrm rot="6357635">
            <a:off x="3847300" y="1391970"/>
            <a:ext cx="4521999" cy="4522001"/>
          </a:xfrm>
          <a:prstGeom prst="blockArc">
            <a:avLst>
              <a:gd name="adj1" fmla="val 9812280"/>
              <a:gd name="adj2" fmla="val 13137314"/>
              <a:gd name="adj3" fmla="val 502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70" name="Block Arc 69">
            <a:extLst>
              <a:ext uri="{FF2B5EF4-FFF2-40B4-BE49-F238E27FC236}">
                <a16:creationId xmlns:a16="http://schemas.microsoft.com/office/drawing/2014/main" id="{B50903FB-A3C6-44EC-9EC7-0AABEC2D4B2E}"/>
              </a:ext>
            </a:extLst>
          </p:cNvPr>
          <p:cNvSpPr/>
          <p:nvPr/>
        </p:nvSpPr>
        <p:spPr>
          <a:xfrm rot="10077494">
            <a:off x="3832458" y="1391973"/>
            <a:ext cx="4522001" cy="4521999"/>
          </a:xfrm>
          <a:prstGeom prst="blockArc">
            <a:avLst>
              <a:gd name="adj1" fmla="val 9812280"/>
              <a:gd name="adj2" fmla="val 13137314"/>
              <a:gd name="adj3" fmla="val 502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82F39"/>
              </a:solidFill>
            </a:endParaRPr>
          </a:p>
        </p:txBody>
      </p:sp>
      <p:sp>
        <p:nvSpPr>
          <p:cNvPr id="71" name="Rectangle 70">
            <a:extLst>
              <a:ext uri="{FF2B5EF4-FFF2-40B4-BE49-F238E27FC236}">
                <a16:creationId xmlns:a16="http://schemas.microsoft.com/office/drawing/2014/main" id="{62FA4109-A86E-406B-891C-CC963657960C}"/>
              </a:ext>
            </a:extLst>
          </p:cNvPr>
          <p:cNvSpPr/>
          <p:nvPr/>
        </p:nvSpPr>
        <p:spPr>
          <a:xfrm>
            <a:off x="8952422" y="1644475"/>
            <a:ext cx="98520" cy="15838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2" name="Rectangle 71">
            <a:extLst>
              <a:ext uri="{FF2B5EF4-FFF2-40B4-BE49-F238E27FC236}">
                <a16:creationId xmlns:a16="http://schemas.microsoft.com/office/drawing/2014/main" id="{3FD4BFAC-9791-4BCB-A77F-950FC48E8C7E}"/>
              </a:ext>
            </a:extLst>
          </p:cNvPr>
          <p:cNvSpPr/>
          <p:nvPr/>
        </p:nvSpPr>
        <p:spPr>
          <a:xfrm>
            <a:off x="8952421" y="3537020"/>
            <a:ext cx="134475" cy="2640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 name="Graphic 2" descr="Burger and drink with solid fill">
            <a:extLst>
              <a:ext uri="{FF2B5EF4-FFF2-40B4-BE49-F238E27FC236}">
                <a16:creationId xmlns:a16="http://schemas.microsoft.com/office/drawing/2014/main" id="{160ED410-4F53-5B45-B45B-2BF018667F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9514" y="2322658"/>
            <a:ext cx="2300741" cy="2300741"/>
          </a:xfrm>
          <a:prstGeom prst="rect">
            <a:avLst/>
          </a:prstGeom>
        </p:spPr>
      </p:pic>
    </p:spTree>
    <p:extLst>
      <p:ext uri="{BB962C8B-B14F-4D97-AF65-F5344CB8AC3E}">
        <p14:creationId xmlns:p14="http://schemas.microsoft.com/office/powerpoint/2010/main" val="227192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304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DEFD-BF4F-3E99-F70B-D47218790CAC}"/>
              </a:ext>
            </a:extLst>
          </p:cNvPr>
          <p:cNvSpPr>
            <a:spLocks noGrp="1"/>
          </p:cNvSpPr>
          <p:nvPr>
            <p:ph type="title"/>
          </p:nvPr>
        </p:nvSpPr>
        <p:spPr>
          <a:xfrm>
            <a:off x="1178442" y="602103"/>
            <a:ext cx="10515600" cy="1325563"/>
          </a:xfrm>
        </p:spPr>
        <p:txBody>
          <a:bodyPr>
            <a:normAutofit/>
          </a:bodyPr>
          <a:lstStyle/>
          <a:p>
            <a:pPr algn="ctr"/>
            <a:r>
              <a:rPr lang="en-GB" sz="6600" dirty="0">
                <a:solidFill>
                  <a:schemeClr val="bg1">
                    <a:lumMod val="95000"/>
                  </a:schemeClr>
                </a:solidFill>
              </a:rPr>
              <a:t>24 Hour Homecare</a:t>
            </a:r>
            <a:endParaRPr lang="en-MT" sz="6600" dirty="0">
              <a:solidFill>
                <a:schemeClr val="bg1">
                  <a:lumMod val="95000"/>
                </a:schemeClr>
              </a:solidFill>
            </a:endParaRPr>
          </a:p>
        </p:txBody>
      </p:sp>
      <p:pic>
        <p:nvPicPr>
          <p:cNvPr id="8" name="Graphic 7">
            <a:extLst>
              <a:ext uri="{FF2B5EF4-FFF2-40B4-BE49-F238E27FC236}">
                <a16:creationId xmlns:a16="http://schemas.microsoft.com/office/drawing/2014/main" id="{0F2F3AEA-C600-5C91-2AF4-F60218C28D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15305" y="2440219"/>
            <a:ext cx="1836332" cy="3597930"/>
          </a:xfrm>
          <a:prstGeom prst="rect">
            <a:avLst/>
          </a:prstGeom>
        </p:spPr>
      </p:pic>
      <p:sp>
        <p:nvSpPr>
          <p:cNvPr id="10" name="Rectangle 9">
            <a:extLst>
              <a:ext uri="{FF2B5EF4-FFF2-40B4-BE49-F238E27FC236}">
                <a16:creationId xmlns:a16="http://schemas.microsoft.com/office/drawing/2014/main" id="{3A2E8884-50C0-1E05-BE12-8867E718212A}"/>
              </a:ext>
            </a:extLst>
          </p:cNvPr>
          <p:cNvSpPr/>
          <p:nvPr/>
        </p:nvSpPr>
        <p:spPr>
          <a:xfrm>
            <a:off x="4185553" y="2440219"/>
            <a:ext cx="3051544" cy="35979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Icons</a:t>
            </a:r>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MT" dirty="0"/>
          </a:p>
        </p:txBody>
      </p:sp>
      <p:pic>
        <p:nvPicPr>
          <p:cNvPr id="13" name="Picture 12" descr="A picture containing seat&#10;&#10;Description automatically generated">
            <a:extLst>
              <a:ext uri="{FF2B5EF4-FFF2-40B4-BE49-F238E27FC236}">
                <a16:creationId xmlns:a16="http://schemas.microsoft.com/office/drawing/2014/main" id="{324A29FF-5ED8-71B2-6A8E-BCC97DBA0D11}"/>
              </a:ext>
            </a:extLst>
          </p:cNvPr>
          <p:cNvPicPr>
            <a:picLocks noChangeAspect="1"/>
          </p:cNvPicPr>
          <p:nvPr/>
        </p:nvPicPr>
        <p:blipFill>
          <a:blip r:embed="rId4"/>
          <a:stretch>
            <a:fillRect/>
          </a:stretch>
        </p:blipFill>
        <p:spPr>
          <a:xfrm>
            <a:off x="4514360" y="3265050"/>
            <a:ext cx="965305" cy="974134"/>
          </a:xfrm>
          <a:prstGeom prst="rect">
            <a:avLst/>
          </a:prstGeom>
        </p:spPr>
      </p:pic>
      <p:pic>
        <p:nvPicPr>
          <p:cNvPr id="17" name="Picture 16" descr="Icon&#10;&#10;Description automatically generated">
            <a:extLst>
              <a:ext uri="{FF2B5EF4-FFF2-40B4-BE49-F238E27FC236}">
                <a16:creationId xmlns:a16="http://schemas.microsoft.com/office/drawing/2014/main" id="{9642A283-0C5F-DC6D-D1F2-48335A28869B}"/>
              </a:ext>
            </a:extLst>
          </p:cNvPr>
          <p:cNvPicPr>
            <a:picLocks noChangeAspect="1"/>
          </p:cNvPicPr>
          <p:nvPr/>
        </p:nvPicPr>
        <p:blipFill>
          <a:blip r:embed="rId5"/>
          <a:stretch>
            <a:fillRect/>
          </a:stretch>
        </p:blipFill>
        <p:spPr>
          <a:xfrm>
            <a:off x="6054793" y="3265050"/>
            <a:ext cx="805817" cy="972539"/>
          </a:xfrm>
          <a:prstGeom prst="rect">
            <a:avLst/>
          </a:prstGeom>
        </p:spPr>
      </p:pic>
      <p:pic>
        <p:nvPicPr>
          <p:cNvPr id="5" name="Content Placeholder 4" descr="A picture containing text, sign&#10;&#10;Description automatically generated">
            <a:extLst>
              <a:ext uri="{FF2B5EF4-FFF2-40B4-BE49-F238E27FC236}">
                <a16:creationId xmlns:a16="http://schemas.microsoft.com/office/drawing/2014/main" id="{374FA6C0-12BA-CA67-B1B9-DE241EF8EE72}"/>
              </a:ext>
            </a:extLst>
          </p:cNvPr>
          <p:cNvPicPr>
            <a:picLocks noGrp="1" noChangeAspect="1"/>
          </p:cNvPicPr>
          <p:nvPr>
            <p:ph idx="1"/>
          </p:nvPr>
        </p:nvPicPr>
        <p:blipFill>
          <a:blip r:embed="rId6"/>
          <a:stretch>
            <a:fillRect/>
          </a:stretch>
        </p:blipFill>
        <p:spPr>
          <a:xfrm>
            <a:off x="5842043" y="4426689"/>
            <a:ext cx="1231318" cy="1277841"/>
          </a:xfrm>
        </p:spPr>
      </p:pic>
      <p:pic>
        <p:nvPicPr>
          <p:cNvPr id="19" name="Picture 18">
            <a:extLst>
              <a:ext uri="{FF2B5EF4-FFF2-40B4-BE49-F238E27FC236}">
                <a16:creationId xmlns:a16="http://schemas.microsoft.com/office/drawing/2014/main" id="{C95C1684-14A1-9DE9-119B-E6321BAA3B06}"/>
              </a:ext>
            </a:extLst>
          </p:cNvPr>
          <p:cNvPicPr>
            <a:picLocks noChangeAspect="1"/>
          </p:cNvPicPr>
          <p:nvPr/>
        </p:nvPicPr>
        <p:blipFill>
          <a:blip r:embed="rId7"/>
          <a:stretch>
            <a:fillRect/>
          </a:stretch>
        </p:blipFill>
        <p:spPr>
          <a:xfrm>
            <a:off x="4412944" y="4597224"/>
            <a:ext cx="1129902" cy="1107305"/>
          </a:xfrm>
          <a:prstGeom prst="rect">
            <a:avLst/>
          </a:prstGeom>
        </p:spPr>
      </p:pic>
      <p:pic>
        <p:nvPicPr>
          <p:cNvPr id="22" name="Picture 21">
            <a:extLst>
              <a:ext uri="{FF2B5EF4-FFF2-40B4-BE49-F238E27FC236}">
                <a16:creationId xmlns:a16="http://schemas.microsoft.com/office/drawing/2014/main" id="{D95F308C-349F-6286-C591-9E4E7A832676}"/>
              </a:ext>
            </a:extLst>
          </p:cNvPr>
          <p:cNvPicPr>
            <a:picLocks noChangeAspect="1"/>
          </p:cNvPicPr>
          <p:nvPr/>
        </p:nvPicPr>
        <p:blipFill>
          <a:blip r:embed="rId8"/>
          <a:stretch>
            <a:fillRect/>
          </a:stretch>
        </p:blipFill>
        <p:spPr>
          <a:xfrm>
            <a:off x="7648488" y="2440219"/>
            <a:ext cx="2533073" cy="3597930"/>
          </a:xfrm>
          <a:prstGeom prst="rect">
            <a:avLst/>
          </a:prstGeom>
        </p:spPr>
      </p:pic>
      <p:pic>
        <p:nvPicPr>
          <p:cNvPr id="24" name="Picture 23" descr="Shape&#10;&#10;Description automatically generated">
            <a:extLst>
              <a:ext uri="{FF2B5EF4-FFF2-40B4-BE49-F238E27FC236}">
                <a16:creationId xmlns:a16="http://schemas.microsoft.com/office/drawing/2014/main" id="{BF603A59-2463-D4DC-F2E9-6BED393B78C8}"/>
              </a:ext>
            </a:extLst>
          </p:cNvPr>
          <p:cNvPicPr>
            <a:picLocks noChangeAspect="1"/>
          </p:cNvPicPr>
          <p:nvPr/>
        </p:nvPicPr>
        <p:blipFill>
          <a:blip r:embed="rId9"/>
          <a:stretch>
            <a:fillRect/>
          </a:stretch>
        </p:blipFill>
        <p:spPr>
          <a:xfrm>
            <a:off x="1178442" y="309168"/>
            <a:ext cx="1593884" cy="1718463"/>
          </a:xfrm>
          <a:prstGeom prst="rect">
            <a:avLst/>
          </a:prstGeom>
        </p:spPr>
      </p:pic>
    </p:spTree>
    <p:extLst>
      <p:ext uri="{BB962C8B-B14F-4D97-AF65-F5344CB8AC3E}">
        <p14:creationId xmlns:p14="http://schemas.microsoft.com/office/powerpoint/2010/main" val="381931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304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9A0D7-B0B6-7939-36D2-673A2D12AFF0}"/>
              </a:ext>
            </a:extLst>
          </p:cNvPr>
          <p:cNvSpPr>
            <a:spLocks noGrp="1"/>
          </p:cNvSpPr>
          <p:nvPr>
            <p:ph idx="1"/>
          </p:nvPr>
        </p:nvSpPr>
        <p:spPr>
          <a:xfrm>
            <a:off x="838200" y="2027631"/>
            <a:ext cx="10515600" cy="4149332"/>
          </a:xfrm>
        </p:spPr>
        <p:txBody>
          <a:bodyPr/>
          <a:lstStyle/>
          <a:p>
            <a:pPr marL="0" indent="0">
              <a:buNone/>
            </a:pPr>
            <a:r>
              <a:rPr lang="en-GB" dirty="0">
                <a:solidFill>
                  <a:schemeClr val="bg1"/>
                </a:solidFill>
              </a:rPr>
              <a:t>             Responsive                                   Tablet                         Mobile</a:t>
            </a:r>
          </a:p>
          <a:p>
            <a:pPr marL="0" indent="0">
              <a:buNone/>
            </a:pPr>
            <a:r>
              <a:rPr lang="en-GB" dirty="0">
                <a:solidFill>
                  <a:schemeClr val="bg1"/>
                </a:solidFill>
              </a:rPr>
              <a:t> </a:t>
            </a:r>
            <a:endParaRPr lang="en-MT" dirty="0">
              <a:solidFill>
                <a:schemeClr val="bg1"/>
              </a:solidFill>
            </a:endParaRPr>
          </a:p>
        </p:txBody>
      </p:sp>
      <p:sp>
        <p:nvSpPr>
          <p:cNvPr id="4" name="Title 1">
            <a:extLst>
              <a:ext uri="{FF2B5EF4-FFF2-40B4-BE49-F238E27FC236}">
                <a16:creationId xmlns:a16="http://schemas.microsoft.com/office/drawing/2014/main" id="{9D80C951-1F2D-EB2E-B4FE-5F8A5F2BEB60}"/>
              </a:ext>
            </a:extLst>
          </p:cNvPr>
          <p:cNvSpPr txBox="1">
            <a:spLocks/>
          </p:cNvSpPr>
          <p:nvPr/>
        </p:nvSpPr>
        <p:spPr>
          <a:xfrm>
            <a:off x="1178442" y="6021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a:solidFill>
                  <a:schemeClr val="bg1">
                    <a:lumMod val="95000"/>
                  </a:schemeClr>
                </a:solidFill>
              </a:rPr>
              <a:t>24 Hour Homecare</a:t>
            </a:r>
            <a:endParaRPr lang="en-MT" sz="6600" dirty="0">
              <a:solidFill>
                <a:schemeClr val="bg1">
                  <a:lumMod val="95000"/>
                </a:schemeClr>
              </a:solidFill>
            </a:endParaRPr>
          </a:p>
        </p:txBody>
      </p:sp>
      <p:pic>
        <p:nvPicPr>
          <p:cNvPr id="5" name="Picture 4" descr="Shape&#10;&#10;Description automatically generated">
            <a:extLst>
              <a:ext uri="{FF2B5EF4-FFF2-40B4-BE49-F238E27FC236}">
                <a16:creationId xmlns:a16="http://schemas.microsoft.com/office/drawing/2014/main" id="{2B40D56B-363A-B071-55C1-9F207D716618}"/>
              </a:ext>
            </a:extLst>
          </p:cNvPr>
          <p:cNvPicPr>
            <a:picLocks noChangeAspect="1"/>
          </p:cNvPicPr>
          <p:nvPr/>
        </p:nvPicPr>
        <p:blipFill>
          <a:blip r:embed="rId2"/>
          <a:stretch>
            <a:fillRect/>
          </a:stretch>
        </p:blipFill>
        <p:spPr>
          <a:xfrm>
            <a:off x="1178442" y="309168"/>
            <a:ext cx="1593884" cy="1718463"/>
          </a:xfrm>
          <a:prstGeom prst="rect">
            <a:avLst/>
          </a:prstGeom>
        </p:spPr>
      </p:pic>
      <p:pic>
        <p:nvPicPr>
          <p:cNvPr id="7" name="Picture 6">
            <a:extLst>
              <a:ext uri="{FF2B5EF4-FFF2-40B4-BE49-F238E27FC236}">
                <a16:creationId xmlns:a16="http://schemas.microsoft.com/office/drawing/2014/main" id="{C8FF8D68-2602-8FA1-2124-DE87E412C7CB}"/>
              </a:ext>
            </a:extLst>
          </p:cNvPr>
          <p:cNvPicPr>
            <a:picLocks noChangeAspect="1"/>
          </p:cNvPicPr>
          <p:nvPr/>
        </p:nvPicPr>
        <p:blipFill>
          <a:blip r:embed="rId3"/>
          <a:stretch>
            <a:fillRect/>
          </a:stretch>
        </p:blipFill>
        <p:spPr>
          <a:xfrm>
            <a:off x="529856" y="2630909"/>
            <a:ext cx="4658375" cy="3134162"/>
          </a:xfrm>
          <a:prstGeom prst="rect">
            <a:avLst/>
          </a:prstGeom>
        </p:spPr>
      </p:pic>
      <p:pic>
        <p:nvPicPr>
          <p:cNvPr id="9" name="Picture 8">
            <a:extLst>
              <a:ext uri="{FF2B5EF4-FFF2-40B4-BE49-F238E27FC236}">
                <a16:creationId xmlns:a16="http://schemas.microsoft.com/office/drawing/2014/main" id="{3BBDC681-975F-193F-66E4-2674E22760F9}"/>
              </a:ext>
            </a:extLst>
          </p:cNvPr>
          <p:cNvPicPr>
            <a:picLocks noChangeAspect="1"/>
          </p:cNvPicPr>
          <p:nvPr/>
        </p:nvPicPr>
        <p:blipFill>
          <a:blip r:embed="rId4"/>
          <a:stretch>
            <a:fillRect/>
          </a:stretch>
        </p:blipFill>
        <p:spPr>
          <a:xfrm>
            <a:off x="6284533" y="2949611"/>
            <a:ext cx="1438476" cy="2305372"/>
          </a:xfrm>
          <a:prstGeom prst="rect">
            <a:avLst/>
          </a:prstGeom>
        </p:spPr>
      </p:pic>
      <p:pic>
        <p:nvPicPr>
          <p:cNvPr id="11" name="Picture 10">
            <a:extLst>
              <a:ext uri="{FF2B5EF4-FFF2-40B4-BE49-F238E27FC236}">
                <a16:creationId xmlns:a16="http://schemas.microsoft.com/office/drawing/2014/main" id="{AC6EC3FF-7BC8-C597-730E-9C82A5975C33}"/>
              </a:ext>
            </a:extLst>
          </p:cNvPr>
          <p:cNvPicPr>
            <a:picLocks noChangeAspect="1"/>
          </p:cNvPicPr>
          <p:nvPr/>
        </p:nvPicPr>
        <p:blipFill>
          <a:blip r:embed="rId5"/>
          <a:stretch>
            <a:fillRect/>
          </a:stretch>
        </p:blipFill>
        <p:spPr>
          <a:xfrm>
            <a:off x="9359784" y="3159759"/>
            <a:ext cx="935424" cy="1943665"/>
          </a:xfrm>
          <a:prstGeom prst="rect">
            <a:avLst/>
          </a:prstGeom>
        </p:spPr>
      </p:pic>
    </p:spTree>
    <p:extLst>
      <p:ext uri="{BB962C8B-B14F-4D97-AF65-F5344CB8AC3E}">
        <p14:creationId xmlns:p14="http://schemas.microsoft.com/office/powerpoint/2010/main" val="3622693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363</Words>
  <Application>Microsoft Office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Noto Sans</vt:lpstr>
      <vt:lpstr>Open Sans</vt:lpstr>
      <vt:lpstr>Segoe UI</vt:lpstr>
      <vt:lpstr>Office Theme</vt:lpstr>
      <vt:lpstr>PowerPoint Presentation</vt:lpstr>
      <vt:lpstr>PowerPoint Presentation</vt:lpstr>
      <vt:lpstr>24 Hour Homecare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吴 善俊</dc:creator>
  <cp:lastModifiedBy>Danica Fiteni</cp:lastModifiedBy>
  <cp:revision>7</cp:revision>
  <dcterms:created xsi:type="dcterms:W3CDTF">2021-09-27T06:44:48Z</dcterms:created>
  <dcterms:modified xsi:type="dcterms:W3CDTF">2022-12-01T18:15:00Z</dcterms:modified>
</cp:coreProperties>
</file>