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Governance Workshop – Decision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Arquetipos GenAI | Federación | Estrategia AI | Selección de Plataforma | KPIs 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