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Lora"/>
      <p:regular r:id="rId16"/>
      <p:bold r:id="rId17"/>
      <p:italic r:id="rId18"/>
      <p:boldItalic r:id="rId19"/>
    </p:embeddedFont>
    <p:embeddedFont>
      <p:font typeface="Quattrocento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regular.fntdata"/><Relationship Id="rId11" Type="http://schemas.openxmlformats.org/officeDocument/2006/relationships/slide" Target="slides/slide7.xml"/><Relationship Id="rId22" Type="http://schemas.openxmlformats.org/officeDocument/2006/relationships/font" Target="fonts/QuattrocentoSans-italic.fntdata"/><Relationship Id="rId10" Type="http://schemas.openxmlformats.org/officeDocument/2006/relationships/slide" Target="slides/slide6.xml"/><Relationship Id="rId21" Type="http://schemas.openxmlformats.org/officeDocument/2006/relationships/font" Target="fonts/Quattrocento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Quattrocento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ora-bold.fntdata"/><Relationship Id="rId16" Type="http://schemas.openxmlformats.org/officeDocument/2006/relationships/font" Target="fonts/Lora-regular.fntdata"/><Relationship Id="rId5" Type="http://schemas.openxmlformats.org/officeDocument/2006/relationships/slide" Target="slides/slide1.xml"/><Relationship Id="rId19" Type="http://schemas.openxmlformats.org/officeDocument/2006/relationships/font" Target="fonts/Lora-boldItalic.fntdata"/><Relationship Id="rId6" Type="http://schemas.openxmlformats.org/officeDocument/2006/relationships/slide" Target="slides/slide2.xml"/><Relationship Id="rId18" Type="http://schemas.openxmlformats.org/officeDocument/2006/relationships/font" Target="fonts/Lor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0" name="Shape 10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ly blank">
  <p:cSld name="BLANK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4" name="Shape 14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0" name="Shape 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  <a:endParaRPr b="1" sz="36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3" name="Shape 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" name="Shape 34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1" name="Shape 41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46" name="Shape 4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Shape 4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1" name="Shape 51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" name="Shape 52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hape 54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Shape 55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10" Type="http://schemas.openxmlformats.org/officeDocument/2006/relationships/image" Target="../media/image7.png"/><Relationship Id="rId9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17.jpg"/><Relationship Id="rId7" Type="http://schemas.openxmlformats.org/officeDocument/2006/relationships/image" Target="../media/image5.jpg"/><Relationship Id="rId8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831850" y="906306"/>
            <a:ext cx="4523700" cy="17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Bravo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Christine Trujillo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Briana Hernandez</a:t>
            </a: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2310150" y="3712900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Youth Soccer</a:t>
            </a:r>
            <a:endParaRPr sz="6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675" y="152963"/>
            <a:ext cx="6880102" cy="4837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3215100" y="4778700"/>
            <a:ext cx="2713800" cy="36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rPr b="1" i="0" lang="en" sz="1800" u="sng"/>
              <a:t>Implementation View</a:t>
            </a:r>
            <a:endParaRPr b="1" i="0" sz="1800" u="sng"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413" y="145300"/>
            <a:ext cx="3533177" cy="447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6614750" y="3389750"/>
            <a:ext cx="22716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Programing Languages: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PHP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MySQL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394950" y="4719750"/>
            <a:ext cx="2354100" cy="36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b="1" i="0" lang="en" sz="1800" u="sng"/>
              <a:t>Use Case View</a:t>
            </a:r>
            <a:endParaRPr b="1" i="0" sz="1800" u="sng"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350" y="352500"/>
            <a:ext cx="7353300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2815050" y="247125"/>
            <a:ext cx="3513900" cy="36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rPr b="1" i="0" lang="en" sz="1800" u="sng"/>
              <a:t>Use Case View - Questions</a:t>
            </a:r>
            <a:endParaRPr b="1" i="0" sz="1800" u="sng"/>
          </a:p>
        </p:txBody>
      </p:sp>
      <p:sp>
        <p:nvSpPr>
          <p:cNvPr id="74" name="Shape 74"/>
          <p:cNvSpPr txBox="1"/>
          <p:nvPr/>
        </p:nvSpPr>
        <p:spPr>
          <a:xfrm>
            <a:off x="199450" y="1071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dk1"/>
                </a:solidFill>
              </a:rPr>
              <a:t>Questions</a:t>
            </a:r>
            <a:endParaRPr sz="1200" u="sng">
              <a:solidFill>
                <a:schemeClr val="dk1"/>
              </a:solidFill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What are the stats for past games?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What is the game schedule?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How is my child doing in the games?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What is the practice schedule?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How can I contact other parents?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My child needs to carpool to the next game.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Is anyone bringing snacks to the next game?</a:t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6725" y="1094800"/>
            <a:ext cx="5686799" cy="2953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3394950" y="4719750"/>
            <a:ext cx="2354100" cy="36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rPr b="1" i="0" lang="en" sz="1800" u="sng"/>
              <a:t>ERD</a:t>
            </a:r>
            <a:r>
              <a:rPr b="1" i="0" lang="en" sz="1800" u="sng"/>
              <a:t> View</a:t>
            </a:r>
            <a:endParaRPr b="1" i="0" sz="1800" u="sng"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988" y="246575"/>
            <a:ext cx="5672037" cy="44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3394950" y="4719750"/>
            <a:ext cx="2354100" cy="36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rPr b="1" i="0" lang="en" sz="1800" u="sng"/>
              <a:t>Requirements</a:t>
            </a:r>
            <a:r>
              <a:rPr b="1" i="0" lang="en" sz="1800" u="sng"/>
              <a:t> View</a:t>
            </a:r>
            <a:endParaRPr b="1" i="0" sz="1800" u="sng"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350" y="0"/>
            <a:ext cx="6857614" cy="44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3394950" y="4719750"/>
            <a:ext cx="2354100" cy="36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rPr b="1" i="0" lang="en" sz="1800" u="sng"/>
              <a:t>Requirements View</a:t>
            </a:r>
            <a:endParaRPr b="1" i="0" sz="1800" u="sng"/>
          </a:p>
        </p:txBody>
      </p:sp>
      <p:sp>
        <p:nvSpPr>
          <p:cNvPr id="93" name="Shape 93"/>
          <p:cNvSpPr txBox="1"/>
          <p:nvPr/>
        </p:nvSpPr>
        <p:spPr>
          <a:xfrm>
            <a:off x="358800" y="358800"/>
            <a:ext cx="4344900" cy="4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View Games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The system </a:t>
            </a:r>
            <a:r>
              <a:rPr b="1" lang="en" sz="800">
                <a:solidFill>
                  <a:schemeClr val="dk1"/>
                </a:solidFill>
              </a:rPr>
              <a:t>shall </a:t>
            </a:r>
            <a:r>
              <a:rPr lang="en" sz="800">
                <a:solidFill>
                  <a:schemeClr val="dk1"/>
                </a:solidFill>
              </a:rPr>
              <a:t>display all games in the matches table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The system </a:t>
            </a:r>
            <a:r>
              <a:rPr b="1" lang="en" sz="800">
                <a:solidFill>
                  <a:schemeClr val="dk1"/>
                </a:solidFill>
              </a:rPr>
              <a:t>shall </a:t>
            </a:r>
            <a:r>
              <a:rPr lang="en" sz="800">
                <a:solidFill>
                  <a:schemeClr val="dk1"/>
                </a:solidFill>
              </a:rPr>
              <a:t>test if a the account is a manager account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The system </a:t>
            </a:r>
            <a:r>
              <a:rPr b="1" lang="en" sz="800">
                <a:solidFill>
                  <a:schemeClr val="dk1"/>
                </a:solidFill>
              </a:rPr>
              <a:t>shall </a:t>
            </a:r>
            <a:r>
              <a:rPr lang="en" sz="800">
                <a:solidFill>
                  <a:schemeClr val="dk1"/>
                </a:solidFill>
              </a:rPr>
              <a:t>allow managers to add and update games in the matches table</a:t>
            </a:r>
            <a:endParaRPr sz="8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View Player Statistics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The system </a:t>
            </a:r>
            <a:r>
              <a:rPr b="1" lang="en" sz="800">
                <a:solidFill>
                  <a:schemeClr val="dk1"/>
                </a:solidFill>
              </a:rPr>
              <a:t>shall </a:t>
            </a:r>
            <a:r>
              <a:rPr lang="en" sz="800">
                <a:solidFill>
                  <a:schemeClr val="dk1"/>
                </a:solidFill>
              </a:rPr>
              <a:t>display all player statistics in the child table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The system </a:t>
            </a:r>
            <a:r>
              <a:rPr b="1" lang="en" sz="800">
                <a:solidFill>
                  <a:schemeClr val="dk1"/>
                </a:solidFill>
              </a:rPr>
              <a:t>shall </a:t>
            </a:r>
            <a:r>
              <a:rPr lang="en" sz="800">
                <a:solidFill>
                  <a:schemeClr val="dk1"/>
                </a:solidFill>
              </a:rPr>
              <a:t>test if a the account is a manager account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The system </a:t>
            </a:r>
            <a:r>
              <a:rPr b="1" lang="en" sz="800">
                <a:solidFill>
                  <a:schemeClr val="dk1"/>
                </a:solidFill>
              </a:rPr>
              <a:t>shall </a:t>
            </a:r>
            <a:r>
              <a:rPr lang="en" sz="800">
                <a:solidFill>
                  <a:schemeClr val="dk1"/>
                </a:solidFill>
              </a:rPr>
              <a:t>allow managers to add and update games in the matches table</a:t>
            </a:r>
            <a:endParaRPr sz="8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View Practices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The system </a:t>
            </a:r>
            <a:r>
              <a:rPr b="1" lang="en" sz="800">
                <a:solidFill>
                  <a:schemeClr val="dk1"/>
                </a:solidFill>
              </a:rPr>
              <a:t>shall </a:t>
            </a:r>
            <a:r>
              <a:rPr lang="en" sz="800">
                <a:solidFill>
                  <a:schemeClr val="dk1"/>
                </a:solidFill>
              </a:rPr>
              <a:t>display all practices in the practice table to accounts with user permission or greater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The system </a:t>
            </a:r>
            <a:r>
              <a:rPr b="1" lang="en" sz="800">
                <a:solidFill>
                  <a:schemeClr val="dk1"/>
                </a:solidFill>
              </a:rPr>
              <a:t>shall </a:t>
            </a:r>
            <a:r>
              <a:rPr lang="en" sz="800">
                <a:solidFill>
                  <a:schemeClr val="dk1"/>
                </a:solidFill>
              </a:rPr>
              <a:t>test if a the account is a manager account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The system </a:t>
            </a:r>
            <a:r>
              <a:rPr b="1" lang="en" sz="800">
                <a:solidFill>
                  <a:schemeClr val="dk1"/>
                </a:solidFill>
              </a:rPr>
              <a:t>shall </a:t>
            </a:r>
            <a:r>
              <a:rPr lang="en" sz="800">
                <a:solidFill>
                  <a:schemeClr val="dk1"/>
                </a:solidFill>
              </a:rPr>
              <a:t>allow managers to add and update practices in the practice table</a:t>
            </a:r>
            <a:endParaRPr sz="8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View Parent Contact Information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The system </a:t>
            </a:r>
            <a:r>
              <a:rPr b="1" lang="en" sz="800">
                <a:solidFill>
                  <a:schemeClr val="dk1"/>
                </a:solidFill>
              </a:rPr>
              <a:t>shall </a:t>
            </a:r>
            <a:r>
              <a:rPr lang="en" sz="800">
                <a:solidFill>
                  <a:schemeClr val="dk1"/>
                </a:solidFill>
              </a:rPr>
              <a:t>test if a the account is a user account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The system </a:t>
            </a:r>
            <a:r>
              <a:rPr b="1" lang="en" sz="800">
                <a:solidFill>
                  <a:schemeClr val="dk1"/>
                </a:solidFill>
              </a:rPr>
              <a:t>shall </a:t>
            </a:r>
            <a:r>
              <a:rPr lang="en" sz="800">
                <a:solidFill>
                  <a:schemeClr val="dk1"/>
                </a:solidFill>
              </a:rPr>
              <a:t>display all contact information in the adult table to accounts with user permission or greater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The system </a:t>
            </a:r>
            <a:r>
              <a:rPr b="1" lang="en" sz="800">
                <a:solidFill>
                  <a:schemeClr val="dk1"/>
                </a:solidFill>
              </a:rPr>
              <a:t>shall </a:t>
            </a:r>
            <a:r>
              <a:rPr lang="en" sz="800">
                <a:solidFill>
                  <a:schemeClr val="dk1"/>
                </a:solidFill>
              </a:rPr>
              <a:t>test if a the user is a manager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The system </a:t>
            </a:r>
            <a:r>
              <a:rPr b="1" lang="en" sz="800">
                <a:solidFill>
                  <a:schemeClr val="dk1"/>
                </a:solidFill>
              </a:rPr>
              <a:t>shall </a:t>
            </a:r>
            <a:r>
              <a:rPr lang="en" sz="800">
                <a:solidFill>
                  <a:schemeClr val="dk1"/>
                </a:solidFill>
              </a:rPr>
              <a:t>allow managers to add and update practices in the practice table</a:t>
            </a:r>
            <a:endParaRPr sz="8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View Carpools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The system </a:t>
            </a:r>
            <a:r>
              <a:rPr b="1" lang="en" sz="800">
                <a:solidFill>
                  <a:schemeClr val="dk1"/>
                </a:solidFill>
              </a:rPr>
              <a:t>shall </a:t>
            </a:r>
            <a:r>
              <a:rPr lang="en" sz="800">
                <a:solidFill>
                  <a:schemeClr val="dk1"/>
                </a:solidFill>
              </a:rPr>
              <a:t>test if a the account is a user account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The system </a:t>
            </a:r>
            <a:r>
              <a:rPr b="1" lang="en" sz="800">
                <a:solidFill>
                  <a:schemeClr val="dk1"/>
                </a:solidFill>
              </a:rPr>
              <a:t>shall </a:t>
            </a:r>
            <a:r>
              <a:rPr lang="en" sz="800">
                <a:solidFill>
                  <a:schemeClr val="dk1"/>
                </a:solidFill>
              </a:rPr>
              <a:t>display all carpool information in the carpool table to accounts with user permission or greater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The system </a:t>
            </a:r>
            <a:r>
              <a:rPr b="1" lang="en" sz="800">
                <a:solidFill>
                  <a:schemeClr val="dk1"/>
                </a:solidFill>
              </a:rPr>
              <a:t>shall </a:t>
            </a:r>
            <a:r>
              <a:rPr lang="en" sz="800">
                <a:solidFill>
                  <a:schemeClr val="dk1"/>
                </a:solidFill>
              </a:rPr>
              <a:t>allow user - admin to add and update carpools in the carpool table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t/>
            </a:r>
            <a:endParaRPr sz="800"/>
          </a:p>
        </p:txBody>
      </p:sp>
      <p:sp>
        <p:nvSpPr>
          <p:cNvPr id="94" name="Shape 94"/>
          <p:cNvSpPr txBox="1"/>
          <p:nvPr/>
        </p:nvSpPr>
        <p:spPr>
          <a:xfrm>
            <a:off x="4824250" y="368925"/>
            <a:ext cx="4043700" cy="19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View Snack Sign Ups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The system </a:t>
            </a:r>
            <a:r>
              <a:rPr b="1" lang="en" sz="800">
                <a:solidFill>
                  <a:schemeClr val="dk1"/>
                </a:solidFill>
              </a:rPr>
              <a:t>shall </a:t>
            </a:r>
            <a:r>
              <a:rPr lang="en" sz="800">
                <a:solidFill>
                  <a:schemeClr val="dk1"/>
                </a:solidFill>
              </a:rPr>
              <a:t>test if a the account is a user account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The system </a:t>
            </a:r>
            <a:r>
              <a:rPr b="1" lang="en" sz="800">
                <a:solidFill>
                  <a:schemeClr val="dk1"/>
                </a:solidFill>
              </a:rPr>
              <a:t>shall </a:t>
            </a:r>
            <a:r>
              <a:rPr lang="en" sz="800">
                <a:solidFill>
                  <a:schemeClr val="dk1"/>
                </a:solidFill>
              </a:rPr>
              <a:t>display all snack sign up information in the snack table to accounts with user permission or greater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The system </a:t>
            </a:r>
            <a:r>
              <a:rPr b="1" lang="en" sz="800">
                <a:solidFill>
                  <a:schemeClr val="dk1"/>
                </a:solidFill>
              </a:rPr>
              <a:t>shall </a:t>
            </a:r>
            <a:r>
              <a:rPr lang="en" sz="800">
                <a:solidFill>
                  <a:schemeClr val="dk1"/>
                </a:solidFill>
              </a:rPr>
              <a:t>allow user - admin to add and update snacks in the snack table</a:t>
            </a:r>
            <a:endParaRPr sz="8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Update User Table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The system </a:t>
            </a:r>
            <a:r>
              <a:rPr b="1" lang="en" sz="800">
                <a:solidFill>
                  <a:schemeClr val="dk1"/>
                </a:solidFill>
              </a:rPr>
              <a:t>shall </a:t>
            </a:r>
            <a:r>
              <a:rPr lang="en" sz="800">
                <a:solidFill>
                  <a:schemeClr val="dk1"/>
                </a:solidFill>
              </a:rPr>
              <a:t>test if a the account is a manager account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The system </a:t>
            </a:r>
            <a:r>
              <a:rPr b="1" lang="en" sz="800">
                <a:solidFill>
                  <a:schemeClr val="dk1"/>
                </a:solidFill>
              </a:rPr>
              <a:t>shall </a:t>
            </a:r>
            <a:r>
              <a:rPr lang="en" sz="800">
                <a:solidFill>
                  <a:schemeClr val="dk1"/>
                </a:solidFill>
              </a:rPr>
              <a:t>display all all users along with associated adult and roles to accounts with manager permission or greater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The system </a:t>
            </a:r>
            <a:r>
              <a:rPr b="1" lang="en" sz="800">
                <a:solidFill>
                  <a:schemeClr val="dk1"/>
                </a:solidFill>
              </a:rPr>
              <a:t>shall </a:t>
            </a:r>
            <a:r>
              <a:rPr lang="en" sz="800">
                <a:solidFill>
                  <a:schemeClr val="dk1"/>
                </a:solidFill>
              </a:rPr>
              <a:t>allow managers and admin to change roles and add an adult id to the account</a:t>
            </a:r>
            <a:endParaRPr sz="8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1187" y="2319825"/>
            <a:ext cx="3529826" cy="227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2612400" y="4731500"/>
            <a:ext cx="3919200" cy="36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rPr b="1" i="0" lang="en" sz="1800" u="sng"/>
              <a:t>Configuration Management </a:t>
            </a:r>
            <a:r>
              <a:rPr b="1" i="0" lang="en" sz="1800" u="sng"/>
              <a:t>View</a:t>
            </a:r>
            <a:endParaRPr b="1" i="0" sz="1800" u="sng"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425" y="343775"/>
            <a:ext cx="3035525" cy="10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175" y="1494825"/>
            <a:ext cx="3306775" cy="64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8550" y="875638"/>
            <a:ext cx="3435448" cy="901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4538" y="2496763"/>
            <a:ext cx="2001657" cy="9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30700" y="2719900"/>
            <a:ext cx="1757400" cy="7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89749" y="2427688"/>
            <a:ext cx="2001650" cy="103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05005" y="3648671"/>
            <a:ext cx="4602540" cy="9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27028" y="3506425"/>
            <a:ext cx="909827" cy="9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3394950" y="4719750"/>
            <a:ext cx="2354100" cy="36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rPr b="1" i="0" lang="en" sz="1800" u="sng"/>
              <a:t>Testing</a:t>
            </a:r>
            <a:r>
              <a:rPr b="1" i="0" lang="en" sz="1800" u="sng"/>
              <a:t> View</a:t>
            </a:r>
            <a:endParaRPr b="1" i="0" sz="1800" u="sng"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638" y="173750"/>
            <a:ext cx="3594716" cy="44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b="62381" l="0" r="0" t="0"/>
          <a:stretch/>
        </p:blipFill>
        <p:spPr>
          <a:xfrm>
            <a:off x="2216787" y="258069"/>
            <a:ext cx="4710426" cy="1578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 rotWithShape="1">
          <a:blip r:embed="rId4">
            <a:alphaModFix/>
          </a:blip>
          <a:srcRect b="44339" l="0" r="0" t="0"/>
          <a:stretch/>
        </p:blipFill>
        <p:spPr>
          <a:xfrm>
            <a:off x="429000" y="2095075"/>
            <a:ext cx="4710426" cy="202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 rotWithShape="1">
          <a:blip r:embed="rId5">
            <a:alphaModFix/>
          </a:blip>
          <a:srcRect b="31001" l="0" r="0" t="0"/>
          <a:stretch/>
        </p:blipFill>
        <p:spPr>
          <a:xfrm>
            <a:off x="4284275" y="2095075"/>
            <a:ext cx="4259927" cy="251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