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>
        <p:scale>
          <a:sx n="66" d="100"/>
          <a:sy n="66" d="100"/>
        </p:scale>
        <p:origin x="1483" y="-3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031-829F-4C56-8D78-AA8281273D1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7A40-783D-4172-9F7B-3A247EB615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031-829F-4C56-8D78-AA8281273D1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7A40-783D-4172-9F7B-3A247EB615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5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031-829F-4C56-8D78-AA8281273D1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7A40-783D-4172-9F7B-3A247EB615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4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031-829F-4C56-8D78-AA8281273D1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7A40-783D-4172-9F7B-3A247EB615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2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031-829F-4C56-8D78-AA8281273D1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7A40-783D-4172-9F7B-3A247EB615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9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031-829F-4C56-8D78-AA8281273D1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7A40-783D-4172-9F7B-3A247EB615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6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031-829F-4C56-8D78-AA8281273D1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7A40-783D-4172-9F7B-3A247EB615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1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031-829F-4C56-8D78-AA8281273D1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7A40-783D-4172-9F7B-3A247EB615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6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031-829F-4C56-8D78-AA8281273D1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7A40-783D-4172-9F7B-3A247EB615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1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031-829F-4C56-8D78-AA8281273D1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7A40-783D-4172-9F7B-3A247EB615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3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8031-829F-4C56-8D78-AA8281273D1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7A40-783D-4172-9F7B-3A247EB615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6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8031-829F-4C56-8D78-AA8281273D1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A7A40-783D-4172-9F7B-3A247EB615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323D829-C380-B065-F0C8-59C078A27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84" y="1306290"/>
            <a:ext cx="11904289" cy="275932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B116F08-9068-4F72-8BFF-AB1F0A848390}"/>
              </a:ext>
            </a:extLst>
          </p:cNvPr>
          <p:cNvSpPr txBox="1"/>
          <p:nvPr/>
        </p:nvSpPr>
        <p:spPr>
          <a:xfrm>
            <a:off x="1000355" y="12537302"/>
            <a:ext cx="10217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2400" b="1" dirty="0"/>
              <a:t>DANNY F. CORNELIO FARÍAS</a:t>
            </a:r>
            <a:r>
              <a:rPr lang="es-DO" sz="2400" dirty="0"/>
              <a:t>,</a:t>
            </a:r>
          </a:p>
          <a:p>
            <a:pPr algn="ctr"/>
            <a:r>
              <a:rPr lang="en-US" sz="2400" dirty="0"/>
              <a:t>Primer Teniente, FARD.</a:t>
            </a:r>
            <a:br>
              <a:rPr lang="en-US" sz="2400" dirty="0"/>
            </a:br>
            <a:r>
              <a:rPr lang="en-US" sz="2400" dirty="0" err="1"/>
              <a:t>Oficiales</a:t>
            </a:r>
            <a:r>
              <a:rPr lang="en-US" sz="2400" dirty="0"/>
              <a:t> </a:t>
            </a:r>
            <a:r>
              <a:rPr lang="en-US" sz="2400" dirty="0" err="1"/>
              <a:t>Alumnos</a:t>
            </a:r>
            <a:r>
              <a:rPr lang="en-US" sz="2400" dirty="0"/>
              <a:t>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08313E2-BA2A-8321-0D27-33F39993BB40}"/>
              </a:ext>
            </a:extLst>
          </p:cNvPr>
          <p:cNvSpPr txBox="1"/>
          <p:nvPr/>
        </p:nvSpPr>
        <p:spPr>
          <a:xfrm>
            <a:off x="2202024" y="6558340"/>
            <a:ext cx="77879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2400" b="1" dirty="0"/>
              <a:t>Curso</a:t>
            </a:r>
            <a:r>
              <a:rPr lang="es-DO" sz="2400" dirty="0"/>
              <a:t>:</a:t>
            </a:r>
          </a:p>
          <a:p>
            <a:pPr algn="ctr"/>
            <a:r>
              <a:rPr lang="es-DO" sz="2400" dirty="0"/>
              <a:t>INGENIERIA DE SOFTWARE</a:t>
            </a:r>
          </a:p>
          <a:p>
            <a:pPr algn="ctr"/>
            <a:endParaRPr lang="es-DO" sz="2400" dirty="0"/>
          </a:p>
          <a:p>
            <a:pPr algn="ctr"/>
            <a:endParaRPr lang="es-DO" sz="2400" dirty="0"/>
          </a:p>
          <a:p>
            <a:pPr algn="ctr"/>
            <a:endParaRPr lang="es-DO" sz="2400" dirty="0"/>
          </a:p>
          <a:p>
            <a:pPr algn="ctr"/>
            <a:endParaRPr lang="es-DO" sz="2400" dirty="0"/>
          </a:p>
          <a:p>
            <a:pPr algn="ctr"/>
            <a:r>
              <a:rPr lang="es-DO" sz="2400" dirty="0"/>
              <a:t>MANUAL DE USUARIO  DE LA APLICACIÓN DE UNA ESCUELA DE INFORMATICA</a:t>
            </a:r>
            <a:endParaRPr lang="es-DO" sz="2400" b="1" dirty="0"/>
          </a:p>
          <a:p>
            <a:pPr algn="ctr"/>
            <a:endParaRPr lang="es-DO" sz="2400" b="1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133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97E555B-EFBB-3DB6-EB15-116D55D52022}"/>
              </a:ext>
            </a:extLst>
          </p:cNvPr>
          <p:cNvSpPr txBox="1"/>
          <p:nvPr/>
        </p:nvSpPr>
        <p:spPr>
          <a:xfrm>
            <a:off x="515815" y="515815"/>
            <a:ext cx="11043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4400" dirty="0">
                <a:latin typeface="Arial Black" panose="020B0A04020102020204" pitchFamily="34" charset="0"/>
              </a:rPr>
              <a:t>Índice 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5933B0-ABE4-CDCC-E126-28B764AEC484}"/>
              </a:ext>
            </a:extLst>
          </p:cNvPr>
          <p:cNvSpPr txBox="1"/>
          <p:nvPr/>
        </p:nvSpPr>
        <p:spPr>
          <a:xfrm>
            <a:off x="500575" y="1430215"/>
            <a:ext cx="11043139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300000"/>
              </a:lnSpc>
              <a:buAutoNum type="arabicPeriod"/>
            </a:pPr>
            <a:r>
              <a:rPr lang="es-DO" sz="2800" dirty="0">
                <a:latin typeface="Arial Black" panose="020B0A04020102020204" pitchFamily="34" charset="0"/>
              </a:rPr>
              <a:t>Formulario de ingreso de alumno</a:t>
            </a:r>
          </a:p>
          <a:p>
            <a:pPr marL="742950" indent="-742950">
              <a:lnSpc>
                <a:spcPct val="300000"/>
              </a:lnSpc>
              <a:buAutoNum type="arabicPeriod"/>
            </a:pPr>
            <a:r>
              <a:rPr lang="es-DO" sz="2800" dirty="0">
                <a:latin typeface="Arial Black" panose="020B0A04020102020204" pitchFamily="34" charset="0"/>
              </a:rPr>
              <a:t> mensaje de confirmación</a:t>
            </a:r>
          </a:p>
          <a:p>
            <a:pPr marL="742950" indent="-742950">
              <a:lnSpc>
                <a:spcPct val="300000"/>
              </a:lnSpc>
              <a:buAutoNum type="arabicPeriod"/>
            </a:pPr>
            <a:r>
              <a:rPr lang="es-DO" sz="2800" b="1" dirty="0">
                <a:latin typeface="Arial Black" panose="020B0A04020102020204" pitchFamily="34" charset="0"/>
              </a:rPr>
              <a:t>Formulario de búsqueda de alumno</a:t>
            </a:r>
          </a:p>
          <a:p>
            <a:pPr marL="742950" indent="-742950">
              <a:lnSpc>
                <a:spcPct val="300000"/>
              </a:lnSpc>
              <a:buAutoNum type="arabicPeriod"/>
            </a:pPr>
            <a:r>
              <a:rPr lang="es-DO" sz="2800" dirty="0">
                <a:latin typeface="Arial Black" panose="020B0A04020102020204" pitchFamily="34" charset="0"/>
              </a:rPr>
              <a:t>Formulario de ingreso de materia</a:t>
            </a:r>
          </a:p>
          <a:p>
            <a:pPr marL="742950" indent="-742950">
              <a:lnSpc>
                <a:spcPct val="300000"/>
              </a:lnSpc>
              <a:buAutoNum type="arabicPeriod"/>
            </a:pPr>
            <a:r>
              <a:rPr lang="es-DO" sz="2800" dirty="0">
                <a:latin typeface="Arial Black" panose="020B0A04020102020204" pitchFamily="34" charset="0"/>
              </a:rPr>
              <a:t>Formulario de búsqueda de materia</a:t>
            </a:r>
          </a:p>
          <a:p>
            <a:pPr marL="742950" indent="-742950">
              <a:lnSpc>
                <a:spcPct val="300000"/>
              </a:lnSpc>
              <a:buAutoNum type="arabicPeriod"/>
            </a:pPr>
            <a:r>
              <a:rPr lang="es-DO" sz="2800" dirty="0">
                <a:latin typeface="Arial Black" panose="020B0A04020102020204" pitchFamily="34" charset="0"/>
              </a:rPr>
              <a:t>Formulario de ingreso de calificación </a:t>
            </a:r>
          </a:p>
          <a:p>
            <a:pPr marL="742950" indent="-742950">
              <a:lnSpc>
                <a:spcPct val="300000"/>
              </a:lnSpc>
              <a:buAutoNum type="arabicPeriod"/>
            </a:pPr>
            <a:r>
              <a:rPr lang="es-DO" sz="2800" dirty="0">
                <a:latin typeface="Arial Black" panose="020B0A04020102020204" pitchFamily="34" charset="0"/>
              </a:rPr>
              <a:t>Formulario de búsqueda de calificación</a:t>
            </a:r>
          </a:p>
          <a:p>
            <a:pPr marL="742950" indent="-742950">
              <a:lnSpc>
                <a:spcPct val="300000"/>
              </a:lnSpc>
              <a:buAutoNum type="arabicPeriod"/>
            </a:pPr>
            <a:r>
              <a:rPr lang="es-DO" sz="2800" dirty="0">
                <a:latin typeface="Arial Black" panose="020B0A04020102020204" pitchFamily="34" charset="0"/>
              </a:rPr>
              <a:t>Boleta de calificación del alumno</a:t>
            </a:r>
          </a:p>
          <a:p>
            <a:endParaRPr lang="es-DO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26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F3B1D8-0678-C9EB-45E3-146E50D2673E}"/>
              </a:ext>
            </a:extLst>
          </p:cNvPr>
          <p:cNvSpPr txBox="1"/>
          <p:nvPr/>
        </p:nvSpPr>
        <p:spPr>
          <a:xfrm>
            <a:off x="574430" y="2702058"/>
            <a:ext cx="11043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4400" dirty="0">
                <a:latin typeface="Arial Black" panose="020B0A04020102020204" pitchFamily="34" charset="0"/>
              </a:rPr>
              <a:t>Introducción 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4ECB78-7631-5B02-72D5-D761C6523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7620"/>
            <a:ext cx="12192000" cy="180475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C9B1F34-698A-3F9A-2535-DB6C58A2096A}"/>
              </a:ext>
            </a:extLst>
          </p:cNvPr>
          <p:cNvSpPr txBox="1"/>
          <p:nvPr/>
        </p:nvSpPr>
        <p:spPr>
          <a:xfrm>
            <a:off x="914400" y="4358640"/>
            <a:ext cx="10500360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DO" sz="2400" dirty="0"/>
              <a:t>En la siguiente aplicación que realizamos para una escuela de informática, se hacen registros, búsquedas y consultas de los alumnos, materias y calificaciones de los alumnos que pertenecen a la escuela, así como de las materias que se imparten como de las calificaciones que obtuvieron en cada materia. </a:t>
            </a:r>
          </a:p>
          <a:p>
            <a:pPr algn="just">
              <a:lnSpc>
                <a:spcPct val="150000"/>
              </a:lnSpc>
            </a:pPr>
            <a:endParaRPr lang="es-DO" sz="2400" dirty="0"/>
          </a:p>
          <a:p>
            <a:pPr algn="just">
              <a:lnSpc>
                <a:spcPct val="150000"/>
              </a:lnSpc>
            </a:pPr>
            <a:r>
              <a:rPr lang="es-DO" sz="2400" dirty="0"/>
              <a:t>Es una aplicación que incluye la interacción del programa con la base de datos aplicando los conceptos aprendidos en el curso de ingeniería de software sobre Programación Orientada a Objetos (</a:t>
            </a:r>
            <a:r>
              <a:rPr lang="es-DO" sz="2400" b="1" dirty="0"/>
              <a:t>POO</a:t>
            </a:r>
            <a:r>
              <a:rPr lang="es-DO" sz="2400" dirty="0"/>
              <a:t>), así como el uso de herramientas de PHP, sus comandos y funciones.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83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FBEAB81-31E8-DBA2-B7AF-A74466C96413}"/>
              </a:ext>
            </a:extLst>
          </p:cNvPr>
          <p:cNvSpPr txBox="1"/>
          <p:nvPr/>
        </p:nvSpPr>
        <p:spPr>
          <a:xfrm>
            <a:off x="353770" y="1101482"/>
            <a:ext cx="11043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600" dirty="0">
                <a:latin typeface="Arial Black" panose="020B0A04020102020204" pitchFamily="34" charset="0"/>
              </a:rPr>
              <a:t>Formulario de ingreso de alumnos 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4CCA463-4E21-F058-FB8A-9A64CD7361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" r="15519" b="18786"/>
          <a:stretch/>
        </p:blipFill>
        <p:spPr>
          <a:xfrm>
            <a:off x="929640" y="2301811"/>
            <a:ext cx="10241280" cy="49829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A0F4BAA-BCD3-8312-DB5C-F59088207AF9}"/>
              </a:ext>
            </a:extLst>
          </p:cNvPr>
          <p:cNvSpPr txBox="1"/>
          <p:nvPr/>
        </p:nvSpPr>
        <p:spPr>
          <a:xfrm>
            <a:off x="929640" y="7284720"/>
            <a:ext cx="10241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DO" sz="2400" dirty="0"/>
              <a:t>En esta parte se introducen los datos del alumno que deseamos ingresar a nuestra base de datos siguiendo los pasos y ejemplos detallados en el formulario y luego los guardamos presionando el botón guardar.</a:t>
            </a:r>
            <a:endParaRPr lang="en-US" sz="2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2100B2E-51CB-9CB0-5DD5-99F0543C9900}"/>
              </a:ext>
            </a:extLst>
          </p:cNvPr>
          <p:cNvSpPr txBox="1"/>
          <p:nvPr/>
        </p:nvSpPr>
        <p:spPr>
          <a:xfrm>
            <a:off x="5335929" y="2301811"/>
            <a:ext cx="1053296" cy="499262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ADBD888-8FC0-EF35-4E65-3BFEE25F5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469" y="9439528"/>
            <a:ext cx="6102143" cy="20821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E0740BC-C605-E3B0-491D-AA1FA331B216}"/>
              </a:ext>
            </a:extLst>
          </p:cNvPr>
          <p:cNvSpPr txBox="1"/>
          <p:nvPr/>
        </p:nvSpPr>
        <p:spPr>
          <a:xfrm>
            <a:off x="353770" y="8559501"/>
            <a:ext cx="11043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600" dirty="0" err="1">
                <a:latin typeface="Arial Black" panose="020B0A04020102020204" pitchFamily="34" charset="0"/>
              </a:rPr>
              <a:t>Confirmacion</a:t>
            </a:r>
            <a:r>
              <a:rPr lang="es-DO" sz="3600" dirty="0">
                <a:latin typeface="Arial Black" panose="020B0A04020102020204" pitchFamily="34" charset="0"/>
              </a:rPr>
              <a:t> del alumno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723AB0B-B6B0-2320-1DC2-2DF30C99414B}"/>
              </a:ext>
            </a:extLst>
          </p:cNvPr>
          <p:cNvSpPr txBox="1"/>
          <p:nvPr/>
        </p:nvSpPr>
        <p:spPr>
          <a:xfrm>
            <a:off x="2721371" y="11890984"/>
            <a:ext cx="6282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DO" sz="2400" dirty="0"/>
              <a:t>Si el dato se guardó correctamente enviara un mensaje confirmando que se guardó exitosamente.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227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24AC170-D6C0-EDAA-76C0-FF6B70258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817" b="31075"/>
          <a:stretch/>
        </p:blipFill>
        <p:spPr>
          <a:xfrm>
            <a:off x="764794" y="1715500"/>
            <a:ext cx="10545179" cy="49829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066A92B-4CC5-48F5-D7EA-DA171EB3D1A9}"/>
              </a:ext>
            </a:extLst>
          </p:cNvPr>
          <p:cNvSpPr txBox="1"/>
          <p:nvPr/>
        </p:nvSpPr>
        <p:spPr>
          <a:xfrm>
            <a:off x="550985" y="874833"/>
            <a:ext cx="11043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600" dirty="0">
                <a:latin typeface="Arial Black" panose="020B0A04020102020204" pitchFamily="34" charset="0"/>
              </a:rPr>
              <a:t>Formulario de búsqueda de alumnos 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F5C9EB3-0F78-EA61-C6C5-70F25D3F5332}"/>
              </a:ext>
            </a:extLst>
          </p:cNvPr>
          <p:cNvSpPr txBox="1"/>
          <p:nvPr/>
        </p:nvSpPr>
        <p:spPr>
          <a:xfrm>
            <a:off x="917918" y="6894344"/>
            <a:ext cx="10241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DO" sz="2400" dirty="0"/>
              <a:t>En esta parte hacemos una consulta a nuestra base de datos ingresando el nombre o el apellido del alumno para buscarlo en nuestra base de datos, o bien solo puede presionar el botón buscar.</a:t>
            </a:r>
            <a:endParaRPr lang="en-US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35F6831-CF0A-741C-18C9-DE0882231675}"/>
              </a:ext>
            </a:extLst>
          </p:cNvPr>
          <p:cNvSpPr txBox="1"/>
          <p:nvPr/>
        </p:nvSpPr>
        <p:spPr>
          <a:xfrm>
            <a:off x="5578997" y="2780046"/>
            <a:ext cx="1458411" cy="48613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A8A5E51-985C-42D7-0F86-B3D399C87D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20" b="50315"/>
          <a:stretch/>
        </p:blipFill>
        <p:spPr>
          <a:xfrm>
            <a:off x="1807465" y="12116121"/>
            <a:ext cx="8459836" cy="22922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B6D1AD8-1A40-83DB-7E8D-29F9C62BF9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000" b="47102"/>
          <a:stretch/>
        </p:blipFill>
        <p:spPr>
          <a:xfrm>
            <a:off x="1807465" y="8428176"/>
            <a:ext cx="8459836" cy="26809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BD7917A-8D51-C490-534A-AC30A35F63EB}"/>
              </a:ext>
            </a:extLst>
          </p:cNvPr>
          <p:cNvSpPr txBox="1"/>
          <p:nvPr/>
        </p:nvSpPr>
        <p:spPr>
          <a:xfrm>
            <a:off x="951914" y="11442674"/>
            <a:ext cx="1024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2400" dirty="0"/>
              <a:t>Si la consulta es correcta enviara los nombres de  con coincidencia</a:t>
            </a:r>
            <a:endParaRPr lang="en-US" sz="2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FBF4039-201D-7776-481C-A2DCACEB748A}"/>
              </a:ext>
            </a:extLst>
          </p:cNvPr>
          <p:cNvSpPr txBox="1"/>
          <p:nvPr/>
        </p:nvSpPr>
        <p:spPr>
          <a:xfrm>
            <a:off x="936674" y="14551634"/>
            <a:ext cx="1024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2400" dirty="0"/>
              <a:t>Si la consulta es errónea enviara que no existe registro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273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1F48E59-B626-0CE4-E0FE-4F20D85D4B9C}"/>
              </a:ext>
            </a:extLst>
          </p:cNvPr>
          <p:cNvSpPr txBox="1"/>
          <p:nvPr/>
        </p:nvSpPr>
        <p:spPr>
          <a:xfrm>
            <a:off x="327430" y="1491483"/>
            <a:ext cx="11043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600" dirty="0">
                <a:latin typeface="Arial Black" panose="020B0A04020102020204" pitchFamily="34" charset="0"/>
              </a:rPr>
              <a:t>Formulario de ingreso de materias 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822243-02B7-903F-0516-ADD76EC84B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544" b="39470"/>
          <a:stretch/>
        </p:blipFill>
        <p:spPr>
          <a:xfrm>
            <a:off x="1008555" y="2351316"/>
            <a:ext cx="10174889" cy="37138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D60488E-2408-8FA3-D4EE-15A391DD7644}"/>
              </a:ext>
            </a:extLst>
          </p:cNvPr>
          <p:cNvSpPr txBox="1"/>
          <p:nvPr/>
        </p:nvSpPr>
        <p:spPr>
          <a:xfrm>
            <a:off x="1008555" y="6180884"/>
            <a:ext cx="10174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DO" dirty="0"/>
              <a:t>Yéndonos al menú superior en el apartado de materia aparecerán dos opciones una para crear materia y la otra para buscarlas. Para ingresar una materia solo ingresamos el nombre de la materia que se incluirá en el programa de clase.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DBBD54A-C04B-B754-2220-29567085B4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639" b="44005"/>
          <a:stretch/>
        </p:blipFill>
        <p:spPr>
          <a:xfrm>
            <a:off x="1159026" y="11275173"/>
            <a:ext cx="10192960" cy="35302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5082455-0659-B2BF-7EA2-888550B3D52F}"/>
              </a:ext>
            </a:extLst>
          </p:cNvPr>
          <p:cNvSpPr txBox="1"/>
          <p:nvPr/>
        </p:nvSpPr>
        <p:spPr>
          <a:xfrm>
            <a:off x="1195680" y="15069467"/>
            <a:ext cx="10174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DO" dirty="0"/>
              <a:t>Yéndonos al menú superior en el apartado de materia aparecerán dos opciones una para crear materia y la otra para buscarlas. Para buscar una materia solo ingresamos el nombre de la materia que desea consultaren nuestra base de datos.</a:t>
            </a: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7DF0D5E-F62D-49C7-1DC9-E9A764D160C3}"/>
              </a:ext>
            </a:extLst>
          </p:cNvPr>
          <p:cNvSpPr txBox="1"/>
          <p:nvPr/>
        </p:nvSpPr>
        <p:spPr>
          <a:xfrm>
            <a:off x="517740" y="10399829"/>
            <a:ext cx="11043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200" dirty="0">
                <a:latin typeface="Arial Black" panose="020B0A04020102020204" pitchFamily="34" charset="0"/>
              </a:rPr>
              <a:t>Formulario de búsqueda de materias 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DC8B6B8-BC7C-2D61-C027-20A5F674921A}"/>
              </a:ext>
            </a:extLst>
          </p:cNvPr>
          <p:cNvSpPr txBox="1"/>
          <p:nvPr/>
        </p:nvSpPr>
        <p:spPr>
          <a:xfrm>
            <a:off x="4653023" y="2905246"/>
            <a:ext cx="1442977" cy="369332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84034F1-F9F9-247D-1B11-24FBD0E6D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7926" y="7191397"/>
            <a:ext cx="6102143" cy="20821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4C09987E-A216-B51C-4D55-AA090C9CD997}"/>
              </a:ext>
            </a:extLst>
          </p:cNvPr>
          <p:cNvSpPr txBox="1"/>
          <p:nvPr/>
        </p:nvSpPr>
        <p:spPr>
          <a:xfrm>
            <a:off x="1560467" y="9278263"/>
            <a:ext cx="8577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DO" sz="2400" dirty="0"/>
              <a:t>Si el dato se guardó correctamente enviara un mensaje confirmando que se guardó exitosamente.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1185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B721DDA-2AE9-8F81-A4F7-5C8CEF4E1788}"/>
              </a:ext>
            </a:extLst>
          </p:cNvPr>
          <p:cNvSpPr txBox="1"/>
          <p:nvPr/>
        </p:nvSpPr>
        <p:spPr>
          <a:xfrm>
            <a:off x="515815" y="515815"/>
            <a:ext cx="11043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600" dirty="0">
                <a:latin typeface="Arial Black" panose="020B0A04020102020204" pitchFamily="34" charset="0"/>
              </a:rPr>
              <a:t>Formulario de ingreso de calificaciones 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997CCB5-BC6B-8E0E-EE82-22CA4EFE12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880" b="27970"/>
          <a:stretch/>
        </p:blipFill>
        <p:spPr>
          <a:xfrm>
            <a:off x="1089949" y="1383631"/>
            <a:ext cx="10012101" cy="44194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EDA0A8-A1C1-7F9C-270C-DCBF07EBC1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880" b="39289"/>
          <a:stretch/>
        </p:blipFill>
        <p:spPr>
          <a:xfrm>
            <a:off x="1031781" y="8324309"/>
            <a:ext cx="10128437" cy="3678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B98DE2B-5E43-C39E-0F75-6D5272D4BD86}"/>
              </a:ext>
            </a:extLst>
          </p:cNvPr>
          <p:cNvSpPr txBox="1"/>
          <p:nvPr/>
        </p:nvSpPr>
        <p:spPr>
          <a:xfrm>
            <a:off x="529317" y="7242640"/>
            <a:ext cx="11043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3600" dirty="0">
                <a:latin typeface="Arial Black" panose="020B0A04020102020204" pitchFamily="34" charset="0"/>
              </a:rPr>
              <a:t>Formulario de búsqueda de calificaciones 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308F765-7900-827B-7D7D-E112FEA15A14}"/>
              </a:ext>
            </a:extLst>
          </p:cNvPr>
          <p:cNvSpPr txBox="1"/>
          <p:nvPr/>
        </p:nvSpPr>
        <p:spPr>
          <a:xfrm>
            <a:off x="963441" y="12438283"/>
            <a:ext cx="10174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DO" dirty="0"/>
              <a:t>Yéndonos al menú superior en el apartado de calificaciones aparecerán dos opciones una para ingresar calificaciones  y la otra para buscarlas. Para la búsqueda de calificaciones solo ingresamos el nombre de del alumno que deséanos consultar y presionamos buscar la cual nos redireccionara a un apartado donde se presentaran las notas de las materias del alumno.</a:t>
            </a: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556A119-859F-56DF-C695-1708BE480D8F}"/>
              </a:ext>
            </a:extLst>
          </p:cNvPr>
          <p:cNvSpPr txBox="1"/>
          <p:nvPr/>
        </p:nvSpPr>
        <p:spPr>
          <a:xfrm>
            <a:off x="1023245" y="5912079"/>
            <a:ext cx="10174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DO" dirty="0"/>
              <a:t>Yéndonos al menú superior en el apartado de calificaciones aparecerán dos opciones una para ingresar calificaciones  y la otra para buscarlas. Para ingresar la calificación de un alumno seleccionamos el alumno dentro de nuestra base de datos y seleccionamos la materia y ingresamos la calificación que saco en dicha materia y presionamos guardar.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4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F8ADDF2-634A-F684-1B4F-F80FE9F15095}"/>
              </a:ext>
            </a:extLst>
          </p:cNvPr>
          <p:cNvSpPr txBox="1"/>
          <p:nvPr/>
        </p:nvSpPr>
        <p:spPr>
          <a:xfrm>
            <a:off x="515815" y="515815"/>
            <a:ext cx="11043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4400" dirty="0">
                <a:latin typeface="Arial Black" panose="020B0A04020102020204" pitchFamily="34" charset="0"/>
              </a:rPr>
              <a:t>Boleta de calificación del alumno 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4AB386-9994-6BBB-AD0D-7C65EA2053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646"/>
          <a:stretch/>
        </p:blipFill>
        <p:spPr>
          <a:xfrm>
            <a:off x="1014714" y="1634143"/>
            <a:ext cx="10162572" cy="61354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85A2E76-4EB9-2E62-177E-51E8903AEC0A}"/>
              </a:ext>
            </a:extLst>
          </p:cNvPr>
          <p:cNvSpPr txBox="1"/>
          <p:nvPr/>
        </p:nvSpPr>
        <p:spPr>
          <a:xfrm>
            <a:off x="1023245" y="8122838"/>
            <a:ext cx="10174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DO" dirty="0"/>
              <a:t>Después de seleccionar el alumno y presionar el botón de buscar para ver la calificación,  la aplicación nos lleva a una tabla con los daros solicitados del alumno y las materias seleccionadas,  así como la calificación que obtuvo en cada materia,  también si gano o si perdió, dependiendo de la calificación que obtuvo en cada materia y al final se imprimirá el promedio de todas las materias.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2973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458</TotalTime>
  <Words>600</Words>
  <Application>Microsoft Office PowerPoint</Application>
  <PresentationFormat>Personalizado</PresentationFormat>
  <Paragraphs>41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Danny Cornelio Farias</dc:creator>
  <cp:lastModifiedBy>Danny Cornelio Farias</cp:lastModifiedBy>
  <cp:revision>19</cp:revision>
  <dcterms:created xsi:type="dcterms:W3CDTF">2023-01-24T02:30:58Z</dcterms:created>
  <dcterms:modified xsi:type="dcterms:W3CDTF">2023-06-12T21:57:06Z</dcterms:modified>
</cp:coreProperties>
</file>