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6c667c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6c667c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985b5e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985b5e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985b5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985b5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36c667c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36c667c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6c667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6c667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6c667c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6c667c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985b5e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985b5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36c667c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36c667c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36c667c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36c667c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Sarcasm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1/29/2021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More information with more context: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Use parent comment to compare with reply comment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Concatenate multiple types of data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Lexical density, score, comment length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We want to take advantage of Reddit, a prolific social media website and app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It has more than 48 million active users and around 1.5 billion visits per month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Internet Slang and Sarcasm is abundant on Reddit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User sentiment cannot be analyzed at this scale without using a script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Scripts cannot discern sarcasm from truth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Reddit users conveniently use “/s” at the end of their comments to denote sarcasm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Scrape comments from the Reddit API, and clean the dataset into a supervised classification problem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391250" y="3669075"/>
            <a:ext cx="670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1" lang="en" sz="1700">
                <a:latin typeface="Georgia"/>
                <a:ea typeface="Georgia"/>
                <a:cs typeface="Georgia"/>
                <a:sym typeface="Georgia"/>
              </a:rPr>
              <a:t>Because clearly, dough bakes in the ovens of Chicago differently than anywhere else on the planet. /s” - u/AmazingSyco</a:t>
            </a:r>
            <a:endParaRPr i="1"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Facts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Sarcastic comments are “liked” more on average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Sarcastic comments are longer on average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Sarcastic comments are more present on political subreddits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Sentence-Level LSTM Model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965875" y="2273800"/>
            <a:ext cx="227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Layer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850675" y="1295950"/>
            <a:ext cx="250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InputLayer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64775" y="3251650"/>
            <a:ext cx="30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Bidirectional(LSTM)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965875" y="4102575"/>
            <a:ext cx="227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TimeDistributed(Dense)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633275" y="1295950"/>
            <a:ext cx="227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633275" y="2571750"/>
            <a:ext cx="227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(100)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633275" y="3847550"/>
            <a:ext cx="2274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(1)</a:t>
            </a:r>
            <a:endParaRPr/>
          </a:p>
        </p:txBody>
      </p:sp>
      <p:cxnSp>
        <p:nvCxnSpPr>
          <p:cNvPr id="93" name="Google Shape;93;p18"/>
          <p:cNvCxnSpPr>
            <a:stCxn id="87" idx="2"/>
            <a:endCxn id="86" idx="0"/>
          </p:cNvCxnSpPr>
          <p:nvPr/>
        </p:nvCxnSpPr>
        <p:spPr>
          <a:xfrm>
            <a:off x="2103175" y="1868650"/>
            <a:ext cx="0" cy="40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86" idx="2"/>
            <a:endCxn id="88" idx="0"/>
          </p:cNvCxnSpPr>
          <p:nvPr/>
        </p:nvCxnSpPr>
        <p:spPr>
          <a:xfrm>
            <a:off x="2103175" y="2846500"/>
            <a:ext cx="0" cy="4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stCxn id="88" idx="2"/>
            <a:endCxn id="89" idx="0"/>
          </p:cNvCxnSpPr>
          <p:nvPr/>
        </p:nvCxnSpPr>
        <p:spPr>
          <a:xfrm>
            <a:off x="2103175" y="3824350"/>
            <a:ext cx="0" cy="2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>
            <a:stCxn id="89" idx="3"/>
          </p:cNvCxnSpPr>
          <p:nvPr/>
        </p:nvCxnSpPr>
        <p:spPr>
          <a:xfrm flipH="1" rot="10800000">
            <a:off x="3240475" y="4388625"/>
            <a:ext cx="1192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 rot="10800000">
            <a:off x="4425625" y="1569125"/>
            <a:ext cx="7200" cy="28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endCxn id="90" idx="1"/>
          </p:cNvCxnSpPr>
          <p:nvPr/>
        </p:nvCxnSpPr>
        <p:spPr>
          <a:xfrm>
            <a:off x="4425475" y="1576300"/>
            <a:ext cx="12078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0" idx="2"/>
            <a:endCxn id="91" idx="0"/>
          </p:cNvCxnSpPr>
          <p:nvPr/>
        </p:nvCxnSpPr>
        <p:spPr>
          <a:xfrm>
            <a:off x="6770575" y="1868650"/>
            <a:ext cx="0" cy="70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1" idx="2"/>
            <a:endCxn id="92" idx="0"/>
          </p:cNvCxnSpPr>
          <p:nvPr/>
        </p:nvCxnSpPr>
        <p:spPr>
          <a:xfrm>
            <a:off x="6770575" y="3144450"/>
            <a:ext cx="0" cy="70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Sarcastic Comments o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ften use juxtaposition to imply a different meaning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This uses context a lot more than “key phrases”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25" y="1147600"/>
            <a:ext cx="5239675" cy="35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1244500"/>
            <a:ext cx="61626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