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6c667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6c667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6c667c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6c667c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6c667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6c667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6c667c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6c667c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6c667c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6c667c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6c667c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6c667c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36c667c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36c667c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Whitefish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Recently increased costs from new chair lift installment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Operating costs are now at $1.54 million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Business profit margin is at risk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to do?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Maintain business profit at 9.2%+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2 Options: Raise Prices or Decrease Costs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Raise our price point to $89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Whitefish Mountain resort lies squarely in the middle of the pack in size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25" y="1911400"/>
            <a:ext cx="38957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Yet, we are on the</a:t>
            </a:r>
            <a:r>
              <a:rPr lang="en"/>
              <a:t> lower end of the price spectrum for a ski resort of our size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25" y="1903200"/>
            <a:ext cx="4029025" cy="26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right on the line when comparing similar time spent open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01" y="1788725"/>
            <a:ext cx="4127800" cy="2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Reasonably, we can raise our price and be within the market range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We’ll be able to increase our revenue by $2,450,000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Subtracting the overhead costs: Net profit of $910,000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