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0DAF-0780-4505-9B36-14CD930862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A9F6-6766-4D01-91C5-EE306B7F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Website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Donahue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Website-Design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67" y="1895302"/>
            <a:ext cx="11305309" cy="354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632" y="2036618"/>
            <a:ext cx="1089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Struggles, Videos, Beginner Section, Intermediate Section, Purchasing a Guitar, Recording Music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632" y="298426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Story and Pictures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7952" y="2682949"/>
            <a:ext cx="265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Sing and Play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Inspirations – Great Moments in Guitar History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0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33655" y="1770611"/>
            <a:ext cx="2826327" cy="217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9712" y="2033548"/>
            <a:ext cx="5012573" cy="354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8993" y="2435449"/>
            <a:ext cx="2090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(Drop Down):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Struggles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Videos (old vs. current)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Beginner Section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a Guitar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Music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3336" y="1958758"/>
            <a:ext cx="244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Content: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Story and Pictures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2487" y="2795299"/>
            <a:ext cx="2306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Sing and 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Inspirations – Great Moments in Guitar History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2015" y="1770611"/>
            <a:ext cx="2826327" cy="217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2514" y="1770611"/>
            <a:ext cx="2445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Content: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Helpful YouTube videos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Blog Posts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Personal Pictures/Videos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75863" y="1770610"/>
            <a:ext cx="2445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Sidebar Content: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Helpful YouTube videos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seful Channels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 Posts</a:t>
            </a:r>
          </a:p>
        </p:txBody>
      </p:sp>
    </p:spTree>
    <p:extLst>
      <p:ext uri="{BB962C8B-B14F-4D97-AF65-F5344CB8AC3E}">
        <p14:creationId xmlns:p14="http://schemas.microsoft.com/office/powerpoint/2010/main" val="151307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Project Website Planning</vt:lpstr>
      <vt:lpstr>Website-Design</vt:lpstr>
      <vt:lpstr>Sitemap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Website Planning</dc:title>
  <dc:creator>Windows User</dc:creator>
  <cp:lastModifiedBy>Windows User</cp:lastModifiedBy>
  <cp:revision>3</cp:revision>
  <dcterms:created xsi:type="dcterms:W3CDTF">2022-10-12T00:35:21Z</dcterms:created>
  <dcterms:modified xsi:type="dcterms:W3CDTF">2022-10-12T00:47:14Z</dcterms:modified>
</cp:coreProperties>
</file>