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6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0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5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6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3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0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7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0C61-8E9A-4E3B-935F-83002749748B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4A89-421E-4213-B01B-8884E39D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7" y="654090"/>
            <a:ext cx="8101161" cy="618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785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통계 관련 사내 과정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이러닝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2785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관련 사내 과정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이러닝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5684"/>
            <a:ext cx="8794901" cy="617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07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7856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텍스트마이닝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관련 사내 과정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이러닝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" y="620688"/>
            <a:ext cx="9000709" cy="596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4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27856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딥러닝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관련 외부 과정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이러닝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–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김성훈 교수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" y="639291"/>
            <a:ext cx="8964489" cy="58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50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785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딥러닝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관련 도서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122" name="Picture 2" descr="undef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88"/>
          <a:stretch/>
        </p:blipFill>
        <p:spPr bwMode="auto">
          <a:xfrm>
            <a:off x="355717" y="768692"/>
            <a:ext cx="3712227" cy="412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def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8" b="51961"/>
          <a:stretch/>
        </p:blipFill>
        <p:spPr bwMode="auto">
          <a:xfrm>
            <a:off x="4355976" y="785807"/>
            <a:ext cx="3490913" cy="562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48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316416" cy="593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7856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과학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 러닝 관련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이러닝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인프런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무료 및 유료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81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김영현</cp:lastModifiedBy>
  <cp:revision>6</cp:revision>
  <dcterms:created xsi:type="dcterms:W3CDTF">2018-04-04T06:14:20Z</dcterms:created>
  <dcterms:modified xsi:type="dcterms:W3CDTF">2018-04-04T09:17:56Z</dcterms:modified>
</cp:coreProperties>
</file>