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76" r:id="rId2"/>
    <p:sldId id="277" r:id="rId3"/>
    <p:sldId id="256" r:id="rId4"/>
    <p:sldId id="257" r:id="rId5"/>
    <p:sldId id="258" r:id="rId6"/>
    <p:sldId id="279" r:id="rId7"/>
    <p:sldId id="280" r:id="rId8"/>
    <p:sldId id="259" r:id="rId9"/>
    <p:sldId id="260" r:id="rId10"/>
    <p:sldId id="261" r:id="rId11"/>
    <p:sldId id="267" r:id="rId12"/>
    <p:sldId id="262" r:id="rId13"/>
    <p:sldId id="268" r:id="rId14"/>
    <p:sldId id="270" r:id="rId15"/>
    <p:sldId id="263" r:id="rId16"/>
    <p:sldId id="264" r:id="rId17"/>
    <p:sldId id="265" r:id="rId18"/>
    <p:sldId id="281" r:id="rId19"/>
    <p:sldId id="273" r:id="rId20"/>
    <p:sldId id="274" r:id="rId21"/>
    <p:sldId id="275" r:id="rId22"/>
    <p:sldId id="26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3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9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0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5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0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5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4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2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1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9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96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bot-framework/dotnet/bot-builder-dotnet-overview" TargetMode="External"/><Relationship Id="rId2" Type="http://schemas.openxmlformats.org/officeDocument/2006/relationships/hyperlink" Target="https://dev.botframework.com/bo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bot-framework/debug-bots-cortana-skill-invoke" TargetMode="External"/><Relationship Id="rId5" Type="http://schemas.openxmlformats.org/officeDocument/2006/relationships/hyperlink" Target="https://docs.microsoft.com/en-us/cortana/getstarted" TargetMode="External"/><Relationship Id="rId4" Type="http://schemas.openxmlformats.org/officeDocument/2006/relationships/hyperlink" Target="https://github.com/Microsoft/BotBuilder-Samples/tree/master/CSharp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windows/apps/xaml/dn974233.aspx" TargetMode="External"/><Relationship Id="rId3" Type="http://schemas.openxmlformats.org/officeDocument/2006/relationships/hyperlink" Target="https://msdn.microsoft.com/en-us/library/dn954977.aspx" TargetMode="External"/><Relationship Id="rId7" Type="http://schemas.openxmlformats.org/officeDocument/2006/relationships/hyperlink" Target="https://msdn.microsoft.com/en-us/library/windows/apps/xaml/dn974228.aspx" TargetMode="External"/><Relationship Id="rId2" Type="http://schemas.openxmlformats.org/officeDocument/2006/relationships/hyperlink" Target="http://blogs.msdn.com/b/arsurya/archive/2015/07/06/integrating-cortana-in-your-universal-windows-app-using-visual-studio-2015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dn974228.aspx" TargetMode="External"/><Relationship Id="rId5" Type="http://schemas.openxmlformats.org/officeDocument/2006/relationships/hyperlink" Target="https://msdn.microsoft.com/en-us/library/windows/apps/mt187314.aspx" TargetMode="External"/><Relationship Id="rId4" Type="http://schemas.openxmlformats.org/officeDocument/2006/relationships/hyperlink" Target="https://msdn.microsoft.com/en-us/library/windows/apps/windows.media.speechrecognition.aspx" TargetMode="External"/><Relationship Id="rId9" Type="http://schemas.openxmlformats.org/officeDocument/2006/relationships/hyperlink" Target="https://msdn.microsoft.com/en-us/library/windows/apps/xaml/dn596121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xaml/dn741261.aspx" TargetMode="External"/><Relationship Id="rId2" Type="http://schemas.openxmlformats.org/officeDocument/2006/relationships/hyperlink" Target="https://msdn.microsoft.com/en-us/library/windows/apps/windows.devices.geolocation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windows.ui.xaml.controls.maps.location.aspx" TargetMode="External"/><Relationship Id="rId4" Type="http://schemas.openxmlformats.org/officeDocument/2006/relationships/hyperlink" Target="http://jamescroft.co.uk/blog/uwp/exploring-windows-10-sdk-new-map-control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xaml/dn705768.aspx#extension_sdks" TargetMode="External"/><Relationship Id="rId2" Type="http://schemas.openxmlformats.org/officeDocument/2006/relationships/hyperlink" Target="https://msdn.microsoft.com/en-us/library/windows/apps/xaml/dn894631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windows/apps/xaml/dn741261.aspx" TargetMode="External"/><Relationship Id="rId4" Type="http://schemas.openxmlformats.org/officeDocument/2006/relationships/hyperlink" Target="https://msdn.microsoft.com/en-us/library/windows/apps/hh465427.aspx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nydwarren/Cortana-Location-UWP" TargetMode="External"/><Relationship Id="rId2" Type="http://schemas.openxmlformats.org/officeDocument/2006/relationships/hyperlink" Target="https://dannydwarren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annydwarren@gmail.com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dannydwarren@gmail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Recognizers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SpeechRecognizer</a:t>
            </a:r>
            <a:r>
              <a:rPr lang="en-US" dirty="0"/>
              <a:t>. </a:t>
            </a:r>
            <a:r>
              <a:rPr lang="en-US" dirty="0" err="1"/>
              <a:t>RecognizeWithUIAsync</a:t>
            </a:r>
            <a:r>
              <a:rPr lang="en-US" dirty="0"/>
              <a:t>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Uses built in Speech UI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SpeechRecognizer</a:t>
            </a:r>
            <a:r>
              <a:rPr lang="en-US" dirty="0"/>
              <a:t>. </a:t>
            </a:r>
            <a:r>
              <a:rPr lang="en-US" dirty="0" err="1"/>
              <a:t>RecognizeAsync</a:t>
            </a:r>
            <a:r>
              <a:rPr lang="en-US" dirty="0"/>
              <a:t>()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App must provide any desired UI for interaction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34696"/>
            <a:ext cx="2117159" cy="3528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3234697"/>
            <a:ext cx="2117158" cy="352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7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SpeechRecognizer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Windows.Globalization.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  <a:endParaRPr lang="en-US" sz="20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speechRecognizer.Constraints.Add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commandConstraint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/>
          </a:p>
          <a:p>
            <a:pPr lvl="1"/>
            <a:r>
              <a:rPr lang="en-US" sz="2000" dirty="0"/>
              <a:t>Optional to add constraints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speechRecognizerCaptainsLogCommand.CompileConstraintsAsync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800" dirty="0"/>
          </a:p>
          <a:p>
            <a:pPr lvl="1"/>
            <a:r>
              <a:rPr lang="en-US" sz="2000" dirty="0"/>
              <a:t>Even if no constraints were added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speechRecognizerCaptainsLogCommand.RecognizeAsync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2000" dirty="0"/>
          </a:p>
          <a:p>
            <a:pPr lvl="1"/>
            <a:r>
              <a:rPr lang="en-US" sz="2000" dirty="0"/>
              <a:t>Or </a:t>
            </a:r>
            <a:r>
              <a:rPr lang="en-US" sz="2000" dirty="0" err="1"/>
              <a:t>RecognizeWithUIAsync</a:t>
            </a:r>
            <a:endParaRPr lang="en-US" sz="2000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dictationResult.Status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SpeechRecognitionResultStatus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.Success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&amp;&amp;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dictationResult.Confidence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SpeechRecognitionConfidence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.Rejected</a:t>
            </a:r>
            <a:endParaRPr lang="en-US" sz="20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result.Text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03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</a:t>
            </a:r>
            <a:r>
              <a:rPr lang="en-US" dirty="0" err="1"/>
              <a:t>ISpeechRecognitionConstraint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SpeechRecognitionTopicConstraint</a:t>
            </a:r>
            <a:r>
              <a:rPr lang="en-US" dirty="0"/>
              <a:t>(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sz="2400" dirty="0" err="1"/>
              <a:t>SpeechRecognitionScenario.Dictation</a:t>
            </a:r>
            <a:r>
              <a:rPr lang="en-US" dirty="0"/>
              <a:t>, “</a:t>
            </a:r>
            <a:r>
              <a:rPr lang="en-US" dirty="0" err="1"/>
              <a:t>TopicHint</a:t>
            </a:r>
            <a:r>
              <a:rPr lang="en-US" dirty="0"/>
              <a:t>”, “Tag" )</a:t>
            </a:r>
          </a:p>
          <a:p>
            <a:pPr lvl="1"/>
            <a:r>
              <a:rPr lang="en-US" dirty="0" err="1"/>
              <a:t>SpeechRecognitionScenario</a:t>
            </a:r>
            <a:r>
              <a:rPr lang="en-US" dirty="0"/>
              <a:t> options</a:t>
            </a:r>
          </a:p>
          <a:p>
            <a:pPr lvl="2"/>
            <a:r>
              <a:rPr lang="en-US" dirty="0"/>
              <a:t>Dictation</a:t>
            </a:r>
          </a:p>
          <a:p>
            <a:pPr lvl="2"/>
            <a:r>
              <a:rPr lang="en-US" dirty="0" err="1"/>
              <a:t>FormFilling</a:t>
            </a:r>
            <a:endParaRPr lang="en-US" dirty="0"/>
          </a:p>
          <a:p>
            <a:pPr lvl="2"/>
            <a:r>
              <a:rPr lang="en-US" dirty="0" err="1"/>
              <a:t>WebSearch</a:t>
            </a:r>
            <a:endParaRPr lang="en-US" dirty="0"/>
          </a:p>
          <a:p>
            <a:r>
              <a:rPr lang="en-US" dirty="0" err="1"/>
              <a:t>SpeechRecognitionListConstraint</a:t>
            </a:r>
            <a:r>
              <a:rPr lang="en-US" dirty="0"/>
              <a:t>( new[] { "1", "2" } )</a:t>
            </a:r>
          </a:p>
          <a:p>
            <a:pPr lvl="1"/>
            <a:r>
              <a:rPr lang="en-US" dirty="0"/>
              <a:t>Created in code from a list of strings</a:t>
            </a:r>
          </a:p>
          <a:p>
            <a:pPr lvl="1"/>
            <a:r>
              <a:rPr lang="en-US" dirty="0"/>
              <a:t>Extremely light weight, fast, and accurate</a:t>
            </a:r>
          </a:p>
          <a:p>
            <a:r>
              <a:rPr lang="en-US" dirty="0" err="1"/>
              <a:t>SpeechRecognitionGrammarFileConstraint</a:t>
            </a:r>
            <a:r>
              <a:rPr lang="en-US" dirty="0"/>
              <a:t> ( [SRGS File] )</a:t>
            </a:r>
          </a:p>
          <a:p>
            <a:pPr lvl="1"/>
            <a:r>
              <a:rPr lang="en-US" dirty="0"/>
              <a:t>“[Can] capture multiple semantic meanings in a single recognition”</a:t>
            </a:r>
          </a:p>
          <a:p>
            <a:pPr lvl="1"/>
            <a:r>
              <a:rPr lang="en-US" dirty="0"/>
              <a:t>Industry Standard (meaning portable to other platforms)</a:t>
            </a:r>
          </a:p>
        </p:txBody>
      </p:sp>
    </p:spTree>
    <p:extLst>
      <p:ext uri="{BB962C8B-B14F-4D97-AF65-F5344CB8AC3E}">
        <p14:creationId xmlns:p14="http://schemas.microsoft.com/office/powerpoint/2010/main" val="24226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SSML (Speech Synthesis Markup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ssml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 @"&lt;speak version='1.0' " +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xmlns</a:t>
            </a:r>
            <a:r>
              <a:rPr lang="en-US" dirty="0"/>
              <a:t>='http://www.w3.org/2001/10/synthesis' </a:t>
            </a:r>
            <a:r>
              <a:rPr lang="en-US" dirty="0" err="1"/>
              <a:t>xml:lang</a:t>
            </a:r>
            <a:r>
              <a:rPr lang="en-US" dirty="0"/>
              <a:t>='</a:t>
            </a:r>
            <a:r>
              <a:rPr lang="en-US" dirty="0" err="1"/>
              <a:t>en</a:t>
            </a:r>
            <a:r>
              <a:rPr lang="en-US" dirty="0"/>
              <a:t>-US'&gt;" +</a:t>
            </a:r>
          </a:p>
          <a:p>
            <a:pPr marL="0" indent="0">
              <a:buNone/>
            </a:pPr>
            <a:r>
              <a:rPr lang="en-US" dirty="0"/>
              <a:t>    "Hello &lt;prosody contour='(0%,+80Hz) (10%,+80%) 		(40%,+80Hz)'&gt;World&lt;/prosody&gt; " + </a:t>
            </a:r>
          </a:p>
          <a:p>
            <a:pPr marL="0" indent="0">
              <a:buNone/>
            </a:pPr>
            <a:r>
              <a:rPr lang="en-US" dirty="0"/>
              <a:t>    "&lt;break time='500ms' /&gt;" +</a:t>
            </a:r>
          </a:p>
          <a:p>
            <a:pPr marL="0" indent="0">
              <a:buNone/>
            </a:pPr>
            <a:r>
              <a:rPr lang="en-US" dirty="0"/>
              <a:t>    "Goodbye &lt;prosody rate='slow' contour='(0%,+20Hz) (10%,+30%) 		(40%,+10Hz)'&gt;World&lt;/prosody&gt;" +</a:t>
            </a:r>
          </a:p>
          <a:p>
            <a:pPr marL="0" indent="0">
              <a:buNone/>
            </a:pPr>
            <a:r>
              <a:rPr lang="en-US" dirty="0"/>
              <a:t>    "&lt;/speak&gt;";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80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8417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Shot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Geolocator.DesiredAccuracy</a:t>
            </a:r>
            <a:endParaRPr lang="en-US" dirty="0"/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Check-In’s</a:t>
            </a:r>
          </a:p>
          <a:p>
            <a:pPr lvl="1"/>
            <a:r>
              <a:rPr lang="en-US" dirty="0"/>
              <a:t>Placing a geocache</a:t>
            </a:r>
          </a:p>
          <a:p>
            <a:pPr lvl="1"/>
            <a:r>
              <a:rPr lang="en-US" dirty="0"/>
              <a:t>Where am I?</a:t>
            </a:r>
          </a:p>
          <a:p>
            <a:pPr lvl="1"/>
            <a:r>
              <a:rPr lang="en-US" dirty="0"/>
              <a:t>Where did I park?</a:t>
            </a:r>
          </a:p>
          <a:p>
            <a:pPr lvl="1"/>
            <a:r>
              <a:rPr lang="en-US" dirty="0"/>
              <a:t>What country am I in?</a:t>
            </a:r>
          </a:p>
        </p:txBody>
      </p:sp>
    </p:spTree>
    <p:extLst>
      <p:ext uri="{BB962C8B-B14F-4D97-AF65-F5344CB8AC3E}">
        <p14:creationId xmlns:p14="http://schemas.microsoft.com/office/powerpoint/2010/main" val="319524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Interval</a:t>
            </a:r>
          </a:p>
          <a:p>
            <a:r>
              <a:rPr lang="en-US" dirty="0"/>
              <a:t>Movement Interval</a:t>
            </a:r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Running</a:t>
            </a:r>
          </a:p>
          <a:p>
            <a:pPr lvl="1"/>
            <a:r>
              <a:rPr lang="en-US" dirty="0"/>
              <a:t>Mt. Biking</a:t>
            </a:r>
          </a:p>
          <a:p>
            <a:pPr lvl="1"/>
            <a:r>
              <a:rPr lang="en-US" dirty="0"/>
              <a:t>Exercising</a:t>
            </a:r>
          </a:p>
          <a:p>
            <a:pPr lvl="1"/>
            <a:r>
              <a:rPr lang="en-US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047251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Geolocator.StatusChanged</a:t>
            </a:r>
            <a:r>
              <a:rPr lang="en-US" dirty="0"/>
              <a:t> to provide progress feedback to the user</a:t>
            </a:r>
          </a:p>
          <a:p>
            <a:r>
              <a:rPr lang="en-US" dirty="0"/>
              <a:t>Consider Battery Life</a:t>
            </a:r>
          </a:p>
          <a:p>
            <a:r>
              <a:rPr lang="en-US" dirty="0"/>
              <a:t>Personally Identifiable Information</a:t>
            </a:r>
          </a:p>
          <a:p>
            <a:pPr lvl="1"/>
            <a:r>
              <a:rPr lang="en-US" dirty="0"/>
              <a:t>Oh, Behave!!!</a:t>
            </a:r>
          </a:p>
        </p:txBody>
      </p:sp>
    </p:spTree>
    <p:extLst>
      <p:ext uri="{BB962C8B-B14F-4D97-AF65-F5344CB8AC3E}">
        <p14:creationId xmlns:p14="http://schemas.microsoft.com/office/powerpoint/2010/main" val="290198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Research: Cortana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Register and manage bots here</a:t>
            </a:r>
          </a:p>
          <a:p>
            <a:pPr lvl="1"/>
            <a:r>
              <a:rPr lang="en-US" dirty="0">
                <a:hlinkClick r:id="rId2"/>
              </a:rPr>
              <a:t>https://dev.botframework.com/bots</a:t>
            </a:r>
            <a:endParaRPr lang="en-US" dirty="0"/>
          </a:p>
          <a:p>
            <a:r>
              <a:rPr lang="en-US" dirty="0"/>
              <a:t>Bot Builder SDK for .NET</a:t>
            </a:r>
          </a:p>
          <a:p>
            <a:pPr lvl="1"/>
            <a:r>
              <a:rPr lang="en-US" dirty="0">
                <a:hlinkClick r:id="rId3"/>
              </a:rPr>
              <a:t>https://docs.microsoft.com/en-us/bot-framework/dotnet/bot-builder-dotnet-overview</a:t>
            </a:r>
            <a:endParaRPr lang="en-US" dirty="0"/>
          </a:p>
          <a:p>
            <a:pPr lvl="1"/>
            <a:r>
              <a:rPr lang="en-US" dirty="0"/>
              <a:t>Samples: </a:t>
            </a:r>
            <a:r>
              <a:rPr lang="en-US" dirty="0">
                <a:hlinkClick r:id="rId4"/>
              </a:rPr>
              <a:t>https://github.com/Microsoft/BotBuilder-Samples/tree/master/CSharp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\core-</a:t>
            </a:r>
            <a:r>
              <a:rPr lang="en-US" dirty="0" err="1"/>
              <a:t>DirectLine</a:t>
            </a:r>
            <a:r>
              <a:rPr lang="en-US" dirty="0"/>
              <a:t> : Consume bot in external application such as Mobile App or Website</a:t>
            </a:r>
          </a:p>
          <a:p>
            <a:pPr lvl="2"/>
            <a:r>
              <a:rPr lang="en-US" dirty="0"/>
              <a:t>\core-</a:t>
            </a:r>
            <a:r>
              <a:rPr lang="en-US" dirty="0" err="1"/>
              <a:t>MultiDialogs</a:t>
            </a:r>
            <a:r>
              <a:rPr lang="en-US" dirty="0"/>
              <a:t> : Dialogs calling Dialogs with retries</a:t>
            </a:r>
          </a:p>
          <a:p>
            <a:pPr lvl="2"/>
            <a:r>
              <a:rPr lang="en-US" dirty="0"/>
              <a:t>\demo-</a:t>
            </a:r>
            <a:r>
              <a:rPr lang="en-US" dirty="0" err="1"/>
              <a:t>RollerSkill</a:t>
            </a:r>
            <a:r>
              <a:rPr lang="en-US" dirty="0"/>
              <a:t> : Cortana Skill Demo</a:t>
            </a:r>
          </a:p>
          <a:p>
            <a:r>
              <a:rPr lang="en-US" dirty="0"/>
              <a:t>Create Cortana Skill</a:t>
            </a:r>
          </a:p>
          <a:p>
            <a:pPr lvl="2"/>
            <a:r>
              <a:rPr lang="en-US" dirty="0">
                <a:hlinkClick r:id="rId5"/>
              </a:rPr>
              <a:t>https://docs.microsoft.com/en-us/cortana/getstarted</a:t>
            </a:r>
            <a:endParaRPr lang="en-US" dirty="0"/>
          </a:p>
          <a:p>
            <a:r>
              <a:rPr lang="en-US" dirty="0"/>
              <a:t>Test Cortana Skill</a:t>
            </a:r>
          </a:p>
          <a:p>
            <a:pPr lvl="1"/>
            <a:r>
              <a:rPr lang="en-US" dirty="0">
                <a:hlinkClick r:id="rId6"/>
              </a:rPr>
              <a:t>https://docs.microsoft.com/en-us/bot-framework/debug-bots-cortana-skill-invoke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5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Research: UWP Cortana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Cortana in Win10</a:t>
            </a:r>
          </a:p>
          <a:p>
            <a:pPr lvl="1"/>
            <a:r>
              <a:rPr lang="en-US" dirty="0">
                <a:hlinkClick r:id="rId2"/>
              </a:rPr>
              <a:t>http://blogs.msdn.com/b/arsurya/archive/2015/07/06/integrating-cortana-in-your-universal-windows-app-using-visual-studio-2015.aspx</a:t>
            </a:r>
            <a:endParaRPr lang="en-US" dirty="0"/>
          </a:p>
          <a:p>
            <a:r>
              <a:rPr lang="en-US" dirty="0"/>
              <a:t>VCD Definition for Win10</a:t>
            </a:r>
          </a:p>
          <a:p>
            <a:pPr lvl="1"/>
            <a:r>
              <a:rPr lang="en-US" dirty="0">
                <a:hlinkClick r:id="rId3"/>
              </a:rPr>
              <a:t>https://msdn.microsoft.com/en-us/library/dn954977.aspx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To activate an app and initiate an action using a voice command, the app must register a VCD file that contains a </a:t>
            </a:r>
            <a:r>
              <a:rPr lang="en-US" dirty="0" err="1"/>
              <a:t>CommandSet</a:t>
            </a:r>
            <a:r>
              <a:rPr lang="en-US" dirty="0"/>
              <a:t> with a language that matches the speech language that the user selected on their device. This language is set by the user on the device Settings &gt; System &gt; Speech &gt; Speech Language screen.</a:t>
            </a:r>
          </a:p>
          <a:p>
            <a:r>
              <a:rPr lang="en-US" dirty="0"/>
              <a:t>Speech Namespace</a:t>
            </a:r>
          </a:p>
          <a:p>
            <a:pPr lvl="1"/>
            <a:r>
              <a:rPr lang="en-US" dirty="0">
                <a:hlinkClick r:id="rId4"/>
              </a:rPr>
              <a:t>https://msdn.microsoft.com/en-us/library/windows/apps/windows.media.speechrecognition.aspx</a:t>
            </a:r>
            <a:endParaRPr lang="en-US" dirty="0"/>
          </a:p>
          <a:p>
            <a:r>
              <a:rPr lang="en-US" dirty="0"/>
              <a:t>App Service</a:t>
            </a:r>
          </a:p>
          <a:p>
            <a:pPr lvl="1"/>
            <a:r>
              <a:rPr lang="en-US" dirty="0">
                <a:hlinkClick r:id="rId5"/>
              </a:rPr>
              <a:t>https://msdn.microsoft.com/en-us/library/windows/apps/mt187314.aspx</a:t>
            </a:r>
            <a:endParaRPr lang="en-US" dirty="0"/>
          </a:p>
          <a:p>
            <a:pPr lvl="1"/>
            <a:r>
              <a:rPr lang="en-US" dirty="0"/>
              <a:t>Same?</a:t>
            </a:r>
          </a:p>
          <a:p>
            <a:pPr lvl="2"/>
            <a:r>
              <a:rPr lang="en-US" dirty="0">
                <a:hlinkClick r:id="rId6"/>
              </a:rPr>
              <a:t>https://msdn.microsoft.com/en-us/library/dn974228.aspx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https://msdn.microsoft.com/en-us/library/windows/apps/xaml/dn974228.aspx</a:t>
            </a:r>
            <a:endParaRPr lang="en-US" dirty="0"/>
          </a:p>
          <a:p>
            <a:r>
              <a:rPr lang="en-US" dirty="0"/>
              <a:t>Guidelines for working within Cortana UI</a:t>
            </a:r>
          </a:p>
          <a:p>
            <a:pPr lvl="1"/>
            <a:r>
              <a:rPr lang="en-US" dirty="0">
                <a:hlinkClick r:id="rId8"/>
              </a:rPr>
              <a:t>https://msdn.microsoft.com/en-us/library/windows/apps/xaml/dn974233.aspx</a:t>
            </a:r>
            <a:endParaRPr lang="en-US" dirty="0"/>
          </a:p>
          <a:p>
            <a:r>
              <a:rPr lang="en-US" dirty="0"/>
              <a:t>Guidelines for working with foreground Speech Recognition</a:t>
            </a:r>
          </a:p>
          <a:p>
            <a:pPr lvl="1"/>
            <a:r>
              <a:rPr lang="en-US" dirty="0">
                <a:hlinkClick r:id="rId9"/>
              </a:rPr>
              <a:t>https://msdn.microsoft.com/en-us/library/windows/apps/xaml/dn596121.aspx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1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Research: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Geolocation (namespace aka API):</a:t>
            </a:r>
          </a:p>
          <a:p>
            <a:pPr lvl="1"/>
            <a:r>
              <a:rPr lang="en-US" dirty="0">
                <a:hlinkClick r:id="rId2"/>
              </a:rPr>
              <a:t>https://msdn.microsoft.com/en-us/library/windows/apps/windows.devices.geolocation.aspx</a:t>
            </a:r>
            <a:endParaRPr lang="en-US" dirty="0"/>
          </a:p>
          <a:p>
            <a:pPr lvl="1"/>
            <a:r>
              <a:rPr lang="en-US" dirty="0"/>
              <a:t>Interesting Info:</a:t>
            </a:r>
          </a:p>
          <a:p>
            <a:pPr lvl="2"/>
            <a:r>
              <a:rPr lang="en-US" dirty="0"/>
              <a:t>Accuracy</a:t>
            </a:r>
          </a:p>
          <a:p>
            <a:pPr lvl="2"/>
            <a:r>
              <a:rPr lang="en-US" dirty="0"/>
              <a:t>Circumstances and Settings required to work</a:t>
            </a:r>
          </a:p>
          <a:p>
            <a:pPr lvl="2"/>
            <a:r>
              <a:rPr lang="en-US" dirty="0"/>
              <a:t>How to get access to Location</a:t>
            </a:r>
          </a:p>
          <a:p>
            <a:pPr lvl="3"/>
            <a:r>
              <a:rPr lang="en-US" dirty="0"/>
              <a:t>If denied need to send the user to settings - </a:t>
            </a:r>
            <a:r>
              <a:rPr lang="en-US" dirty="0">
                <a:hlinkClick r:id="rId3"/>
              </a:rPr>
              <a:t>https://msdn.microsoft.com/en-us/library/windows/apps/xaml/dn741261.aspx</a:t>
            </a:r>
            <a:r>
              <a:rPr lang="en-US" dirty="0"/>
              <a:t> </a:t>
            </a:r>
          </a:p>
          <a:p>
            <a:r>
              <a:rPr lang="en-US" dirty="0"/>
              <a:t>Intro to </a:t>
            </a:r>
            <a:r>
              <a:rPr lang="en-US" dirty="0" err="1"/>
              <a:t>MapControl</a:t>
            </a:r>
            <a:r>
              <a:rPr lang="en-US" dirty="0"/>
              <a:t> and its MVVM Support</a:t>
            </a:r>
          </a:p>
          <a:p>
            <a:pPr lvl="1"/>
            <a:r>
              <a:rPr lang="en-US" dirty="0">
                <a:hlinkClick r:id="rId4"/>
              </a:rPr>
              <a:t>http://jamescroft.co.uk/blog/uwp/exploring-windows-10-sdk-new-map-control/</a:t>
            </a:r>
            <a:endParaRPr lang="en-US" dirty="0"/>
          </a:p>
          <a:p>
            <a:pPr lvl="1"/>
            <a:r>
              <a:rPr lang="en-US" dirty="0"/>
              <a:t>Attached Location Prop</a:t>
            </a:r>
          </a:p>
          <a:p>
            <a:pPr lvl="2"/>
            <a:r>
              <a:rPr lang="en-US" dirty="0">
                <a:hlinkClick r:id="rId5"/>
              </a:rPr>
              <a:t>https://msdn.microsoft.com/en-us/library/windows.ui.xaml.controls.maps.location.aspx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68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</a:t>
            </a:r>
            <a:r>
              <a:rPr lang="en-US"/>
              <a:t>: Helpful </a:t>
            </a:r>
            <a:r>
              <a:rPr lang="en-US" dirty="0"/>
              <a:t>UWP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 to Universal Windows Platform (UWP) apps</a:t>
            </a:r>
          </a:p>
          <a:p>
            <a:pPr lvl="1"/>
            <a:r>
              <a:rPr lang="en-US" dirty="0">
                <a:hlinkClick r:id="rId2"/>
              </a:rPr>
              <a:t>https://msdn.microsoft.com/en-us/library/windows/apps/xaml/dn894631.aspx</a:t>
            </a:r>
            <a:r>
              <a:rPr lang="en-US" dirty="0"/>
              <a:t> </a:t>
            </a:r>
          </a:p>
          <a:p>
            <a:r>
              <a:rPr lang="en-US" dirty="0"/>
              <a:t>Porting a Windows Runtime 8 project to a Universal Windows Platform (UWP) project</a:t>
            </a:r>
          </a:p>
          <a:p>
            <a:pPr lvl="1"/>
            <a:r>
              <a:rPr lang="en-US" dirty="0">
                <a:hlinkClick r:id="rId3"/>
              </a:rPr>
              <a:t>https://msdn.microsoft.com/en-us/library/windows/apps/xaml/dn705768.aspx#extension_sdks</a:t>
            </a:r>
            <a:endParaRPr lang="en-US" dirty="0"/>
          </a:p>
          <a:p>
            <a:r>
              <a:rPr lang="en-US" dirty="0"/>
              <a:t>Planning your App</a:t>
            </a:r>
          </a:p>
          <a:p>
            <a:pPr lvl="1"/>
            <a:r>
              <a:rPr lang="en-US" dirty="0">
                <a:hlinkClick r:id="rId4"/>
              </a:rPr>
              <a:t>https://msdn.microsoft.com/en-us/library/windows/apps/hh465427.aspx</a:t>
            </a:r>
            <a:endParaRPr lang="en-US" dirty="0"/>
          </a:p>
          <a:p>
            <a:r>
              <a:rPr lang="en-US" dirty="0"/>
              <a:t>Launch Settings</a:t>
            </a:r>
          </a:p>
          <a:p>
            <a:pPr lvl="1"/>
            <a:r>
              <a:rPr lang="en-US" dirty="0">
                <a:hlinkClick r:id="rId5"/>
              </a:rPr>
              <a:t>https://msdn.microsoft.com/en-us/library/windows/apps/xaml/dn741261.aspx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60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Materials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7404" y="1834197"/>
            <a:ext cx="307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https://dannydwarren.github.io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1680" y="2309444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https://github.com/dannydwarren/Cortana-Location-UWP</a:t>
            </a:r>
            <a:r>
              <a:rPr lang="en-US" dirty="0"/>
              <a:t> 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981200" y="26559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Interested in talking more?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400842" y="3798917"/>
            <a:ext cx="9390315" cy="18828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Contact Me</a:t>
            </a:r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dannydwarren@gmail.com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Mention That Conference</a:t>
            </a:r>
          </a:p>
          <a:p>
            <a:pPr marL="0" indent="0" algn="ctr">
              <a:buNone/>
            </a:pPr>
            <a:r>
              <a:rPr lang="en-US" dirty="0"/>
              <a:t>@</a:t>
            </a:r>
            <a:r>
              <a:rPr lang="en-US" dirty="0" err="1"/>
              <a:t>dannydwarren</a:t>
            </a:r>
            <a:r>
              <a:rPr lang="en-US" dirty="0"/>
              <a:t> (GitHub, Twitter, LinkedIn)</a:t>
            </a:r>
          </a:p>
        </p:txBody>
      </p:sp>
    </p:spTree>
    <p:extLst>
      <p:ext uri="{BB962C8B-B14F-4D97-AF65-F5344CB8AC3E}">
        <p14:creationId xmlns:p14="http://schemas.microsoft.com/office/powerpoint/2010/main" val="1608563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Hey Cortana, Where Am I?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Danny Warren</a:t>
            </a:r>
          </a:p>
          <a:p>
            <a:r>
              <a:rPr lang="en-US" dirty="0"/>
              <a:t>@</a:t>
            </a:r>
            <a:r>
              <a:rPr lang="en-US" dirty="0" err="1"/>
              <a:t>dannydwarren</a:t>
            </a:r>
            <a:r>
              <a:rPr lang="en-US" dirty="0"/>
              <a:t> (GitHub, twitter, </a:t>
            </a:r>
            <a:r>
              <a:rPr lang="en-US" dirty="0" err="1"/>
              <a:t>linkedin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dannydwarren@gmail.com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4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Danny &amp; Pluralsight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Pluralsight</a:t>
            </a:r>
          </a:p>
          <a:p>
            <a:pPr lvl="1"/>
            <a:r>
              <a:rPr lang="en-US" dirty="0"/>
              <a:t>MISSION: Creating progress through technology that lifts the human condition.</a:t>
            </a:r>
          </a:p>
          <a:p>
            <a:pPr lvl="2"/>
            <a:r>
              <a:rPr lang="en-US" dirty="0"/>
              <a:t>Software Craftsmanship: TDD,  Pair programming, Lean, Autonomous &amp; Responsible Teams</a:t>
            </a:r>
          </a:p>
          <a:p>
            <a:pPr lvl="1"/>
            <a:r>
              <a:rPr lang="en-US" dirty="0"/>
              <a:t>Continual Improvement: This is why I can be here with you!</a:t>
            </a:r>
          </a:p>
          <a:p>
            <a:r>
              <a:rPr lang="en-US" dirty="0"/>
              <a:t>Danny Warren, Software Craftsman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/>
              <a:t>8 Years Custom Application Development</a:t>
            </a:r>
          </a:p>
          <a:p>
            <a:pPr lvl="2"/>
            <a:r>
              <a:rPr lang="en-US" dirty="0"/>
              <a:t>Built NUI solutions: </a:t>
            </a:r>
          </a:p>
          <a:p>
            <a:pPr lvl="3"/>
            <a:r>
              <a:rPr lang="en-US" dirty="0"/>
              <a:t>Xamarin, UWP, WPF, Azure</a:t>
            </a:r>
          </a:p>
          <a:p>
            <a:pPr lvl="3"/>
            <a:r>
              <a:rPr lang="en-US" dirty="0"/>
              <a:t>Touch, Gestures (Touchless), &amp; Mouse and Keyboard</a:t>
            </a:r>
          </a:p>
          <a:p>
            <a:pPr lvl="1"/>
            <a:r>
              <a:rPr lang="en-US" dirty="0"/>
              <a:t>Microsoft MVP Alumnus in Windows Platform Development</a:t>
            </a:r>
          </a:p>
          <a:p>
            <a:pPr lvl="2"/>
            <a:r>
              <a:rPr lang="en-US" dirty="0"/>
              <a:t>Oct 2013 – Oct 2015</a:t>
            </a:r>
          </a:p>
          <a:p>
            <a:pPr lvl="1"/>
            <a:r>
              <a:rPr lang="en-US" dirty="0"/>
              <a:t>Avid Mt. Biker and aspiring Rock Climber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Cortana Skills (Speech enabled bots)</a:t>
            </a:r>
          </a:p>
          <a:p>
            <a:pPr lvl="1"/>
            <a:r>
              <a:rPr lang="en-US" dirty="0"/>
              <a:t>UWP Cortana (Speech)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8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Cortana Skills (Speech enabled bots)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0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UWP Cortana (Speech)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 Commands</a:t>
            </a:r>
          </a:p>
          <a:p>
            <a:pPr lvl="1"/>
            <a:r>
              <a:rPr lang="en-US" dirty="0"/>
              <a:t>VCD.xml file</a:t>
            </a:r>
          </a:p>
          <a:p>
            <a:pPr lvl="1"/>
            <a:r>
              <a:rPr lang="en-US" dirty="0"/>
              <a:t>Used to launch Apps (Deep Link)</a:t>
            </a:r>
          </a:p>
          <a:p>
            <a:pPr lvl="1"/>
            <a:r>
              <a:rPr lang="en-US" dirty="0"/>
              <a:t>Used to display information provided by </a:t>
            </a:r>
            <a:r>
              <a:rPr lang="en-US" dirty="0" err="1"/>
              <a:t>VoiceCommandService</a:t>
            </a:r>
            <a:endParaRPr lang="en-US" dirty="0"/>
          </a:p>
          <a:p>
            <a:r>
              <a:rPr lang="en-US" dirty="0"/>
              <a:t>Speech Recognition</a:t>
            </a:r>
          </a:p>
          <a:p>
            <a:r>
              <a:rPr lang="en-US" dirty="0"/>
              <a:t>Text-To-Speech (TTS)</a:t>
            </a:r>
          </a:p>
        </p:txBody>
      </p:sp>
    </p:spTree>
    <p:extLst>
      <p:ext uri="{BB962C8B-B14F-4D97-AF65-F5344CB8AC3E}">
        <p14:creationId xmlns:p14="http://schemas.microsoft.com/office/powerpoint/2010/main" val="149276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VCD.xml File</a:t>
            </a:r>
          </a:p>
          <a:p>
            <a:r>
              <a:rPr lang="en-US" dirty="0"/>
              <a:t>Register VCD File</a:t>
            </a:r>
          </a:p>
          <a:p>
            <a:r>
              <a:rPr lang="en-US" dirty="0"/>
              <a:t>Update Phrase Lists</a:t>
            </a:r>
          </a:p>
          <a:p>
            <a:r>
              <a:rPr lang="en-US" dirty="0"/>
              <a:t>Declare Dictation Phrase Topics</a:t>
            </a:r>
          </a:p>
          <a:p>
            <a:r>
              <a:rPr lang="en-US" dirty="0"/>
              <a:t>Declare Capabilities in </a:t>
            </a:r>
            <a:r>
              <a:rPr lang="en-US" dirty="0" err="1"/>
              <a:t>Package.appxmanifest</a:t>
            </a:r>
            <a:endParaRPr lang="en-US" dirty="0"/>
          </a:p>
          <a:p>
            <a:pPr lvl="1"/>
            <a:r>
              <a:rPr lang="en-US" dirty="0"/>
              <a:t>Microphone</a:t>
            </a:r>
          </a:p>
          <a:p>
            <a:pPr lvl="1"/>
            <a:r>
              <a:rPr lang="en-US" dirty="0"/>
              <a:t>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1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Text-To-Speech (TTS)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SpeechSynthesizer</a:t>
            </a:r>
            <a:endParaRPr lang="en-US" dirty="0"/>
          </a:p>
          <a:p>
            <a:pPr lvl="1"/>
            <a:r>
              <a:rPr lang="en-US" dirty="0"/>
              <a:t>. </a:t>
            </a:r>
            <a:r>
              <a:rPr lang="en-US" dirty="0" err="1"/>
              <a:t>SynthesizeTextToStreamAsync</a:t>
            </a:r>
            <a:r>
              <a:rPr lang="en-US" dirty="0"/>
              <a:t>(“normal language string”);</a:t>
            </a:r>
          </a:p>
          <a:p>
            <a:pPr lvl="1"/>
            <a:r>
              <a:rPr lang="en-US" dirty="0"/>
              <a:t>. </a:t>
            </a:r>
            <a:r>
              <a:rPr lang="en-US" dirty="0" err="1"/>
              <a:t>SynthesizeSsmlToStreamAsync</a:t>
            </a:r>
            <a:r>
              <a:rPr lang="en-US" dirty="0"/>
              <a:t>(“</a:t>
            </a:r>
            <a:r>
              <a:rPr lang="en-US" dirty="0" err="1"/>
              <a:t>ssml</a:t>
            </a:r>
            <a:r>
              <a:rPr lang="en-US" dirty="0"/>
              <a:t> string”);</a:t>
            </a:r>
          </a:p>
          <a:p>
            <a:r>
              <a:rPr lang="en-US" dirty="0"/>
              <a:t>Literally stick words in the phone’s mouth!</a:t>
            </a:r>
          </a:p>
        </p:txBody>
      </p:sp>
    </p:spTree>
    <p:extLst>
      <p:ext uri="{BB962C8B-B14F-4D97-AF65-F5344CB8AC3E}">
        <p14:creationId xmlns:p14="http://schemas.microsoft.com/office/powerpoint/2010/main" val="26209639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</TotalTime>
  <Words>747</Words>
  <Application>Microsoft Office PowerPoint</Application>
  <PresentationFormat>Widescreen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Segoe UI</vt:lpstr>
      <vt:lpstr>Retrospect</vt:lpstr>
      <vt:lpstr>PowerPoint Presentation</vt:lpstr>
      <vt:lpstr>PowerPoint Presentation</vt:lpstr>
      <vt:lpstr>Hey Cortana, Where Am I?</vt:lpstr>
      <vt:lpstr>About Danny &amp; Pluralsight</vt:lpstr>
      <vt:lpstr>Cortana</vt:lpstr>
      <vt:lpstr>Cortana Skills (Speech enabled bots)</vt:lpstr>
      <vt:lpstr>UWP Cortana (Speech) API</vt:lpstr>
      <vt:lpstr>Voice Commands</vt:lpstr>
      <vt:lpstr>Text-To-Speech (TTS)</vt:lpstr>
      <vt:lpstr>Speech Recognizers</vt:lpstr>
      <vt:lpstr>Using SpeechRecognizer</vt:lpstr>
      <vt:lpstr>Choosing a ISpeechRecognitionConstraint</vt:lpstr>
      <vt:lpstr>Sample SSML (Speech Synthesis Markup Language)</vt:lpstr>
      <vt:lpstr>Location</vt:lpstr>
      <vt:lpstr>Single Shot Location</vt:lpstr>
      <vt:lpstr>Continuous Tracking</vt:lpstr>
      <vt:lpstr>Best Practices</vt:lpstr>
      <vt:lpstr>My Research: Cortana Skills</vt:lpstr>
      <vt:lpstr>My Research: UWP Cortana</vt:lpstr>
      <vt:lpstr>My Research: Location</vt:lpstr>
      <vt:lpstr>My Research: Helpful UWP Topics</vt:lpstr>
      <vt:lpstr>Download Materials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 Cortana, Where Am I?</dc:title>
  <dc:creator>Danny Warren</dc:creator>
  <cp:lastModifiedBy>Danny Warren</cp:lastModifiedBy>
  <cp:revision>44</cp:revision>
  <dcterms:created xsi:type="dcterms:W3CDTF">2015-08-06T04:10:25Z</dcterms:created>
  <dcterms:modified xsi:type="dcterms:W3CDTF">2017-08-01T04:48:45Z</dcterms:modified>
</cp:coreProperties>
</file>