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Me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That Conference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Grammars</a:t>
            </a:r>
          </a:p>
          <a:p>
            <a:pPr lvl="1"/>
            <a:r>
              <a:rPr lang="en-US" dirty="0"/>
              <a:t>Recognizers</a:t>
            </a:r>
          </a:p>
          <a:p>
            <a:r>
              <a:rPr lang="en-US" dirty="0"/>
              <a:t>Text-To-Speech 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 smtClean="0"/>
              <a:t>Declare Dictation Phrase Topics</a:t>
            </a:r>
            <a:endParaRPr lang="en-US" dirty="0"/>
          </a:p>
          <a:p>
            <a:r>
              <a:rPr lang="en-US" dirty="0"/>
              <a:t>Declare Capabilities in </a:t>
            </a:r>
            <a:r>
              <a:rPr lang="en-US" smtClean="0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SynthesizeTextToStreamAsync</a:t>
            </a:r>
            <a:r>
              <a:rPr lang="en-US" dirty="0" smtClean="0"/>
              <a:t>(“normal language string”);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SynthesizeSsmlToStreamAsync</a:t>
            </a:r>
            <a:r>
              <a:rPr lang="en-US" dirty="0" smtClean="0"/>
              <a:t>(“</a:t>
            </a:r>
            <a:r>
              <a:rPr lang="en-US" dirty="0" err="1" smtClean="0"/>
              <a:t>ssml</a:t>
            </a:r>
            <a:r>
              <a:rPr lang="en-US" dirty="0" smtClean="0"/>
              <a:t> string”);</a:t>
            </a:r>
            <a:endParaRPr lang="en-US" dirty="0"/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RecognizeWithUIAsync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</a:t>
            </a: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97566"/>
            <a:ext cx="2117159" cy="352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2597566"/>
            <a:ext cx="2117158" cy="35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a </a:t>
            </a:r>
            <a:r>
              <a:rPr lang="en-US" dirty="0" err="1" smtClean="0"/>
              <a:t>ISpeechRecognitionConstraint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SpeechRecognitionTopicConstraint</a:t>
            </a:r>
            <a:r>
              <a:rPr lang="en-US" dirty="0" smtClean="0"/>
              <a:t>(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SpeechRecognitionScenario.Dictation</a:t>
            </a:r>
            <a:r>
              <a:rPr lang="en-US" dirty="0" smtClean="0"/>
              <a:t>, “</a:t>
            </a:r>
            <a:r>
              <a:rPr lang="en-US" dirty="0" err="1" smtClean="0"/>
              <a:t>TopicHint</a:t>
            </a:r>
            <a:r>
              <a:rPr lang="en-US" dirty="0" smtClean="0"/>
              <a:t>”, “Tag" 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SpeechRecognitionScenario</a:t>
            </a:r>
            <a:r>
              <a:rPr lang="en-US" dirty="0" smtClean="0"/>
              <a:t> options</a:t>
            </a:r>
          </a:p>
          <a:p>
            <a:pPr lvl="2"/>
            <a:r>
              <a:rPr lang="en-US" dirty="0" smtClean="0"/>
              <a:t>Dictation</a:t>
            </a:r>
          </a:p>
          <a:p>
            <a:pPr lvl="2"/>
            <a:r>
              <a:rPr lang="en-US" dirty="0" err="1" smtClean="0"/>
              <a:t>FormFilling</a:t>
            </a:r>
            <a:endParaRPr lang="en-US" dirty="0" smtClean="0"/>
          </a:p>
          <a:p>
            <a:pPr lvl="2"/>
            <a:r>
              <a:rPr lang="en-US" dirty="0" err="1" smtClean="0"/>
              <a:t>WebSearch</a:t>
            </a:r>
            <a:endParaRPr lang="en-US" dirty="0"/>
          </a:p>
          <a:p>
            <a:r>
              <a:rPr lang="en-US" dirty="0" err="1"/>
              <a:t>SpeechRecognitionListConstraint</a:t>
            </a:r>
            <a:r>
              <a:rPr lang="en-US" dirty="0"/>
              <a:t>( new[] { "1", "2"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 err="1"/>
              <a:t>SpeechRecognitionGrammarFileConstraint</a:t>
            </a:r>
            <a:r>
              <a:rPr lang="en-US" dirty="0"/>
              <a:t> </a:t>
            </a:r>
            <a:r>
              <a:rPr lang="en-US" dirty="0" smtClean="0"/>
              <a:t>( [SRGS File] )</a:t>
            </a:r>
          </a:p>
          <a:p>
            <a:pPr lvl="1"/>
            <a:r>
              <a:rPr lang="en-US" dirty="0" smtClean="0"/>
              <a:t>“[Can] capture multiple semantic meanings in a single recognition”</a:t>
            </a:r>
            <a:endParaRPr lang="en-US" dirty="0"/>
          </a:p>
          <a:p>
            <a:pPr lvl="1"/>
            <a:r>
              <a:rPr lang="en-US" dirty="0" smtClean="0"/>
              <a:t>Industry Standard (meaning portable to other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Windows.Globalization.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dirty="0" smtClean="0"/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speechRecognizer.Constraints.Add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/>
            <a:r>
              <a:rPr lang="en-US" dirty="0" smtClean="0"/>
              <a:t>Optional to add constraints</a:t>
            </a:r>
          </a:p>
          <a:p>
            <a:r>
              <a:rPr lang="en-US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speechRecognizerCaptainsLogCommand.CompileConstraintsAsync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dirty="0" smtClean="0"/>
          </a:p>
          <a:p>
            <a:pPr lvl="1"/>
            <a:r>
              <a:rPr lang="en-US" dirty="0" smtClean="0"/>
              <a:t>Even if no constraints were added</a:t>
            </a:r>
          </a:p>
          <a:p>
            <a:r>
              <a:rPr lang="en-US" dirty="0" smtClean="0"/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speechRecognizerCaptainsLogCommand.RecognizeAsync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err="1"/>
              <a:t>RecognizeWithUIAsync</a:t>
            </a:r>
            <a:endParaRPr lang="en-US" dirty="0" smtClean="0"/>
          </a:p>
          <a:p>
            <a:r>
              <a:rPr lang="en-US" dirty="0" err="1" smtClean="0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Ssml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Ssml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@"&lt;speak version='1.0' " +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xmlns</a:t>
            </a:r>
            <a:r>
              <a:rPr lang="en-US" dirty="0"/>
              <a:t>='http://www.w3.org/2001/10/synthesis' </a:t>
            </a:r>
            <a:r>
              <a:rPr lang="en-US" dirty="0" err="1"/>
              <a:t>xml:lang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-US'&gt;" +</a:t>
            </a:r>
          </a:p>
          <a:p>
            <a:pPr marL="0" indent="0">
              <a:buNone/>
            </a:pPr>
            <a:r>
              <a:rPr lang="en-US" dirty="0"/>
              <a:t>    "Hello &lt;prosody contour='(0%,+80Hz) (10%,+80%) </a:t>
            </a:r>
            <a:r>
              <a:rPr lang="en-US" smtClean="0"/>
              <a:t>		(</a:t>
            </a:r>
            <a:r>
              <a:rPr lang="en-US" dirty="0"/>
              <a:t>40%,+80Hz)'&gt;World&lt;/prosody&gt; " + </a:t>
            </a:r>
          </a:p>
          <a:p>
            <a:pPr marL="0" indent="0">
              <a:buNone/>
            </a:pPr>
            <a:r>
              <a:rPr lang="en-US" dirty="0"/>
              <a:t>    "&lt;break time='500ms' /&gt;" +</a:t>
            </a:r>
          </a:p>
          <a:p>
            <a:pPr marL="0" indent="0">
              <a:buNone/>
            </a:pPr>
            <a:r>
              <a:rPr lang="en-US" dirty="0"/>
              <a:t>    "Goodbye &lt;prosody rate='slow' contour='(0%,+20Hz) (10%,+30%) </a:t>
            </a:r>
            <a:r>
              <a:rPr lang="en-US" dirty="0" smtClean="0"/>
              <a:t>		(</a:t>
            </a:r>
            <a:r>
              <a:rPr lang="en-US" dirty="0"/>
              <a:t>40%,+10Hz)'&gt;World&lt;/prosody&gt;" +</a:t>
            </a:r>
          </a:p>
          <a:p>
            <a:pPr marL="0" indent="0">
              <a:buNone/>
            </a:pPr>
            <a:r>
              <a:rPr lang="en-US" dirty="0"/>
              <a:t>    "&lt;/speak&gt;";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20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112</TotalTime>
  <Words>366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IK Master</vt:lpstr>
      <vt:lpstr>Hey Cortana, Where Am I?</vt:lpstr>
      <vt:lpstr>About Danny &amp; InterKnowlogy</vt:lpstr>
      <vt:lpstr>UWP Cortana (Speech) API</vt:lpstr>
      <vt:lpstr>Voice Commands</vt:lpstr>
      <vt:lpstr>Text-To-Speech (TTS)</vt:lpstr>
      <vt:lpstr>Speech Recognizers</vt:lpstr>
      <vt:lpstr>Choosing a ISpeechRecognitionConstraint</vt:lpstr>
      <vt:lpstr>Using SpeechRecognizer</vt:lpstr>
      <vt:lpstr>Sample Ssml</vt:lpstr>
      <vt:lpstr>Single Shot Location</vt:lpstr>
      <vt:lpstr>Continuous Tracking</vt:lpstr>
      <vt:lpstr>Best Practices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14</cp:revision>
  <dcterms:created xsi:type="dcterms:W3CDTF">2015-08-06T04:10:25Z</dcterms:created>
  <dcterms:modified xsi:type="dcterms:W3CDTF">2015-08-08T05:12:31Z</dcterms:modified>
</cp:coreProperties>
</file>