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71" r:id="rId2"/>
    <p:sldId id="272" r:id="rId3"/>
    <p:sldId id="256" r:id="rId4"/>
    <p:sldId id="257" r:id="rId5"/>
    <p:sldId id="270" r:id="rId6"/>
    <p:sldId id="263" r:id="rId7"/>
    <p:sldId id="264" r:id="rId8"/>
    <p:sldId id="265" r:id="rId9"/>
    <p:sldId id="269" r:id="rId10"/>
    <p:sldId id="258" r:id="rId11"/>
    <p:sldId id="259" r:id="rId12"/>
    <p:sldId id="260" r:id="rId13"/>
    <p:sldId id="261" r:id="rId14"/>
    <p:sldId id="267" r:id="rId15"/>
    <p:sldId id="262" r:id="rId16"/>
    <p:sldId id="26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7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98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0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6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5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2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Cortana-Location-UWP" TargetMode="External"/><Relationship Id="rId2" Type="http://schemas.openxmlformats.org/officeDocument/2006/relationships/hyperlink" Target="http://blogs.interknowlogy.com/author/dannywarr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indyourcalling@interknowlogy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9442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Cortana (Speech)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Commands</a:t>
            </a:r>
          </a:p>
          <a:p>
            <a:pPr lvl="1"/>
            <a:r>
              <a:rPr lang="en-US" dirty="0"/>
              <a:t>VCD.xml file</a:t>
            </a:r>
          </a:p>
          <a:p>
            <a:pPr lvl="1"/>
            <a:r>
              <a:rPr lang="en-US" dirty="0"/>
              <a:t>Used to </a:t>
            </a:r>
            <a:r>
              <a:rPr lang="en-US" dirty="0" smtClean="0"/>
              <a:t>launch Apps (Deep Link)</a:t>
            </a:r>
          </a:p>
          <a:p>
            <a:pPr lvl="1"/>
            <a:r>
              <a:rPr lang="en-US" dirty="0" smtClean="0"/>
              <a:t>Used to display information provided by </a:t>
            </a:r>
            <a:r>
              <a:rPr lang="en-US" dirty="0" err="1" smtClean="0"/>
              <a:t>VoiceCommandService</a:t>
            </a:r>
            <a:endParaRPr lang="en-US" dirty="0"/>
          </a:p>
          <a:p>
            <a:r>
              <a:rPr lang="en-US" dirty="0"/>
              <a:t>Speech Recognition</a:t>
            </a:r>
          </a:p>
          <a:p>
            <a:r>
              <a:rPr lang="en-US" dirty="0" smtClean="0"/>
              <a:t>Text-To-Speech </a:t>
            </a:r>
            <a:r>
              <a:rPr lang="en-US" dirty="0"/>
              <a:t>(TTS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VCD.xml File</a:t>
            </a:r>
          </a:p>
          <a:p>
            <a:r>
              <a:rPr lang="en-US" dirty="0"/>
              <a:t>Register VCD File</a:t>
            </a:r>
          </a:p>
          <a:p>
            <a:r>
              <a:rPr lang="en-US" dirty="0"/>
              <a:t>Update Phrase Lists</a:t>
            </a:r>
          </a:p>
          <a:p>
            <a:r>
              <a:rPr lang="en-US" dirty="0" smtClean="0"/>
              <a:t>Declare Dictation Phrase Topics</a:t>
            </a:r>
            <a:endParaRPr lang="en-US" dirty="0"/>
          </a:p>
          <a:p>
            <a:r>
              <a:rPr lang="en-US" dirty="0"/>
              <a:t>Declare Capabilities in </a:t>
            </a:r>
            <a:r>
              <a:rPr lang="en-US" smtClean="0"/>
              <a:t>Package.appxmanifest</a:t>
            </a:r>
            <a:endParaRPr lang="en-US" dirty="0"/>
          </a:p>
          <a:p>
            <a:pPr lvl="1"/>
            <a:r>
              <a:rPr lang="en-US" dirty="0"/>
              <a:t>Microphone</a:t>
            </a:r>
          </a:p>
          <a:p>
            <a:pPr lvl="1"/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 (TTS)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SpeechSynthesizer</a:t>
            </a:r>
            <a:endParaRPr lang="en-US" dirty="0"/>
          </a:p>
          <a:p>
            <a:pPr lvl="1"/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SynthesizeTextToStreamAsync</a:t>
            </a:r>
            <a:r>
              <a:rPr lang="en-US" dirty="0" smtClean="0"/>
              <a:t>(“normal language string”);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SynthesizeSsmlToStreamAsync</a:t>
            </a:r>
            <a:r>
              <a:rPr lang="en-US" dirty="0" smtClean="0"/>
              <a:t>(“</a:t>
            </a:r>
            <a:r>
              <a:rPr lang="en-US" dirty="0" err="1" smtClean="0"/>
              <a:t>ssml</a:t>
            </a:r>
            <a:r>
              <a:rPr lang="en-US" dirty="0" smtClean="0"/>
              <a:t> string”);</a:t>
            </a:r>
            <a:endParaRPr lang="en-US" dirty="0"/>
          </a:p>
          <a:p>
            <a:r>
              <a:rPr lang="en-US" dirty="0"/>
              <a:t>Literally stick words in the phone’s mouth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Recognizers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RecognizeWithUIAsync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RecognizeAsync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App must provide any desired UI for </a:t>
            </a:r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97566"/>
            <a:ext cx="2117159" cy="352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74" y="2597566"/>
            <a:ext cx="2117158" cy="35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Windows.Globalization.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speechRecognizer.Constraints.Add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commandConstraint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 smtClean="0"/>
          </a:p>
          <a:p>
            <a:pPr lvl="1"/>
            <a:r>
              <a:rPr lang="en-US" sz="2000" dirty="0" smtClean="0"/>
              <a:t>Optional to add constraints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speechRecognizerCaptainsLogCommand.CompileConstraintsAsync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800" dirty="0" smtClean="0"/>
          </a:p>
          <a:p>
            <a:pPr lvl="1"/>
            <a:r>
              <a:rPr lang="en-US" sz="2000" dirty="0" smtClean="0"/>
              <a:t>Even if no constraints were added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SpeechRecognitionResult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speechRecognizerCaptainsLogCommand.RecognizeAsync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000" dirty="0" smtClean="0"/>
          </a:p>
          <a:p>
            <a:pPr lvl="1"/>
            <a:r>
              <a:rPr lang="en-US" sz="2000" dirty="0" smtClean="0"/>
              <a:t>Or </a:t>
            </a:r>
            <a:r>
              <a:rPr lang="en-US" sz="2000" dirty="0" err="1" smtClean="0"/>
              <a:t>RecognizeWithUIAsync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dictationResult.Status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SpeechRecognitionResultStatus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.Success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&amp;&amp;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dictationResult.Confidence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SpeechRecognitionConfidence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.Rejected</a:t>
            </a:r>
            <a:endParaRPr lang="en-US" sz="20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result.Text</a:t>
            </a:r>
            <a:endParaRPr lang="en-US" sz="18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0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smtClean="0"/>
              <a:t>a </a:t>
            </a:r>
            <a:r>
              <a:rPr lang="en-US" dirty="0" err="1" smtClean="0"/>
              <a:t>ISpeechRecognitionConstraint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SpeechRecognitionTopicConstraint</a:t>
            </a:r>
            <a:r>
              <a:rPr lang="en-US" dirty="0" smtClean="0"/>
              <a:t>(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sz="2400" dirty="0" err="1" smtClean="0"/>
              <a:t>SpeechRecognitionScenario.Dictation</a:t>
            </a:r>
            <a:r>
              <a:rPr lang="en-US" dirty="0" smtClean="0"/>
              <a:t>, “</a:t>
            </a:r>
            <a:r>
              <a:rPr lang="en-US" dirty="0" err="1" smtClean="0"/>
              <a:t>TopicHint</a:t>
            </a:r>
            <a:r>
              <a:rPr lang="en-US" dirty="0" smtClean="0"/>
              <a:t>”, “Tag" 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SpeechRecognitionScenario</a:t>
            </a:r>
            <a:r>
              <a:rPr lang="en-US" dirty="0" smtClean="0"/>
              <a:t> options</a:t>
            </a:r>
          </a:p>
          <a:p>
            <a:pPr lvl="2"/>
            <a:r>
              <a:rPr lang="en-US" dirty="0" smtClean="0"/>
              <a:t>Dictation</a:t>
            </a:r>
          </a:p>
          <a:p>
            <a:pPr lvl="2"/>
            <a:r>
              <a:rPr lang="en-US" dirty="0" err="1" smtClean="0"/>
              <a:t>FormFilling</a:t>
            </a:r>
            <a:endParaRPr lang="en-US" dirty="0" smtClean="0"/>
          </a:p>
          <a:p>
            <a:pPr lvl="2"/>
            <a:r>
              <a:rPr lang="en-US" dirty="0" err="1" smtClean="0"/>
              <a:t>WebSearch</a:t>
            </a:r>
            <a:endParaRPr lang="en-US" dirty="0"/>
          </a:p>
          <a:p>
            <a:r>
              <a:rPr lang="en-US" dirty="0" err="1"/>
              <a:t>SpeechRecognitionListConstraint</a:t>
            </a:r>
            <a:r>
              <a:rPr lang="en-US" dirty="0"/>
              <a:t>( new[] { "1", "2" }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in code from a list of strings</a:t>
            </a:r>
          </a:p>
          <a:p>
            <a:pPr lvl="1"/>
            <a:r>
              <a:rPr lang="en-US" dirty="0"/>
              <a:t>Extremely light weight, fast, and accurate</a:t>
            </a:r>
          </a:p>
          <a:p>
            <a:r>
              <a:rPr lang="en-US" dirty="0" err="1"/>
              <a:t>SpeechRecognitionGrammarFileConstraint</a:t>
            </a:r>
            <a:r>
              <a:rPr lang="en-US" dirty="0"/>
              <a:t> </a:t>
            </a:r>
            <a:r>
              <a:rPr lang="en-US" dirty="0" smtClean="0"/>
              <a:t>( [SRGS File] )</a:t>
            </a:r>
          </a:p>
          <a:p>
            <a:pPr lvl="1"/>
            <a:r>
              <a:rPr lang="en-US" dirty="0" smtClean="0"/>
              <a:t>“[Can] capture multiple semantic meanings in a single recognition”</a:t>
            </a:r>
            <a:endParaRPr lang="en-US" dirty="0"/>
          </a:p>
          <a:p>
            <a:pPr lvl="1"/>
            <a:r>
              <a:rPr lang="en-US" dirty="0" smtClean="0"/>
              <a:t>Industry Standard (meaning portable to other platforms)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SSML (Speech Synthesis Markup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</a:t>
            </a:r>
            <a:r>
              <a:rPr lang="en-US" dirty="0" err="1" smtClean="0"/>
              <a:t>sml</a:t>
            </a:r>
            <a:r>
              <a:rPr lang="en-US" dirty="0" smtClean="0"/>
              <a:t>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@"&lt;speak version='1.0' " +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xmlns</a:t>
            </a:r>
            <a:r>
              <a:rPr lang="en-US" dirty="0"/>
              <a:t>='http://www.w3.org/2001/10/synthesis' </a:t>
            </a:r>
            <a:r>
              <a:rPr lang="en-US" dirty="0" err="1"/>
              <a:t>xml:lang</a:t>
            </a:r>
            <a:r>
              <a:rPr lang="en-US" dirty="0"/>
              <a:t>='</a:t>
            </a:r>
            <a:r>
              <a:rPr lang="en-US" dirty="0" err="1"/>
              <a:t>en</a:t>
            </a:r>
            <a:r>
              <a:rPr lang="en-US" dirty="0"/>
              <a:t>-US'&gt;" +</a:t>
            </a:r>
          </a:p>
          <a:p>
            <a:pPr marL="0" indent="0">
              <a:buNone/>
            </a:pPr>
            <a:r>
              <a:rPr lang="en-US" dirty="0"/>
              <a:t>    "Hello &lt;prosody contour='(0%,+80Hz) (10%,+80%) </a:t>
            </a:r>
            <a:r>
              <a:rPr lang="en-US" dirty="0" smtClean="0"/>
              <a:t>		(</a:t>
            </a:r>
            <a:r>
              <a:rPr lang="en-US" dirty="0"/>
              <a:t>40%,+80Hz)'&gt;World&lt;/prosody&gt; " + </a:t>
            </a:r>
          </a:p>
          <a:p>
            <a:pPr marL="0" indent="0">
              <a:buNone/>
            </a:pPr>
            <a:r>
              <a:rPr lang="en-US" dirty="0"/>
              <a:t>    "&lt;break time='500ms' /&gt;" +</a:t>
            </a:r>
          </a:p>
          <a:p>
            <a:pPr marL="0" indent="0">
              <a:buNone/>
            </a:pPr>
            <a:r>
              <a:rPr lang="en-US" dirty="0"/>
              <a:t>    "Goodbye &lt;prosody rate='slow' contour='(0%,+20Hz) (10%,+30%) </a:t>
            </a:r>
            <a:r>
              <a:rPr lang="en-US" dirty="0" smtClean="0"/>
              <a:t>		(</a:t>
            </a:r>
            <a:r>
              <a:rPr lang="en-US" dirty="0"/>
              <a:t>40%,+10Hz)'&gt;World&lt;/prosody&gt;" +</a:t>
            </a:r>
          </a:p>
          <a:p>
            <a:pPr marL="0" indent="0">
              <a:buNone/>
            </a:pPr>
            <a:r>
              <a:rPr lang="en-US" dirty="0"/>
              <a:t>    "&lt;/speak&gt;";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8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305" y="1359449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http://blogs.interknowlogy.com/author/dannywarren/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0487" y="199921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https://github.com/dannydwarren/Cortana-Location-UWP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056014" y="3798917"/>
            <a:ext cx="7902633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Me</a:t>
            </a:r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dannyw@interknowlogy.com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 That Conference</a:t>
            </a:r>
          </a:p>
        </p:txBody>
      </p:sp>
    </p:spTree>
    <p:extLst>
      <p:ext uri="{BB962C8B-B14F-4D97-AF65-F5344CB8AC3E}">
        <p14:creationId xmlns:p14="http://schemas.microsoft.com/office/powerpoint/2010/main" val="160856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Hey Cortana, Where Am 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smtClean="0"/>
              <a:t>dannydwarren@gmail.com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4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 smtClean="0"/>
              <a:t>Windows Universal Platform 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Development</a:t>
            </a:r>
          </a:p>
          <a:p>
            <a:pPr lvl="2"/>
            <a:r>
              <a:rPr lang="en-US" dirty="0"/>
              <a:t>Since Oct 2013</a:t>
            </a:r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Geolocator.DesiredAccuracy</a:t>
            </a:r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Check-In’s</a:t>
            </a:r>
          </a:p>
          <a:p>
            <a:pPr lvl="1"/>
            <a:r>
              <a:rPr lang="en-US" dirty="0"/>
              <a:t>Placing a geocache</a:t>
            </a:r>
          </a:p>
          <a:p>
            <a:pPr lvl="1"/>
            <a:r>
              <a:rPr lang="en-US" dirty="0"/>
              <a:t>Where am I?</a:t>
            </a:r>
          </a:p>
          <a:p>
            <a:pPr lvl="1"/>
            <a:r>
              <a:rPr lang="en-US" dirty="0"/>
              <a:t>Where did I park?</a:t>
            </a:r>
          </a:p>
          <a:p>
            <a:pPr lvl="1"/>
            <a:r>
              <a:rPr lang="en-US" dirty="0"/>
              <a:t>What country am I in?</a:t>
            </a:r>
          </a:p>
        </p:txBody>
      </p:sp>
    </p:spTree>
    <p:extLst>
      <p:ext uri="{BB962C8B-B14F-4D97-AF65-F5344CB8AC3E}">
        <p14:creationId xmlns:p14="http://schemas.microsoft.com/office/powerpoint/2010/main" val="31952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Interval</a:t>
            </a:r>
          </a:p>
          <a:p>
            <a:r>
              <a:rPr lang="en-US" dirty="0"/>
              <a:t>Movement Interval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Mt. Biking</a:t>
            </a:r>
          </a:p>
          <a:p>
            <a:pPr lvl="1"/>
            <a:r>
              <a:rPr lang="en-US" dirty="0"/>
              <a:t>Exercising</a:t>
            </a:r>
          </a:p>
          <a:p>
            <a:pPr lvl="1"/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Geolocator.StatusChanged</a:t>
            </a:r>
            <a:r>
              <a:rPr lang="en-US" dirty="0"/>
              <a:t> to provide progress feedback to the user</a:t>
            </a:r>
          </a:p>
          <a:p>
            <a:r>
              <a:rPr lang="en-US" dirty="0"/>
              <a:t>Consider Battery Life</a:t>
            </a:r>
          </a:p>
          <a:p>
            <a:r>
              <a:rPr lang="en-US" dirty="0"/>
              <a:t>Personally Identifiable Information</a:t>
            </a:r>
          </a:p>
          <a:p>
            <a:pPr lvl="1"/>
            <a:r>
              <a:rPr lang="en-US" dirty="0"/>
              <a:t>Oh, Behave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143</TotalTime>
  <Words>373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IK Master</vt:lpstr>
      <vt:lpstr>PowerPoint Presentation</vt:lpstr>
      <vt:lpstr>PowerPoint Presentation</vt:lpstr>
      <vt:lpstr>Hey Cortana, Where Am I?</vt:lpstr>
      <vt:lpstr>About Danny &amp; InterKnowlogy</vt:lpstr>
      <vt:lpstr>Location</vt:lpstr>
      <vt:lpstr>Single Shot Location</vt:lpstr>
      <vt:lpstr>Continuous Tracking</vt:lpstr>
      <vt:lpstr>Best Practices</vt:lpstr>
      <vt:lpstr>Cortana</vt:lpstr>
      <vt:lpstr>UWP Cortana (Speech) API</vt:lpstr>
      <vt:lpstr>Voice Commands</vt:lpstr>
      <vt:lpstr>Text-To-Speech (TTS)</vt:lpstr>
      <vt:lpstr>Speech Recognizers</vt:lpstr>
      <vt:lpstr>Using SpeechRecognizer</vt:lpstr>
      <vt:lpstr>Choosing a ISpeechRecognitionConstraint</vt:lpstr>
      <vt:lpstr>Sample SSML (Speech Synthesis Markup Language)</vt:lpstr>
      <vt:lpstr>Download Materials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Cortana, Where Am I?</dc:title>
  <dc:creator>Danny Warren</dc:creator>
  <cp:lastModifiedBy>Danny Warren</cp:lastModifiedBy>
  <cp:revision>22</cp:revision>
  <dcterms:created xsi:type="dcterms:W3CDTF">2015-08-06T04:10:25Z</dcterms:created>
  <dcterms:modified xsi:type="dcterms:W3CDTF">2015-08-10T16:05:02Z</dcterms:modified>
</cp:coreProperties>
</file>