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70" r:id="rId4"/>
    <p:sldId id="263" r:id="rId5"/>
    <p:sldId id="264" r:id="rId6"/>
    <p:sldId id="265" r:id="rId7"/>
    <p:sldId id="269" r:id="rId8"/>
    <p:sldId id="258" r:id="rId9"/>
    <p:sldId id="259" r:id="rId10"/>
    <p:sldId id="260" r:id="rId11"/>
    <p:sldId id="261" r:id="rId12"/>
    <p:sldId id="267" r:id="rId13"/>
    <p:sldId id="262" r:id="rId14"/>
    <p:sldId id="268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2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9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170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6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1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9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598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50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361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53B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arallelogram 9"/>
          <p:cNvSpPr/>
          <p:nvPr/>
        </p:nvSpPr>
        <p:spPr>
          <a:xfrm>
            <a:off x="6705600" y="0"/>
            <a:ext cx="5486400" cy="6172200"/>
          </a:xfrm>
          <a:prstGeom prst="parallelogram">
            <a:avLst>
              <a:gd name="adj" fmla="val 63930"/>
            </a:avLst>
          </a:prstGeom>
          <a:solidFill>
            <a:srgbClr val="53BC8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26" name="Picture 2" descr="C:\Users\RodneyG\Pictures\IK-Logos\Slogan\IK-Whit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875" y="6217314"/>
            <a:ext cx="4518527" cy="64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62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nydwarren/Cortana-Location-UWP" TargetMode="External"/><Relationship Id="rId2" Type="http://schemas.openxmlformats.org/officeDocument/2006/relationships/hyperlink" Target="http://blogs.interknowlogy.com/author/dannywarre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findyourcalling@interknowlogy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rknowlogy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Hey Cortana, Where Am I?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Danny Warren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dannydwarren</a:t>
            </a:r>
            <a:endParaRPr lang="en-US" dirty="0" smtClean="0"/>
          </a:p>
          <a:p>
            <a:r>
              <a:rPr lang="en-US" smtClean="0"/>
              <a:t>dannydwarren@gmail.com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048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Text-To-Speech (TTS)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SpeechSynthesizer</a:t>
            </a:r>
            <a:endParaRPr lang="en-US" dirty="0"/>
          </a:p>
          <a:p>
            <a:pPr lvl="1"/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/>
              <a:t>SynthesizeTextToStreamAsync</a:t>
            </a:r>
            <a:r>
              <a:rPr lang="en-US" dirty="0" smtClean="0"/>
              <a:t>(“normal language string”);</a:t>
            </a:r>
          </a:p>
          <a:p>
            <a:pPr lvl="1"/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 smtClean="0"/>
              <a:t>SynthesizeSsmlToStreamAsync</a:t>
            </a:r>
            <a:r>
              <a:rPr lang="en-US" dirty="0" smtClean="0"/>
              <a:t>(“</a:t>
            </a:r>
            <a:r>
              <a:rPr lang="en-US" dirty="0" err="1" smtClean="0"/>
              <a:t>ssml</a:t>
            </a:r>
            <a:r>
              <a:rPr lang="en-US" dirty="0" smtClean="0"/>
              <a:t> string”);</a:t>
            </a:r>
            <a:endParaRPr lang="en-US" dirty="0"/>
          </a:p>
          <a:p>
            <a:r>
              <a:rPr lang="en-US" dirty="0"/>
              <a:t>Literally stick words in the phone’s mouth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63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Recognizers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SpeechRecognizer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 smtClean="0"/>
              <a:t>RecognizeWithUIAsync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Uses built in Speech UI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SpeechRecognizer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 smtClean="0"/>
              <a:t>RecognizeAsync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App must provide any desired UI for </a:t>
            </a:r>
            <a:r>
              <a:rPr lang="en-US" dirty="0" smtClean="0"/>
              <a:t>interaction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2597566"/>
            <a:ext cx="2117159" cy="35285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174" y="2597566"/>
            <a:ext cx="2117158" cy="352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75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SpeechRecognizer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speechRecognizer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SpeechRecognizer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Windows.Globalization.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Language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</a:t>
            </a:r>
            <a:endParaRPr lang="en-US" dirty="0" smtClean="0"/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speechRecognizer.Constraints.Add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commandConstraint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000" dirty="0" smtClean="0"/>
          </a:p>
          <a:p>
            <a:pPr lvl="1"/>
            <a:r>
              <a:rPr lang="en-US" dirty="0" smtClean="0"/>
              <a:t>Optional to add constraints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speechRecognizerCaptainsLogCommand.CompileConstraintsAsync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2000" dirty="0" smtClean="0"/>
          </a:p>
          <a:p>
            <a:pPr lvl="1"/>
            <a:r>
              <a:rPr lang="en-US" dirty="0" smtClean="0"/>
              <a:t>Even if no constraints were added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SpeechRecognitionResult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 = 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speechRecognizerCaptainsLogCommand.RecognizeAsync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dirty="0" smtClean="0"/>
          </a:p>
          <a:p>
            <a:pPr lvl="1"/>
            <a:r>
              <a:rPr lang="en-US" dirty="0" smtClean="0"/>
              <a:t>Or </a:t>
            </a:r>
            <a:r>
              <a:rPr lang="en-US" dirty="0" err="1" smtClean="0"/>
              <a:t>RecognizeWithUIAsync</a:t>
            </a: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dictationResult.Status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SpeechRecognitionResultStatus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.Success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&amp;&amp;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dictationResult.Confidence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SpeechRecognitionConfidence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.Rejected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result.Text</a:t>
            </a:r>
            <a:endParaRPr lang="en-US" sz="20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9033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</a:t>
            </a:r>
            <a:r>
              <a:rPr lang="en-US" dirty="0" smtClean="0"/>
              <a:t>a </a:t>
            </a:r>
            <a:r>
              <a:rPr lang="en-US" dirty="0" err="1" smtClean="0"/>
              <a:t>ISpeechRecognitionConstraint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SpeechRecognitionTopicConstraint</a:t>
            </a:r>
            <a:r>
              <a:rPr lang="en-US" dirty="0" smtClean="0"/>
              <a:t>(</a:t>
            </a:r>
          </a:p>
          <a:p>
            <a:pPr marL="342900" lvl="1" indent="0">
              <a:buNone/>
            </a:pPr>
            <a:r>
              <a:rPr lang="en-US" dirty="0"/>
              <a:t>	</a:t>
            </a:r>
            <a:r>
              <a:rPr lang="en-US" sz="2400" dirty="0" err="1" smtClean="0"/>
              <a:t>SpeechRecognitionScenario.Dictation</a:t>
            </a:r>
            <a:r>
              <a:rPr lang="en-US" dirty="0" smtClean="0"/>
              <a:t>, “</a:t>
            </a:r>
            <a:r>
              <a:rPr lang="en-US" dirty="0" err="1" smtClean="0"/>
              <a:t>TopicHint</a:t>
            </a:r>
            <a:r>
              <a:rPr lang="en-US" dirty="0" smtClean="0"/>
              <a:t>”, “Tag" 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SpeechRecognitionScenario</a:t>
            </a:r>
            <a:r>
              <a:rPr lang="en-US" dirty="0" smtClean="0"/>
              <a:t> options</a:t>
            </a:r>
          </a:p>
          <a:p>
            <a:pPr lvl="2"/>
            <a:r>
              <a:rPr lang="en-US" dirty="0" smtClean="0"/>
              <a:t>Dictation</a:t>
            </a:r>
          </a:p>
          <a:p>
            <a:pPr lvl="2"/>
            <a:r>
              <a:rPr lang="en-US" dirty="0" err="1" smtClean="0"/>
              <a:t>FormFilling</a:t>
            </a:r>
            <a:endParaRPr lang="en-US" dirty="0" smtClean="0"/>
          </a:p>
          <a:p>
            <a:pPr lvl="2"/>
            <a:r>
              <a:rPr lang="en-US" dirty="0" err="1" smtClean="0"/>
              <a:t>WebSearch</a:t>
            </a:r>
            <a:endParaRPr lang="en-US" dirty="0"/>
          </a:p>
          <a:p>
            <a:r>
              <a:rPr lang="en-US" dirty="0" err="1"/>
              <a:t>SpeechRecognitionListConstraint</a:t>
            </a:r>
            <a:r>
              <a:rPr lang="en-US" dirty="0"/>
              <a:t>( new[] { "1", "2" } 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Created </a:t>
            </a:r>
            <a:r>
              <a:rPr lang="en-US" dirty="0"/>
              <a:t>in code from a list of strings</a:t>
            </a:r>
          </a:p>
          <a:p>
            <a:pPr lvl="1"/>
            <a:r>
              <a:rPr lang="en-US" dirty="0"/>
              <a:t>Extremely light weight, fast, and accurate</a:t>
            </a:r>
          </a:p>
          <a:p>
            <a:r>
              <a:rPr lang="en-US" dirty="0" err="1"/>
              <a:t>SpeechRecognitionGrammarFileConstraint</a:t>
            </a:r>
            <a:r>
              <a:rPr lang="en-US" dirty="0"/>
              <a:t> </a:t>
            </a:r>
            <a:r>
              <a:rPr lang="en-US" dirty="0" smtClean="0"/>
              <a:t>( [SRGS File] )</a:t>
            </a:r>
          </a:p>
          <a:p>
            <a:pPr lvl="1"/>
            <a:r>
              <a:rPr lang="en-US" dirty="0" smtClean="0"/>
              <a:t>“[Can] capture multiple semantic meanings in a single recognition”</a:t>
            </a:r>
            <a:endParaRPr lang="en-US" dirty="0"/>
          </a:p>
          <a:p>
            <a:pPr lvl="1"/>
            <a:r>
              <a:rPr lang="en-US" dirty="0" smtClean="0"/>
              <a:t>Industry Standard (meaning portable to other platforms)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3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Ssml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Ssml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    @"&lt;speak version='1.0' " +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xmlns</a:t>
            </a:r>
            <a:r>
              <a:rPr lang="en-US" dirty="0"/>
              <a:t>='http://www.w3.org/2001/10/synthesis' </a:t>
            </a:r>
            <a:r>
              <a:rPr lang="en-US" dirty="0" err="1"/>
              <a:t>xml:lang</a:t>
            </a:r>
            <a:r>
              <a:rPr lang="en-US" dirty="0"/>
              <a:t>='</a:t>
            </a:r>
            <a:r>
              <a:rPr lang="en-US" dirty="0" err="1"/>
              <a:t>en</a:t>
            </a:r>
            <a:r>
              <a:rPr lang="en-US" dirty="0"/>
              <a:t>-US'&gt;" +</a:t>
            </a:r>
          </a:p>
          <a:p>
            <a:pPr marL="0" indent="0">
              <a:buNone/>
            </a:pPr>
            <a:r>
              <a:rPr lang="en-US" dirty="0"/>
              <a:t>    "Hello &lt;prosody contour='(0%,+80Hz) (10%,+80%) </a:t>
            </a:r>
            <a:r>
              <a:rPr lang="en-US" smtClean="0"/>
              <a:t>		(</a:t>
            </a:r>
            <a:r>
              <a:rPr lang="en-US" dirty="0"/>
              <a:t>40%,+80Hz)'&gt;World&lt;/prosody&gt; " + </a:t>
            </a:r>
          </a:p>
          <a:p>
            <a:pPr marL="0" indent="0">
              <a:buNone/>
            </a:pPr>
            <a:r>
              <a:rPr lang="en-US" dirty="0"/>
              <a:t>    "&lt;break time='500ms' /&gt;" +</a:t>
            </a:r>
          </a:p>
          <a:p>
            <a:pPr marL="0" indent="0">
              <a:buNone/>
            </a:pPr>
            <a:r>
              <a:rPr lang="en-US" dirty="0"/>
              <a:t>    "Goodbye &lt;prosody rate='slow' contour='(0%,+20Hz) (10%,+30%) </a:t>
            </a:r>
            <a:r>
              <a:rPr lang="en-US" dirty="0" smtClean="0"/>
              <a:t>		(</a:t>
            </a:r>
            <a:r>
              <a:rPr lang="en-US" dirty="0"/>
              <a:t>40%,+10Hz)'&gt;World&lt;/prosody&gt;" +</a:t>
            </a:r>
          </a:p>
          <a:p>
            <a:pPr marL="0" indent="0">
              <a:buNone/>
            </a:pPr>
            <a:r>
              <a:rPr lang="en-US" dirty="0"/>
              <a:t>    "&lt;/speak&gt;";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380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Materials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84305" y="1359449"/>
            <a:ext cx="530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http://blogs.interknowlogy.com/author/dannywarren/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0487" y="1999211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https://github.com/dannydwarren/Cortana-Location-UWP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981200" y="26559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Interested in talking more?</a:t>
            </a:r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2056014" y="3798917"/>
            <a:ext cx="7902633" cy="18828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Contact Me</a:t>
            </a:r>
          </a:p>
          <a:p>
            <a:pPr marL="0" indent="0" algn="ctr">
              <a:buNone/>
            </a:pPr>
            <a:r>
              <a:rPr lang="en-US" dirty="0" smtClean="0">
                <a:hlinkClick r:id="rId4"/>
              </a:rPr>
              <a:t>dannyw@interknowlogy.com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Mention That Conference</a:t>
            </a:r>
          </a:p>
        </p:txBody>
      </p:sp>
    </p:spTree>
    <p:extLst>
      <p:ext uri="{BB962C8B-B14F-4D97-AF65-F5344CB8AC3E}">
        <p14:creationId xmlns:p14="http://schemas.microsoft.com/office/powerpoint/2010/main" val="160856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Danny &amp; InterKnowlogy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InterKnowlogy (</a:t>
            </a:r>
            <a:r>
              <a:rPr lang="en-US" dirty="0">
                <a:hlinkClick r:id="rId2"/>
              </a:rPr>
              <a:t>www.interknowlogy.com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15 year old services firm – Custom Application Development</a:t>
            </a:r>
          </a:p>
          <a:p>
            <a:pPr lvl="1"/>
            <a:r>
              <a:rPr lang="en-US" dirty="0"/>
              <a:t>Focused on building NUI solutions</a:t>
            </a:r>
          </a:p>
          <a:p>
            <a:pPr lvl="2"/>
            <a:r>
              <a:rPr lang="en-US" dirty="0" smtClean="0"/>
              <a:t>Windows Universal Platform (Desktop, Tablet, Phone), </a:t>
            </a:r>
            <a:r>
              <a:rPr lang="en-US" dirty="0"/>
              <a:t>Xamarin, WPF, Kinect, Azure</a:t>
            </a:r>
          </a:p>
          <a:p>
            <a:pPr lvl="2"/>
            <a:r>
              <a:rPr lang="en-US" dirty="0" smtClean="0"/>
              <a:t>Touch, Gestures (Touchless), &amp; Mouse and Keyboard</a:t>
            </a:r>
          </a:p>
          <a:p>
            <a:pPr lvl="1"/>
            <a:r>
              <a:rPr lang="en-US" dirty="0" smtClean="0"/>
              <a:t>Formal R&amp;D program: RECESS</a:t>
            </a:r>
          </a:p>
          <a:p>
            <a:pPr lvl="2"/>
            <a:r>
              <a:rPr lang="en-US" dirty="0" smtClean="0"/>
              <a:t>Self </a:t>
            </a:r>
            <a:r>
              <a:rPr lang="en-US" dirty="0"/>
              <a:t>guided learning/My time to prepare this presentation</a:t>
            </a:r>
          </a:p>
          <a:p>
            <a:r>
              <a:rPr lang="en-US" dirty="0"/>
              <a:t>Danny Warren, Sr. Software Engineer</a:t>
            </a:r>
          </a:p>
          <a:p>
            <a:pPr lvl="1"/>
            <a:r>
              <a:rPr lang="en-US" dirty="0"/>
              <a:t>Graduate Neumont University 2009, B.S. C.S. </a:t>
            </a:r>
          </a:p>
          <a:p>
            <a:pPr lvl="1"/>
            <a:r>
              <a:rPr lang="en-US" dirty="0"/>
              <a:t>Microsoft MVP in Windows Platform Development</a:t>
            </a:r>
          </a:p>
          <a:p>
            <a:pPr lvl="2"/>
            <a:r>
              <a:rPr lang="en-US" dirty="0"/>
              <a:t>Since Oct 2013</a:t>
            </a:r>
          </a:p>
          <a:p>
            <a:pPr lvl="1"/>
            <a:r>
              <a:rPr lang="en-US" dirty="0"/>
              <a:t>Former Nokia Champion</a:t>
            </a:r>
          </a:p>
          <a:p>
            <a:pPr lvl="1"/>
            <a:r>
              <a:rPr lang="en-US" dirty="0"/>
              <a:t>Avid Mt. Biker and aspiring Rock Climber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2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0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Shot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Geolocator.DesiredAccuracy</a:t>
            </a:r>
            <a:endParaRPr lang="en-US" dirty="0"/>
          </a:p>
          <a:p>
            <a:r>
              <a:rPr lang="en-US" dirty="0"/>
              <a:t>Uses</a:t>
            </a:r>
          </a:p>
          <a:p>
            <a:pPr lvl="1"/>
            <a:r>
              <a:rPr lang="en-US" dirty="0"/>
              <a:t>Check-In’s</a:t>
            </a:r>
          </a:p>
          <a:p>
            <a:pPr lvl="1"/>
            <a:r>
              <a:rPr lang="en-US" dirty="0"/>
              <a:t>Placing a geocache</a:t>
            </a:r>
          </a:p>
          <a:p>
            <a:pPr lvl="1"/>
            <a:r>
              <a:rPr lang="en-US" dirty="0"/>
              <a:t>Where am I?</a:t>
            </a:r>
          </a:p>
          <a:p>
            <a:pPr lvl="1"/>
            <a:r>
              <a:rPr lang="en-US" dirty="0"/>
              <a:t>Where did I park?</a:t>
            </a:r>
          </a:p>
          <a:p>
            <a:pPr lvl="1"/>
            <a:r>
              <a:rPr lang="en-US" dirty="0"/>
              <a:t>What country am I in?</a:t>
            </a:r>
          </a:p>
        </p:txBody>
      </p:sp>
    </p:spTree>
    <p:extLst>
      <p:ext uri="{BB962C8B-B14F-4D97-AF65-F5344CB8AC3E}">
        <p14:creationId xmlns:p14="http://schemas.microsoft.com/office/powerpoint/2010/main" val="319524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Report Interval</a:t>
            </a:r>
          </a:p>
          <a:p>
            <a:r>
              <a:rPr lang="en-US" dirty="0"/>
              <a:t>Movement Interval</a:t>
            </a:r>
          </a:p>
          <a:p>
            <a:r>
              <a:rPr lang="en-US" dirty="0"/>
              <a:t>Uses</a:t>
            </a:r>
          </a:p>
          <a:p>
            <a:pPr lvl="1"/>
            <a:r>
              <a:rPr lang="en-US" dirty="0"/>
              <a:t>Running</a:t>
            </a:r>
          </a:p>
          <a:p>
            <a:pPr lvl="1"/>
            <a:r>
              <a:rPr lang="en-US" dirty="0"/>
              <a:t>Mt. Biking</a:t>
            </a:r>
          </a:p>
          <a:p>
            <a:pPr lvl="1"/>
            <a:r>
              <a:rPr lang="en-US" dirty="0"/>
              <a:t>Exercising</a:t>
            </a:r>
          </a:p>
          <a:p>
            <a:pPr lvl="1"/>
            <a:r>
              <a:rPr lang="en-US" dirty="0" smtClean="0"/>
              <a:t>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5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Geolocator.StatusChanged</a:t>
            </a:r>
            <a:r>
              <a:rPr lang="en-US" dirty="0"/>
              <a:t> to provide progress feedback to the user</a:t>
            </a:r>
          </a:p>
          <a:p>
            <a:r>
              <a:rPr lang="en-US" dirty="0"/>
              <a:t>Consider Battery Life</a:t>
            </a:r>
          </a:p>
          <a:p>
            <a:r>
              <a:rPr lang="en-US" dirty="0"/>
              <a:t>Personally Identifiable Information</a:t>
            </a:r>
          </a:p>
          <a:p>
            <a:pPr lvl="1"/>
            <a:r>
              <a:rPr lang="en-US" dirty="0"/>
              <a:t>Oh, Behave</a:t>
            </a:r>
            <a:r>
              <a:rPr lang="en-US" dirty="0" smtClean="0"/>
              <a:t>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88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Cortana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365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UWP Cortana (Speech)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Voice Commands</a:t>
            </a:r>
          </a:p>
          <a:p>
            <a:pPr lvl="1"/>
            <a:r>
              <a:rPr lang="en-US" dirty="0"/>
              <a:t>VCD.xml file</a:t>
            </a:r>
          </a:p>
          <a:p>
            <a:pPr lvl="1"/>
            <a:r>
              <a:rPr lang="en-US" dirty="0"/>
              <a:t>Used to </a:t>
            </a:r>
            <a:r>
              <a:rPr lang="en-US" dirty="0" smtClean="0"/>
              <a:t>launch Apps (Deep Link)</a:t>
            </a:r>
          </a:p>
          <a:p>
            <a:pPr lvl="1"/>
            <a:r>
              <a:rPr lang="en-US" dirty="0" smtClean="0"/>
              <a:t>Used to display information provided by </a:t>
            </a:r>
            <a:r>
              <a:rPr lang="en-US" dirty="0" err="1" smtClean="0"/>
              <a:t>VoiceCommandService</a:t>
            </a:r>
            <a:endParaRPr lang="en-US" dirty="0"/>
          </a:p>
          <a:p>
            <a:r>
              <a:rPr lang="en-US" dirty="0"/>
              <a:t>Speech Recognition</a:t>
            </a:r>
          </a:p>
          <a:p>
            <a:r>
              <a:rPr lang="en-US" dirty="0" smtClean="0"/>
              <a:t>Text-To-Speech </a:t>
            </a:r>
            <a:r>
              <a:rPr lang="en-US" dirty="0"/>
              <a:t>(TTS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83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Voice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VCD.xml File</a:t>
            </a:r>
          </a:p>
          <a:p>
            <a:r>
              <a:rPr lang="en-US" dirty="0"/>
              <a:t>Register VCD File</a:t>
            </a:r>
          </a:p>
          <a:p>
            <a:r>
              <a:rPr lang="en-US" dirty="0"/>
              <a:t>Update Phrase Lists</a:t>
            </a:r>
          </a:p>
          <a:p>
            <a:r>
              <a:rPr lang="en-US" dirty="0" smtClean="0"/>
              <a:t>Declare Dictation Phrase Topics</a:t>
            </a:r>
            <a:endParaRPr lang="en-US" dirty="0"/>
          </a:p>
          <a:p>
            <a:r>
              <a:rPr lang="en-US" dirty="0"/>
              <a:t>Declare Capabilities in </a:t>
            </a:r>
            <a:r>
              <a:rPr lang="en-US" smtClean="0"/>
              <a:t>Package.appxmanifest</a:t>
            </a:r>
            <a:endParaRPr lang="en-US" dirty="0"/>
          </a:p>
          <a:p>
            <a:pPr lvl="1"/>
            <a:r>
              <a:rPr lang="en-US" dirty="0"/>
              <a:t>Microphone</a:t>
            </a:r>
          </a:p>
          <a:p>
            <a:pPr lvl="1"/>
            <a:r>
              <a:rPr lang="en-US" dirty="0" smtClean="0"/>
              <a:t>Internet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318782"/>
      </p:ext>
    </p:extLst>
  </p:cSld>
  <p:clrMapOvr>
    <a:masterClrMapping/>
  </p:clrMapOvr>
</p:sld>
</file>

<file path=ppt/theme/theme1.xml><?xml version="1.0" encoding="utf-8"?>
<a:theme xmlns:a="http://schemas.openxmlformats.org/drawingml/2006/main" name="IK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IK Master</Template>
  <TotalTime>116</TotalTime>
  <Words>367</Words>
  <Application>Microsoft Office PowerPoint</Application>
  <PresentationFormat>Widescreen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Segoe UI</vt:lpstr>
      <vt:lpstr>IK Master</vt:lpstr>
      <vt:lpstr>Hey Cortana, Where Am I?</vt:lpstr>
      <vt:lpstr>About Danny &amp; InterKnowlogy</vt:lpstr>
      <vt:lpstr>Location</vt:lpstr>
      <vt:lpstr>Single Shot Location</vt:lpstr>
      <vt:lpstr>Continuous Tracking</vt:lpstr>
      <vt:lpstr>Best Practices</vt:lpstr>
      <vt:lpstr>Cortana</vt:lpstr>
      <vt:lpstr>UWP Cortana (Speech) API</vt:lpstr>
      <vt:lpstr>Voice Commands</vt:lpstr>
      <vt:lpstr>Text-To-Speech (TTS)</vt:lpstr>
      <vt:lpstr>Speech Recognizers</vt:lpstr>
      <vt:lpstr>Using SpeechRecognizer</vt:lpstr>
      <vt:lpstr>Choosing a ISpeechRecognitionConstraint</vt:lpstr>
      <vt:lpstr>Sample Ssml</vt:lpstr>
      <vt:lpstr>Download Materials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Hey Cortana, Where Am I?</dc:title>
  <dc:creator>Danny Warren</dc:creator>
  <cp:lastModifiedBy>Danny Warren</cp:lastModifiedBy>
  <cp:revision>16</cp:revision>
  <dcterms:created xsi:type="dcterms:W3CDTF">2015-08-06T04:10:25Z</dcterms:created>
  <dcterms:modified xsi:type="dcterms:W3CDTF">2015-08-08T05:24:18Z</dcterms:modified>
</cp:coreProperties>
</file>