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70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98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0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6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5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2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Cortana-Location-UWP" TargetMode="External"/><Relationship Id="rId2" Type="http://schemas.openxmlformats.org/officeDocument/2006/relationships/hyperlink" Target="http://blogs.interknowlogy.com/author/dannywarr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indyourcalling@interknowlogy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Hey Cortana, Where Am 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smtClean="0"/>
              <a:t>dannydwarren@gmail.com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4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Geolocator.StatusChanged</a:t>
            </a:r>
            <a:r>
              <a:rPr lang="en-US" dirty="0"/>
              <a:t> to provide progress feedback to the user</a:t>
            </a:r>
          </a:p>
          <a:p>
            <a:r>
              <a:rPr lang="en-US" dirty="0"/>
              <a:t>Consider Battery Life</a:t>
            </a:r>
          </a:p>
          <a:p>
            <a:r>
              <a:rPr lang="en-US" dirty="0"/>
              <a:t>Personally Identifiable Information</a:t>
            </a:r>
          </a:p>
          <a:p>
            <a:pPr lvl="1"/>
            <a:r>
              <a:rPr lang="en-US" dirty="0"/>
              <a:t>Oh, Behave</a:t>
            </a:r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8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305" y="1359449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http://blogs.interknowlogy.com/author/dannywarren/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0487" y="199921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https://github.com/dannydwarren/Cortana-Location-UWP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056014" y="3798917"/>
            <a:ext cx="7902633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Me</a:t>
            </a:r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dannyw@interknowlogy.com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Mention That Conference</a:t>
            </a:r>
          </a:p>
        </p:txBody>
      </p:sp>
    </p:spTree>
    <p:extLst>
      <p:ext uri="{BB962C8B-B14F-4D97-AF65-F5344CB8AC3E}">
        <p14:creationId xmlns:p14="http://schemas.microsoft.com/office/powerpoint/2010/main" val="160856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 smtClean="0"/>
              <a:t>Windows Universal Platform 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Development</a:t>
            </a:r>
          </a:p>
          <a:p>
            <a:pPr lvl="2"/>
            <a:r>
              <a:rPr lang="en-US" dirty="0"/>
              <a:t>Since Oct 2013</a:t>
            </a:r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Cortana (Speech)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Commands</a:t>
            </a:r>
          </a:p>
          <a:p>
            <a:pPr lvl="1"/>
            <a:r>
              <a:rPr lang="en-US" dirty="0"/>
              <a:t>VCD.xml file</a:t>
            </a:r>
          </a:p>
          <a:p>
            <a:pPr lvl="1"/>
            <a:r>
              <a:rPr lang="en-US" dirty="0"/>
              <a:t>Used to </a:t>
            </a:r>
            <a:r>
              <a:rPr lang="en-US" dirty="0" smtClean="0"/>
              <a:t>launch Apps (Deep Link)</a:t>
            </a:r>
          </a:p>
          <a:p>
            <a:pPr lvl="1"/>
            <a:r>
              <a:rPr lang="en-US" dirty="0" smtClean="0"/>
              <a:t>Used to display information provided by </a:t>
            </a:r>
            <a:r>
              <a:rPr lang="en-US" dirty="0" err="1" smtClean="0"/>
              <a:t>VoiceCommandService</a:t>
            </a:r>
            <a:endParaRPr lang="en-US" dirty="0"/>
          </a:p>
          <a:p>
            <a:r>
              <a:rPr lang="en-US" dirty="0"/>
              <a:t>Speech Recognition</a:t>
            </a:r>
          </a:p>
          <a:p>
            <a:pPr lvl="1"/>
            <a:r>
              <a:rPr lang="en-US" dirty="0"/>
              <a:t>Grammars</a:t>
            </a:r>
          </a:p>
          <a:p>
            <a:pPr lvl="1"/>
            <a:r>
              <a:rPr lang="en-US" dirty="0"/>
              <a:t>Recognizers</a:t>
            </a:r>
          </a:p>
          <a:p>
            <a:r>
              <a:rPr lang="en-US" dirty="0"/>
              <a:t>Text-To-Speech (TTS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8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VCD.xml File</a:t>
            </a:r>
          </a:p>
          <a:p>
            <a:r>
              <a:rPr lang="en-US" dirty="0"/>
              <a:t>Register VCD File</a:t>
            </a:r>
          </a:p>
          <a:p>
            <a:r>
              <a:rPr lang="en-US" dirty="0"/>
              <a:t>Update Phrase Lists</a:t>
            </a:r>
          </a:p>
          <a:p>
            <a:r>
              <a:rPr lang="en-US" dirty="0" smtClean="0"/>
              <a:t>Declare Dictation Phrase Topics</a:t>
            </a:r>
            <a:endParaRPr lang="en-US" dirty="0"/>
          </a:p>
          <a:p>
            <a:r>
              <a:rPr lang="en-US" dirty="0"/>
              <a:t>Declare Capabilities in </a:t>
            </a:r>
            <a:r>
              <a:rPr lang="en-US" smtClean="0"/>
              <a:t>Package.appxmanifest</a:t>
            </a:r>
            <a:endParaRPr lang="en-US" dirty="0"/>
          </a:p>
          <a:p>
            <a:pPr lvl="1"/>
            <a:r>
              <a:rPr lang="en-US" dirty="0"/>
              <a:t>Microphone</a:t>
            </a:r>
          </a:p>
          <a:p>
            <a:pPr lvl="1"/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1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 (TTS)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SpeechSynthesizer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SpeakTextAsync</a:t>
            </a:r>
            <a:r>
              <a:rPr lang="en-US" dirty="0"/>
              <a:t>(“string”)</a:t>
            </a:r>
          </a:p>
          <a:p>
            <a:r>
              <a:rPr lang="en-US" dirty="0"/>
              <a:t>Literally stick words in the phone’s mouth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6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Recognizers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SpeechRecognizerUI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r>
              <a:rPr lang="en-US" dirty="0"/>
              <a:t>Good for basic uses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SpeechRecognizer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App must provide any desired UI for interaction</a:t>
            </a:r>
          </a:p>
          <a:p>
            <a:r>
              <a:rPr lang="en-US" dirty="0"/>
              <a:t>Good for custom uses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1846898" cy="30781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74" y="3001963"/>
            <a:ext cx="187452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Between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Dictation and Web Search Grammar</a:t>
            </a:r>
          </a:p>
          <a:p>
            <a:pPr lvl="1"/>
            <a:r>
              <a:rPr lang="en-US" dirty="0"/>
              <a:t>This is the built in grammar</a:t>
            </a:r>
          </a:p>
          <a:p>
            <a:pPr lvl="1"/>
            <a:r>
              <a:rPr lang="en-US" dirty="0"/>
              <a:t>Must have network connectivity to use</a:t>
            </a:r>
          </a:p>
          <a:p>
            <a:pPr lvl="1"/>
            <a:r>
              <a:rPr lang="en-US" dirty="0"/>
              <a:t>Used by default when no other grammar specified</a:t>
            </a:r>
          </a:p>
          <a:p>
            <a:r>
              <a:rPr lang="en-US" dirty="0"/>
              <a:t>Programmatic List Grammar</a:t>
            </a:r>
          </a:p>
          <a:p>
            <a:pPr lvl="1"/>
            <a:r>
              <a:rPr lang="en-US" dirty="0"/>
              <a:t>Created in code from a list of strings</a:t>
            </a:r>
          </a:p>
          <a:p>
            <a:pPr lvl="1"/>
            <a:r>
              <a:rPr lang="en-US" dirty="0"/>
              <a:t>Extremely light weight, fast, and accurate</a:t>
            </a:r>
          </a:p>
          <a:p>
            <a:r>
              <a:rPr lang="en-US" dirty="0"/>
              <a:t>Speech Recognition Grammar Specification (SRGS File)</a:t>
            </a:r>
          </a:p>
          <a:p>
            <a:pPr lvl="1"/>
            <a:r>
              <a:rPr lang="en-US" dirty="0"/>
              <a:t>Extremely flexible</a:t>
            </a:r>
          </a:p>
          <a:p>
            <a:pPr lvl="1"/>
            <a:r>
              <a:rPr lang="en-US" dirty="0"/>
              <a:t>Fast and accurate</a:t>
            </a:r>
          </a:p>
        </p:txBody>
      </p:sp>
    </p:spTree>
    <p:extLst>
      <p:ext uri="{BB962C8B-B14F-4D97-AF65-F5344CB8AC3E}">
        <p14:creationId xmlns:p14="http://schemas.microsoft.com/office/powerpoint/2010/main" val="24226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Geolocator.DesiredAccuracy</a:t>
            </a:r>
            <a:endParaRPr lang="en-US" dirty="0"/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Check-In’s</a:t>
            </a:r>
          </a:p>
          <a:p>
            <a:pPr lvl="1"/>
            <a:r>
              <a:rPr lang="en-US" dirty="0"/>
              <a:t>Placing a geocache</a:t>
            </a:r>
          </a:p>
          <a:p>
            <a:pPr lvl="1"/>
            <a:r>
              <a:rPr lang="en-US" dirty="0"/>
              <a:t>Where am I?</a:t>
            </a:r>
          </a:p>
          <a:p>
            <a:pPr lvl="1"/>
            <a:r>
              <a:rPr lang="en-US" dirty="0"/>
              <a:t>Where did I park?</a:t>
            </a:r>
          </a:p>
          <a:p>
            <a:pPr lvl="1"/>
            <a:r>
              <a:rPr lang="en-US" dirty="0"/>
              <a:t>What country am I in?</a:t>
            </a:r>
          </a:p>
        </p:txBody>
      </p:sp>
    </p:spTree>
    <p:extLst>
      <p:ext uri="{BB962C8B-B14F-4D97-AF65-F5344CB8AC3E}">
        <p14:creationId xmlns:p14="http://schemas.microsoft.com/office/powerpoint/2010/main" val="319524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Interval</a:t>
            </a:r>
          </a:p>
          <a:p>
            <a:r>
              <a:rPr lang="en-US" dirty="0"/>
              <a:t>Movement Interval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Mt. Biking</a:t>
            </a:r>
          </a:p>
          <a:p>
            <a:pPr lvl="1"/>
            <a:r>
              <a:rPr lang="en-US" dirty="0"/>
              <a:t>Exercising</a:t>
            </a:r>
          </a:p>
          <a:p>
            <a:pPr lvl="1"/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51107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50</TotalTime>
  <Words>345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IK Master</vt:lpstr>
      <vt:lpstr>Hey Cortana, Where Am I?</vt:lpstr>
      <vt:lpstr>About Danny &amp; InterKnowlogy</vt:lpstr>
      <vt:lpstr>UWP Cortana (Speech) API</vt:lpstr>
      <vt:lpstr>Voice Commands</vt:lpstr>
      <vt:lpstr>Text-To-Speech (TTS)</vt:lpstr>
      <vt:lpstr>Speech Recognizers</vt:lpstr>
      <vt:lpstr>Choosing Between Grammars</vt:lpstr>
      <vt:lpstr>Single Shot Location</vt:lpstr>
      <vt:lpstr>Continuous Tracking</vt:lpstr>
      <vt:lpstr>Best Practices</vt:lpstr>
      <vt:lpstr>Download Materials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Cortana, Where Am I?</dc:title>
  <dc:creator>Danny Warren</dc:creator>
  <cp:lastModifiedBy>Danny Warren</cp:lastModifiedBy>
  <cp:revision>8</cp:revision>
  <dcterms:created xsi:type="dcterms:W3CDTF">2015-08-06T04:10:25Z</dcterms:created>
  <dcterms:modified xsi:type="dcterms:W3CDTF">2015-08-06T19:22:12Z</dcterms:modified>
</cp:coreProperties>
</file>