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060" autoAdjust="0"/>
  </p:normalViewPr>
  <p:slideViewPr>
    <p:cSldViewPr>
      <p:cViewPr varScale="1">
        <p:scale>
          <a:sx n="99" d="100"/>
          <a:sy n="99" d="100"/>
        </p:scale>
        <p:origin x="15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ndyourcalling@interknowlogy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phone/develop/jj662934(v=vs.105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Crawl, Walk, Talk</a:t>
            </a:r>
            <a:br>
              <a:rPr lang="en-US" dirty="0" smtClean="0"/>
            </a:br>
            <a:r>
              <a:rPr lang="en-US" dirty="0" smtClean="0"/>
              <a:t>Windows Universal App Lifecycle</a:t>
            </a:r>
            <a:br>
              <a:rPr lang="en-US" dirty="0" smtClean="0"/>
            </a:br>
            <a:r>
              <a:rPr lang="en-US" dirty="0" smtClean="0"/>
              <a:t>and Cortana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018" y="141763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We’re Hiring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886200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Us and Apply Now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findyourcalling@interknowlogy.com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3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Windows, Windows Phone, </a:t>
            </a:r>
            <a:r>
              <a:rPr lang="en-US" dirty="0" err="1"/>
              <a:t>Xamarin</a:t>
            </a:r>
            <a:r>
              <a:rPr lang="en-US" dirty="0"/>
              <a:t>, WPF, Kinect, Azure</a:t>
            </a:r>
          </a:p>
          <a:p>
            <a:pPr lvl="2"/>
            <a:r>
              <a:rPr lang="en-US" dirty="0"/>
              <a:t>Web, Mobile, Desktop, Touch, and Touchless</a:t>
            </a:r>
          </a:p>
          <a:p>
            <a:pPr lvl="1"/>
            <a:r>
              <a:rPr lang="en-US" dirty="0"/>
              <a:t>Formal R&amp;D program: RECESS</a:t>
            </a:r>
          </a:p>
          <a:p>
            <a:pPr lvl="2"/>
            <a:r>
              <a:rPr lang="en-US" dirty="0"/>
              <a:t>Self 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</a:t>
            </a:r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Since Oct 2013</a:t>
            </a:r>
          </a:p>
          <a:p>
            <a:pPr lvl="1"/>
            <a:r>
              <a:rPr lang="en-US" dirty="0" smtClean="0"/>
              <a:t>Former Nokia Champion</a:t>
            </a:r>
            <a:endParaRPr lang="en-US" dirty="0"/>
          </a:p>
          <a:p>
            <a:pPr lvl="1"/>
            <a:r>
              <a:rPr lang="en-US" dirty="0"/>
              <a:t>Avid Mt. Biker and aspiring Rock Climber</a:t>
            </a:r>
          </a:p>
        </p:txBody>
      </p:sp>
    </p:spTree>
    <p:extLst>
      <p:ext uri="{BB962C8B-B14F-4D97-AF65-F5344CB8AC3E}">
        <p14:creationId xmlns:p14="http://schemas.microsoft.com/office/powerpoint/2010/main" val="1471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but EXTREMELY important!</a:t>
            </a:r>
          </a:p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UX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3532" y="4419600"/>
            <a:ext cx="152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4419600"/>
            <a:ext cx="213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89" y="0"/>
            <a:ext cx="951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8.1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</a:p>
          <a:p>
            <a:pPr lvl="1"/>
            <a:r>
              <a:rPr lang="en-US" dirty="0" smtClean="0"/>
              <a:t>VCD.xml file</a:t>
            </a:r>
          </a:p>
          <a:p>
            <a:pPr lvl="1"/>
            <a:r>
              <a:rPr lang="en-US" dirty="0" smtClean="0"/>
              <a:t>Used to Launch Apps</a:t>
            </a:r>
            <a:endParaRPr lang="en-US" dirty="0"/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Grammars</a:t>
            </a:r>
          </a:p>
          <a:p>
            <a:pPr lvl="1"/>
            <a:r>
              <a:rPr lang="en-US" dirty="0" smtClean="0"/>
              <a:t>Recognizers</a:t>
            </a:r>
          </a:p>
          <a:p>
            <a:r>
              <a:rPr lang="en-US" dirty="0"/>
              <a:t>Text-To-Speech (TTS)</a:t>
            </a:r>
            <a:endParaRPr lang="en-US" dirty="0" smtClean="0"/>
          </a:p>
          <a:p>
            <a:r>
              <a:rPr lang="en-US" dirty="0" smtClean="0"/>
              <a:t>Error Help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VCD.xml File</a:t>
            </a:r>
          </a:p>
          <a:p>
            <a:r>
              <a:rPr lang="en-US" dirty="0" smtClean="0"/>
              <a:t>Register VCD File</a:t>
            </a:r>
          </a:p>
          <a:p>
            <a:r>
              <a:rPr lang="en-US" dirty="0" smtClean="0"/>
              <a:t>Update Phrase Lists</a:t>
            </a:r>
          </a:p>
          <a:p>
            <a:r>
              <a:rPr lang="en-US" dirty="0" smtClean="0"/>
              <a:t>Now support dictation variables</a:t>
            </a:r>
          </a:p>
          <a:p>
            <a:r>
              <a:rPr lang="en-US" dirty="0" smtClean="0"/>
              <a:t>Declare Capabilities in WMAppManifext.xml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89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 (TTS)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SpeechSynthesizer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SpeakTextAsync</a:t>
            </a:r>
            <a:r>
              <a:rPr lang="en-US" dirty="0" smtClean="0"/>
              <a:t>(“string”)</a:t>
            </a:r>
          </a:p>
          <a:p>
            <a:r>
              <a:rPr lang="en-US" dirty="0" smtClean="0"/>
              <a:t>Literally </a:t>
            </a:r>
            <a:r>
              <a:rPr lang="en-US" dirty="0"/>
              <a:t>stick words in the phone’s mouth!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 must provide any desired UI for interaction</a:t>
            </a:r>
          </a:p>
          <a:p>
            <a:r>
              <a:rPr lang="en-US" dirty="0" smtClean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225040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32200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Dictation and Web Search Grammar</a:t>
            </a:r>
          </a:p>
          <a:p>
            <a:pPr lvl="1"/>
            <a:r>
              <a:rPr lang="en-US" dirty="0" smtClean="0"/>
              <a:t>This is the built in grammar</a:t>
            </a:r>
          </a:p>
          <a:p>
            <a:pPr lvl="1"/>
            <a:r>
              <a:rPr lang="en-US" dirty="0" smtClean="0"/>
              <a:t>Must have network connectivity to use</a:t>
            </a:r>
          </a:p>
          <a:p>
            <a:pPr lvl="1"/>
            <a:r>
              <a:rPr lang="en-US" dirty="0" smtClean="0"/>
              <a:t>Used by default when no other grammar specified</a:t>
            </a:r>
          </a:p>
          <a:p>
            <a:r>
              <a:rPr lang="en-US" dirty="0" smtClean="0"/>
              <a:t>Programmatic List Grammar</a:t>
            </a:r>
          </a:p>
          <a:p>
            <a:pPr lvl="1"/>
            <a:r>
              <a:rPr lang="en-US" dirty="0" smtClean="0"/>
              <a:t>Created in code from a list of strings</a:t>
            </a:r>
          </a:p>
          <a:p>
            <a:pPr lvl="1"/>
            <a:r>
              <a:rPr lang="en-US" dirty="0" smtClean="0"/>
              <a:t>Extremely light weight, fast, and accurate</a:t>
            </a:r>
          </a:p>
          <a:p>
            <a:r>
              <a:rPr lang="en-US" dirty="0" smtClean="0"/>
              <a:t>Speech Recognition Grammar Specification (SRGS File)</a:t>
            </a:r>
          </a:p>
          <a:p>
            <a:pPr lvl="1"/>
            <a:r>
              <a:rPr lang="en-US" dirty="0" smtClean="0"/>
              <a:t>Extremely flexible</a:t>
            </a:r>
          </a:p>
          <a:p>
            <a:pPr lvl="1"/>
            <a:r>
              <a:rPr lang="en-US" dirty="0" smtClean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08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680</TotalTime>
  <Words>288</Words>
  <Application>Microsoft Office PowerPoint</Application>
  <PresentationFormat>On-screen Show (4:3)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IK Master</vt:lpstr>
      <vt:lpstr>Crawl, Walk, Talk Windows Universal App Lifecycle and Cortana API</vt:lpstr>
      <vt:lpstr>About Danny &amp; InterKnowlogy</vt:lpstr>
      <vt:lpstr>App Lifecycle</vt:lpstr>
      <vt:lpstr>PowerPoint Presentation</vt:lpstr>
      <vt:lpstr>Windows Phone 8.1 Speech API</vt:lpstr>
      <vt:lpstr>Voice Commands</vt:lpstr>
      <vt:lpstr>Text-To-Speech (TTS)</vt:lpstr>
      <vt:lpstr>Speech Recognizers</vt:lpstr>
      <vt:lpstr>Choosing Between Grammars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47</cp:revision>
  <dcterms:created xsi:type="dcterms:W3CDTF">2013-08-17T18:06:10Z</dcterms:created>
  <dcterms:modified xsi:type="dcterms:W3CDTF">2015-03-06T03:21:17Z</dcterms:modified>
</cp:coreProperties>
</file>