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4" r:id="rId3"/>
    <p:sldId id="258" r:id="rId4"/>
    <p:sldId id="257" r:id="rId5"/>
    <p:sldId id="259" r:id="rId6"/>
    <p:sldId id="260" r:id="rId7"/>
    <p:sldId id="263" r:id="rId8"/>
    <p:sldId id="261" r:id="rId9"/>
    <p:sldId id="262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6060" autoAdjust="0"/>
  </p:normalViewPr>
  <p:slideViewPr>
    <p:cSldViewPr>
      <p:cViewPr varScale="1">
        <p:scale>
          <a:sx n="100" d="100"/>
          <a:sy n="100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B765-6EFC-4E67-A609-5A2DD4CB2622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2F88-095D-4088-8021-F9F08FF9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indyourcalling@interknowlogy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nterknowlogy.com/author/dannywarr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phone/develop/jj662934(v=vs.105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Crawl, Walk, Talk</a:t>
            </a:r>
            <a:br>
              <a:rPr lang="en-US" dirty="0" smtClean="0"/>
            </a:br>
            <a:r>
              <a:rPr lang="en-US" dirty="0" smtClean="0"/>
              <a:t>WP8.1 App Lifecycle and Speech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600200"/>
            <a:ext cx="6765418" cy="4495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Contact Us</a:t>
            </a:r>
          </a:p>
          <a:p>
            <a:pPr lvl="1"/>
            <a:r>
              <a:rPr lang="en-US" dirty="0" smtClean="0">
                <a:hlinkClick r:id="rId3"/>
              </a:rPr>
              <a:t>findyourcalling@interknowlogy.com</a:t>
            </a:r>
            <a:r>
              <a:rPr lang="en-US" dirty="0" smtClean="0"/>
              <a:t> 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1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76476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http://blogs.interknowlogy.com/author/dannywarren/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3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</a:t>
            </a:r>
          </a:p>
          <a:p>
            <a:pPr lvl="2"/>
            <a:r>
              <a:rPr lang="en-US" dirty="0"/>
              <a:t>Windows 7/8, Touch, WP8, Kinect, Azure, XAML</a:t>
            </a:r>
          </a:p>
          <a:p>
            <a:pPr lvl="2"/>
            <a:r>
              <a:rPr lang="en-US" dirty="0"/>
              <a:t>Web, Mobile, and Desktop</a:t>
            </a:r>
          </a:p>
          <a:p>
            <a:pPr lvl="1"/>
            <a:r>
              <a:rPr lang="en-US" dirty="0"/>
              <a:t>Formal R&amp;D program: RECESS</a:t>
            </a:r>
          </a:p>
          <a:p>
            <a:pPr lvl="2"/>
            <a:r>
              <a:rPr lang="en-US" dirty="0"/>
              <a:t>Self guided learning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</a:t>
            </a:r>
          </a:p>
          <a:p>
            <a:pPr lvl="1"/>
            <a:r>
              <a:rPr lang="en-US" dirty="0"/>
              <a:t>.NET 4.0 Microsoft Certified Professional Developer</a:t>
            </a:r>
          </a:p>
          <a:p>
            <a:pPr lvl="1"/>
            <a:r>
              <a:rPr lang="en-US" dirty="0"/>
              <a:t>Nokia Champion for Windows Phone</a:t>
            </a:r>
          </a:p>
          <a:p>
            <a:pPr lvl="1"/>
            <a:r>
              <a:rPr lang="en-US" dirty="0"/>
              <a:t>Avid Mt. Biker and aspiring Rock Climber</a:t>
            </a:r>
          </a:p>
        </p:txBody>
      </p:sp>
    </p:spTree>
    <p:extLst>
      <p:ext uri="{BB962C8B-B14F-4D97-AF65-F5344CB8AC3E}">
        <p14:creationId xmlns:p14="http://schemas.microsoft.com/office/powerpoint/2010/main" val="1471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Invisible but EXTREMELY important!</a:t>
            </a:r>
          </a:p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UX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Possible Facial Side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2198132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017776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3532" y="4419600"/>
            <a:ext cx="152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419600"/>
            <a:ext cx="213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46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1792"/>
            <a:ext cx="7195294" cy="68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28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0" y="0"/>
            <a:ext cx="160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WP8 Speech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</a:p>
          <a:p>
            <a:pPr lvl="1"/>
            <a:r>
              <a:rPr lang="en-US" dirty="0" smtClean="0"/>
              <a:t>VCD.xml file</a:t>
            </a:r>
          </a:p>
          <a:p>
            <a:pPr lvl="1"/>
            <a:r>
              <a:rPr lang="en-US" dirty="0" smtClean="0"/>
              <a:t>Used to Launch Apps</a:t>
            </a:r>
            <a:endParaRPr lang="en-US" dirty="0"/>
          </a:p>
          <a:p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Grammars</a:t>
            </a:r>
          </a:p>
          <a:p>
            <a:pPr lvl="1"/>
            <a:r>
              <a:rPr lang="en-US" dirty="0" smtClean="0"/>
              <a:t>Recognizers</a:t>
            </a:r>
          </a:p>
          <a:p>
            <a:r>
              <a:rPr lang="en-US" dirty="0"/>
              <a:t>Text-To-Speech (TTS)</a:t>
            </a:r>
            <a:endParaRPr lang="en-US" dirty="0" smtClean="0"/>
          </a:p>
          <a:p>
            <a:r>
              <a:rPr lang="en-US" dirty="0" smtClean="0"/>
              <a:t>Error Help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VCD.xml File</a:t>
            </a:r>
          </a:p>
          <a:p>
            <a:r>
              <a:rPr lang="en-US" dirty="0" smtClean="0"/>
              <a:t>Register VCD File</a:t>
            </a:r>
          </a:p>
          <a:p>
            <a:r>
              <a:rPr lang="en-US" dirty="0" smtClean="0"/>
              <a:t>Update Phrase Lists</a:t>
            </a:r>
          </a:p>
          <a:p>
            <a:r>
              <a:rPr lang="en-US" dirty="0" smtClean="0"/>
              <a:t>Declare Capabilities in WMAppManifext.xml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891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Text-To-Speech (TTS)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Voice</a:t>
            </a:r>
          </a:p>
          <a:p>
            <a:pPr lvl="1"/>
            <a:r>
              <a:rPr lang="en-US" dirty="0"/>
              <a:t>Default is en-US</a:t>
            </a:r>
          </a:p>
          <a:p>
            <a:pPr lvl="1"/>
            <a:r>
              <a:rPr lang="en-US" dirty="0"/>
              <a:t>Can be specified via SRGS file</a:t>
            </a:r>
          </a:p>
          <a:p>
            <a:r>
              <a:rPr lang="en-US" dirty="0"/>
              <a:t>Literally stick words in the phone’s mouth!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 must provide any desired UI for interaction</a:t>
            </a:r>
          </a:p>
          <a:p>
            <a:r>
              <a:rPr lang="en-US" dirty="0" smtClean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225040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32200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Between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Dictation and Web Search Grammar</a:t>
            </a:r>
          </a:p>
          <a:p>
            <a:pPr lvl="1"/>
            <a:r>
              <a:rPr lang="en-US" dirty="0" smtClean="0"/>
              <a:t>This is the built in grammar</a:t>
            </a:r>
          </a:p>
          <a:p>
            <a:pPr lvl="1"/>
            <a:r>
              <a:rPr lang="en-US" dirty="0" smtClean="0"/>
              <a:t>Must have network connectivity to use</a:t>
            </a:r>
          </a:p>
          <a:p>
            <a:pPr lvl="1"/>
            <a:r>
              <a:rPr lang="en-US" dirty="0" smtClean="0"/>
              <a:t>Used by default when no other grammar specified</a:t>
            </a:r>
          </a:p>
          <a:p>
            <a:r>
              <a:rPr lang="en-US" dirty="0" smtClean="0"/>
              <a:t>Programmatic List Grammar</a:t>
            </a:r>
          </a:p>
          <a:p>
            <a:pPr lvl="1"/>
            <a:r>
              <a:rPr lang="en-US" dirty="0" smtClean="0"/>
              <a:t>Created in code from a list of strings</a:t>
            </a:r>
          </a:p>
          <a:p>
            <a:pPr lvl="1"/>
            <a:r>
              <a:rPr lang="en-US" dirty="0" smtClean="0"/>
              <a:t>Extremely light weight, fast, and accurate</a:t>
            </a:r>
          </a:p>
          <a:p>
            <a:r>
              <a:rPr lang="en-US" dirty="0" smtClean="0"/>
              <a:t>Speech Recognition Grammar Specification (SRGS File)</a:t>
            </a:r>
          </a:p>
          <a:p>
            <a:pPr lvl="1"/>
            <a:r>
              <a:rPr lang="en-US" dirty="0" smtClean="0"/>
              <a:t>Extremely flexible</a:t>
            </a:r>
          </a:p>
          <a:p>
            <a:pPr lvl="1"/>
            <a:r>
              <a:rPr lang="en-US" dirty="0" smtClean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3089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562</TotalTime>
  <Words>278</Words>
  <Application>Microsoft Office PowerPoint</Application>
  <PresentationFormat>On-screen Show (4:3)</PresentationFormat>
  <Paragraphs>73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IK Master</vt:lpstr>
      <vt:lpstr>Crawl, Walk, Talk WP8.1 App Lifecycle and Speech API</vt:lpstr>
      <vt:lpstr>About Danny &amp; InterKnowlogy</vt:lpstr>
      <vt:lpstr>App Lifecycle</vt:lpstr>
      <vt:lpstr>PowerPoint Presentation</vt:lpstr>
      <vt:lpstr>WP8 Speech API</vt:lpstr>
      <vt:lpstr>Voice Commands</vt:lpstr>
      <vt:lpstr>Text-To-Speech (TTS)</vt:lpstr>
      <vt:lpstr>Speech Recognizers</vt:lpstr>
      <vt:lpstr>Choosing Between Grammars</vt:lpstr>
      <vt:lpstr>We Want YOU!</vt:lpstr>
      <vt:lpstr>Download Materials</vt:lpstr>
    </vt:vector>
  </TitlesOfParts>
  <LinksUpToDate>false</LinksUpToDate>
  <SharedDoc>false</SharedDoc>
  <HLinks>
    <vt:vector size="24" baseType="variant"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http://www.interknowlogy.com/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http://msdn.microsoft.com/en-us/library/windowsphone/develop/jj662934(v=vs.105).aspx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mailto:findyourcalling@interknowlogy.com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http://blogs.interknowlogy.com/author/dannywarren/</vt:lpwstr>
      </vt:variant>
      <vt:variant>
        <vt:lpwstr/>
      </vt:variant>
    </vt:vector>
  </HLinks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Crawl, Walk, Talk: WP8 App Lifecycle &amp; Speech APIs</dc:title>
  <dc:creator>Danny Warren</dc:creator>
  <cp:lastModifiedBy>Danny Warren</cp:lastModifiedBy>
  <cp:revision>31</cp:revision>
  <dcterms:created xsi:type="dcterms:W3CDTF">2013-08-17T18:06:10Z</dcterms:created>
  <dcterms:modified xsi:type="dcterms:W3CDTF">2014-07-16T02:56:05Z</dcterms:modified>
</cp:coreProperties>
</file>