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759" r:id="rId2"/>
    <p:sldMasterId id="2147483793" r:id="rId3"/>
  </p:sldMasterIdLst>
  <p:notesMasterIdLst>
    <p:notesMasterId r:id="rId10"/>
  </p:notesMasterIdLst>
  <p:sldIdLst>
    <p:sldId id="256" r:id="rId4"/>
    <p:sldId id="268" r:id="rId5"/>
    <p:sldId id="269" r:id="rId6"/>
    <p:sldId id="258" r:id="rId7"/>
    <p:sldId id="257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6060" autoAdjust="0"/>
  </p:normalViewPr>
  <p:slideViewPr>
    <p:cSldViewPr>
      <p:cViewPr varScale="1">
        <p:scale>
          <a:sx n="140" d="100"/>
          <a:sy n="140" d="100"/>
        </p:scale>
        <p:origin x="59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0B765-6EFC-4E67-A609-5A2DD4CB262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2F88-095D-4088-8021-F9F08FF9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4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53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3" name="Shape 6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Cultural Ambassador</a:t>
            </a:r>
            <a:endParaRPr sz="1400"/>
          </a:p>
          <a:p>
            <a:pPr defTabSz="914400"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1436512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4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67"/>
            </a:lvl2pPr>
            <a:lvl3pPr lvl="2" indent="0">
              <a:spcBef>
                <a:spcPts val="0"/>
              </a:spcBef>
              <a:buNone/>
              <a:defRPr sz="1867"/>
            </a:lvl3pPr>
            <a:lvl4pPr lvl="3" indent="0">
              <a:spcBef>
                <a:spcPts val="0"/>
              </a:spcBef>
              <a:buNone/>
              <a:defRPr sz="1867"/>
            </a:lvl4pPr>
            <a:lvl5pPr lvl="4" indent="0">
              <a:spcBef>
                <a:spcPts val="0"/>
              </a:spcBef>
              <a:buNone/>
              <a:defRPr sz="1867"/>
            </a:lvl5pPr>
            <a:lvl6pPr lvl="5" indent="0">
              <a:spcBef>
                <a:spcPts val="0"/>
              </a:spcBef>
              <a:buNone/>
              <a:defRPr sz="1867"/>
            </a:lvl6pPr>
            <a:lvl7pPr lvl="6" indent="0">
              <a:spcBef>
                <a:spcPts val="0"/>
              </a:spcBef>
              <a:buNone/>
              <a:defRPr sz="1867"/>
            </a:lvl7pPr>
            <a:lvl8pPr lvl="7" indent="0">
              <a:spcBef>
                <a:spcPts val="0"/>
              </a:spcBef>
              <a:buNone/>
              <a:defRPr sz="1867"/>
            </a:lvl8pPr>
            <a:lvl9pPr lvl="8" indent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53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67"/>
            </a:lvl2pPr>
            <a:lvl3pPr lvl="2" indent="0">
              <a:spcBef>
                <a:spcPts val="0"/>
              </a:spcBef>
              <a:buNone/>
              <a:defRPr sz="1867"/>
            </a:lvl3pPr>
            <a:lvl4pPr lvl="3" indent="0">
              <a:spcBef>
                <a:spcPts val="0"/>
              </a:spcBef>
              <a:buNone/>
              <a:defRPr sz="1867"/>
            </a:lvl4pPr>
            <a:lvl5pPr lvl="4" indent="0">
              <a:spcBef>
                <a:spcPts val="0"/>
              </a:spcBef>
              <a:buNone/>
              <a:defRPr sz="1867"/>
            </a:lvl5pPr>
            <a:lvl6pPr lvl="5" indent="0">
              <a:spcBef>
                <a:spcPts val="0"/>
              </a:spcBef>
              <a:buNone/>
              <a:defRPr sz="1867"/>
            </a:lvl6pPr>
            <a:lvl7pPr lvl="6" indent="0">
              <a:spcBef>
                <a:spcPts val="0"/>
              </a:spcBef>
              <a:buNone/>
              <a:defRPr sz="1867"/>
            </a:lvl7pPr>
            <a:lvl8pPr lvl="7" indent="0">
              <a:spcBef>
                <a:spcPts val="0"/>
              </a:spcBef>
              <a:buNone/>
              <a:defRPr sz="1867"/>
            </a:lvl8pPr>
            <a:lvl9pPr lvl="8" indent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82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67"/>
            </a:lvl2pPr>
            <a:lvl3pPr lvl="2" indent="0">
              <a:spcBef>
                <a:spcPts val="0"/>
              </a:spcBef>
              <a:buNone/>
              <a:defRPr sz="1867"/>
            </a:lvl3pPr>
            <a:lvl4pPr lvl="3" indent="0">
              <a:spcBef>
                <a:spcPts val="0"/>
              </a:spcBef>
              <a:buNone/>
              <a:defRPr sz="1867"/>
            </a:lvl4pPr>
            <a:lvl5pPr lvl="4" indent="0">
              <a:spcBef>
                <a:spcPts val="0"/>
              </a:spcBef>
              <a:buNone/>
              <a:defRPr sz="1867"/>
            </a:lvl5pPr>
            <a:lvl6pPr lvl="5" indent="0">
              <a:spcBef>
                <a:spcPts val="0"/>
              </a:spcBef>
              <a:buNone/>
              <a:defRPr sz="1867"/>
            </a:lvl6pPr>
            <a:lvl7pPr lvl="6" indent="0">
              <a:spcBef>
                <a:spcPts val="0"/>
              </a:spcBef>
              <a:buNone/>
              <a:defRPr sz="1867"/>
            </a:lvl7pPr>
            <a:lvl8pPr lvl="7" indent="0">
              <a:spcBef>
                <a:spcPts val="0"/>
              </a:spcBef>
              <a:buNone/>
              <a:defRPr sz="1867"/>
            </a:lvl8pPr>
            <a:lvl9pPr lvl="8" indent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724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4.jpeg" descr="PLSGHT WEB PHOTO 025 dark.jpg"/>
          <p:cNvPicPr>
            <a:picLocks noChangeAspect="1"/>
          </p:cNvPicPr>
          <p:nvPr/>
        </p:nvPicPr>
        <p:blipFill>
          <a:blip r:embed="rId2">
            <a:extLst/>
          </a:blip>
          <a:srcRect t="13564"/>
          <a:stretch>
            <a:fillRect/>
          </a:stretch>
        </p:blipFill>
        <p:spPr>
          <a:xfrm>
            <a:off x="0" y="-1"/>
            <a:ext cx="12192000" cy="7023737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2005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5.jpeg" descr="PLSGHT WEB PHOTO 044 dark.jpg"/>
          <p:cNvPicPr>
            <a:picLocks noChangeAspect="1"/>
          </p:cNvPicPr>
          <p:nvPr/>
        </p:nvPicPr>
        <p:blipFill>
          <a:blip r:embed="rId2">
            <a:extLst/>
          </a:blip>
          <a:srcRect t="6389" b="9214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5805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Photo 6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2192001" cy="690655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1111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7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7049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sz="quarter" idx="13"/>
          </p:nvPr>
        </p:nvSpPr>
        <p:spPr>
          <a:xfrm>
            <a:off x="2213279" y="538479"/>
            <a:ext cx="7765442" cy="650241"/>
          </a:xfrm>
          <a:prstGeom prst="rect">
            <a:avLst/>
          </a:prstGeom>
        </p:spPr>
        <p:txBody>
          <a:bodyPr wrap="none"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5057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 - grey"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83820" y="83819"/>
            <a:ext cx="12009857" cy="6680776"/>
          </a:xfrm>
          <a:prstGeom prst="rect">
            <a:avLst/>
          </a:prstGeom>
          <a:ln w="190500" cap="sq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213279" y="538479"/>
            <a:ext cx="7765442" cy="650241"/>
          </a:xfrm>
          <a:prstGeom prst="rect">
            <a:avLst/>
          </a:prstGeom>
        </p:spPr>
        <p:txBody>
          <a:bodyPr wrap="none"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9916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|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 flipH="1">
            <a:off x="4584699" y="426703"/>
            <a:ext cx="2" cy="5990426"/>
          </a:xfrm>
          <a:prstGeom prst="line">
            <a:avLst/>
          </a:prstGeom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-1463042" y="-1"/>
            <a:ext cx="1463042" cy="1200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 defTabSz="914400">
              <a:lnSpc>
                <a:spcPts val="3000"/>
              </a:lnSpc>
              <a:defRPr sz="3600">
                <a:solidFill>
                  <a:srgbClr val="FFFFFF"/>
                </a:solidFill>
                <a:latin typeface="Gotham Light"/>
                <a:ea typeface="Gotham Light"/>
                <a:cs typeface="Gotham Light"/>
                <a:sym typeface="Gotham Light"/>
              </a:defRPr>
            </a:pPr>
            <a:r>
              <a:rPr sz="1400"/>
              <a:t>This slide is </a:t>
            </a:r>
            <a:r>
              <a:rPr sz="1400">
                <a:solidFill>
                  <a:schemeClr val="accent1"/>
                </a:solidFill>
                <a:latin typeface="Gotham Medium"/>
                <a:ea typeface="Gotham Medium"/>
                <a:cs typeface="Gotham Medium"/>
                <a:sym typeface="Gotham Medium"/>
              </a:rPr>
              <a:t>preset</a:t>
            </a:r>
            <a:r>
              <a:rPr sz="1400">
                <a:solidFill>
                  <a:schemeClr val="accent1"/>
                </a:solidFill>
              </a:rPr>
              <a:t> </a:t>
            </a:r>
            <a:r>
              <a:rPr sz="1400"/>
              <a:t>with </a:t>
            </a:r>
            <a:r>
              <a:rPr sz="1400">
                <a:solidFill>
                  <a:schemeClr val="accent1"/>
                </a:solidFill>
                <a:latin typeface="Gotham Medium"/>
                <a:ea typeface="Gotham Medium"/>
                <a:cs typeface="Gotham Medium"/>
                <a:sym typeface="Gotham Medium"/>
              </a:rPr>
              <a:t>animations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3"/>
          </p:nvPr>
        </p:nvSpPr>
        <p:spPr>
          <a:xfrm>
            <a:off x="517952" y="2817396"/>
            <a:ext cx="3507782" cy="1209041"/>
          </a:xfrm>
          <a:prstGeom prst="rect">
            <a:avLst/>
          </a:prstGeom>
        </p:spPr>
        <p:txBody>
          <a:bodyPr lIns="45719" tIns="45719" rIns="45719" bIns="45719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4"/>
          </p:nvPr>
        </p:nvSpPr>
        <p:spPr>
          <a:xfrm>
            <a:off x="5143666" y="3199130"/>
            <a:ext cx="6311474" cy="459741"/>
          </a:xfrm>
          <a:prstGeom prst="rect">
            <a:avLst/>
          </a:prstGeom>
        </p:spPr>
        <p:txBody>
          <a:bodyPr lIns="45719" tIns="45719" rIns="45719" bIns="45719" anchor="ctr">
            <a:sp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 wrap="square"/>
          <a:lstStyle>
            <a:lvl1pPr defTabSz="914400">
              <a:defRPr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2092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|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 flipH="1">
            <a:off x="4584699" y="426703"/>
            <a:ext cx="2" cy="5990426"/>
          </a:xfrm>
          <a:prstGeom prst="line">
            <a:avLst/>
          </a:prstGeom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-1463042" y="-1"/>
            <a:ext cx="1463042" cy="1200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 defTabSz="914400">
              <a:lnSpc>
                <a:spcPts val="3000"/>
              </a:lnSpc>
              <a:defRPr sz="3600">
                <a:solidFill>
                  <a:srgbClr val="FFFFFF"/>
                </a:solidFill>
                <a:latin typeface="Gotham Light"/>
                <a:ea typeface="Gotham Light"/>
                <a:cs typeface="Gotham Light"/>
                <a:sym typeface="Gotham Light"/>
              </a:defRPr>
            </a:pPr>
            <a:r>
              <a:rPr sz="1400"/>
              <a:t>This slide is </a:t>
            </a:r>
            <a:r>
              <a:rPr sz="1400">
                <a:solidFill>
                  <a:schemeClr val="accent1"/>
                </a:solidFill>
                <a:latin typeface="Gotham Medium"/>
                <a:ea typeface="Gotham Medium"/>
                <a:cs typeface="Gotham Medium"/>
                <a:sym typeface="Gotham Medium"/>
              </a:rPr>
              <a:t>preset</a:t>
            </a:r>
            <a:r>
              <a:rPr sz="1400">
                <a:solidFill>
                  <a:schemeClr val="accent1"/>
                </a:solidFill>
              </a:rPr>
              <a:t> </a:t>
            </a:r>
            <a:r>
              <a:rPr sz="1400"/>
              <a:t>with </a:t>
            </a:r>
            <a:r>
              <a:rPr sz="1400">
                <a:solidFill>
                  <a:schemeClr val="accent1"/>
                </a:solidFill>
                <a:latin typeface="Gotham Medium"/>
                <a:ea typeface="Gotham Medium"/>
                <a:cs typeface="Gotham Medium"/>
                <a:sym typeface="Gotham Medium"/>
              </a:rPr>
              <a:t>animations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3"/>
          </p:nvPr>
        </p:nvSpPr>
        <p:spPr>
          <a:xfrm>
            <a:off x="5143666" y="3199130"/>
            <a:ext cx="6422170" cy="459741"/>
          </a:xfrm>
          <a:prstGeom prst="rect">
            <a:avLst/>
          </a:prstGeom>
        </p:spPr>
        <p:txBody>
          <a:bodyPr lIns="45719" tIns="45719" rIns="45719" bIns="45719" anchor="ctr">
            <a:sp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5" name="Shape 115"/>
          <p:cNvSpPr>
            <a:spLocks noGrp="1"/>
          </p:cNvSpPr>
          <p:nvPr>
            <p:ph type="pic" sz="quarter" idx="14"/>
          </p:nvPr>
        </p:nvSpPr>
        <p:spPr>
          <a:xfrm>
            <a:off x="1057660" y="2193555"/>
            <a:ext cx="2470889" cy="2470889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 wrap="square"/>
          <a:lstStyle>
            <a:lvl1pPr defTabSz="914400">
              <a:defRPr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307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67"/>
            </a:lvl2pPr>
            <a:lvl3pPr lvl="2" indent="0">
              <a:spcBef>
                <a:spcPts val="0"/>
              </a:spcBef>
              <a:buNone/>
              <a:defRPr sz="1867"/>
            </a:lvl3pPr>
            <a:lvl4pPr lvl="3" indent="0">
              <a:spcBef>
                <a:spcPts val="0"/>
              </a:spcBef>
              <a:buNone/>
              <a:defRPr sz="1867"/>
            </a:lvl4pPr>
            <a:lvl5pPr lvl="4" indent="0">
              <a:spcBef>
                <a:spcPts val="0"/>
              </a:spcBef>
              <a:buNone/>
              <a:defRPr sz="1867"/>
            </a:lvl5pPr>
            <a:lvl6pPr lvl="5" indent="0">
              <a:spcBef>
                <a:spcPts val="0"/>
              </a:spcBef>
              <a:buNone/>
              <a:defRPr sz="1867"/>
            </a:lvl6pPr>
            <a:lvl7pPr lvl="6" indent="0">
              <a:spcBef>
                <a:spcPts val="0"/>
              </a:spcBef>
              <a:buNone/>
              <a:defRPr sz="1867"/>
            </a:lvl7pPr>
            <a:lvl8pPr lvl="7" indent="0">
              <a:spcBef>
                <a:spcPts val="0"/>
              </a:spcBef>
              <a:buNone/>
              <a:defRPr sz="1867"/>
            </a:lvl8pPr>
            <a:lvl9pPr lvl="8" indent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ctr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853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 |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 flipH="1">
            <a:off x="4584699" y="426703"/>
            <a:ext cx="2" cy="5990426"/>
          </a:xfrm>
          <a:prstGeom prst="line">
            <a:avLst/>
          </a:prstGeom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-1463042" y="-1"/>
            <a:ext cx="1463042" cy="1200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 defTabSz="914400">
              <a:lnSpc>
                <a:spcPts val="3000"/>
              </a:lnSpc>
              <a:defRPr sz="3600">
                <a:solidFill>
                  <a:srgbClr val="FFFFFF"/>
                </a:solidFill>
                <a:latin typeface="Gotham Light"/>
                <a:ea typeface="Gotham Light"/>
                <a:cs typeface="Gotham Light"/>
                <a:sym typeface="Gotham Light"/>
              </a:defRPr>
            </a:pPr>
            <a:r>
              <a:rPr sz="1400"/>
              <a:t>This slide is </a:t>
            </a:r>
            <a:r>
              <a:rPr sz="1400">
                <a:solidFill>
                  <a:schemeClr val="accent1"/>
                </a:solidFill>
                <a:latin typeface="Gotham Medium"/>
                <a:ea typeface="Gotham Medium"/>
                <a:cs typeface="Gotham Medium"/>
                <a:sym typeface="Gotham Medium"/>
              </a:rPr>
              <a:t>preset</a:t>
            </a:r>
            <a:r>
              <a:rPr sz="1400">
                <a:solidFill>
                  <a:schemeClr val="accent1"/>
                </a:solidFill>
              </a:rPr>
              <a:t> </a:t>
            </a:r>
            <a:r>
              <a:rPr sz="1400"/>
              <a:t>with </a:t>
            </a:r>
            <a:r>
              <a:rPr sz="1400">
                <a:solidFill>
                  <a:schemeClr val="accent1"/>
                </a:solidFill>
                <a:latin typeface="Gotham Medium"/>
                <a:ea typeface="Gotham Medium"/>
                <a:cs typeface="Gotham Medium"/>
                <a:sym typeface="Gotham Medium"/>
              </a:rPr>
              <a:t>animations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3"/>
          </p:nvPr>
        </p:nvSpPr>
        <p:spPr>
          <a:xfrm>
            <a:off x="5177065" y="3096796"/>
            <a:ext cx="5932013" cy="650241"/>
          </a:xfrm>
          <a:prstGeom prst="rect">
            <a:avLst/>
          </a:prstGeom>
        </p:spPr>
        <p:txBody>
          <a:bodyPr lIns="45719" tIns="45719" rIns="45719" bIns="45719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4"/>
          </p:nvPr>
        </p:nvSpPr>
        <p:spPr>
          <a:xfrm>
            <a:off x="641006" y="3199130"/>
            <a:ext cx="3351329" cy="459741"/>
          </a:xfrm>
          <a:prstGeom prst="rect">
            <a:avLst/>
          </a:prstGeom>
        </p:spPr>
        <p:txBody>
          <a:bodyPr lIns="45719" tIns="45719" rIns="45719" bIns="45719" anchor="ctr">
            <a:spAutoFit/>
          </a:bodyPr>
          <a:lstStyle>
            <a:lvl1pPr marL="0" indent="0" algn="r">
              <a:lnSpc>
                <a:spcPct val="100000"/>
              </a:lnSpc>
              <a:buSz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 wrap="square"/>
          <a:lstStyle>
            <a:lvl1pPr defTabSz="914400">
              <a:defRPr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171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 |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 flipH="1">
            <a:off x="4584699" y="426703"/>
            <a:ext cx="2" cy="5990426"/>
          </a:xfrm>
          <a:prstGeom prst="line">
            <a:avLst/>
          </a:prstGeom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-1463042" y="-1"/>
            <a:ext cx="1463042" cy="1200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 defTabSz="914400">
              <a:lnSpc>
                <a:spcPts val="3000"/>
              </a:lnSpc>
              <a:defRPr sz="3600">
                <a:solidFill>
                  <a:srgbClr val="FFFFFF"/>
                </a:solidFill>
                <a:latin typeface="Gotham Light"/>
                <a:ea typeface="Gotham Light"/>
                <a:cs typeface="Gotham Light"/>
                <a:sym typeface="Gotham Light"/>
              </a:defRPr>
            </a:pPr>
            <a:r>
              <a:rPr sz="1400"/>
              <a:t>This slide is </a:t>
            </a:r>
            <a:r>
              <a:rPr sz="1400">
                <a:solidFill>
                  <a:schemeClr val="accent1"/>
                </a:solidFill>
                <a:latin typeface="Gotham Medium"/>
                <a:ea typeface="Gotham Medium"/>
                <a:cs typeface="Gotham Medium"/>
                <a:sym typeface="Gotham Medium"/>
              </a:rPr>
              <a:t>preset</a:t>
            </a:r>
            <a:r>
              <a:rPr sz="1400">
                <a:solidFill>
                  <a:schemeClr val="accent1"/>
                </a:solidFill>
              </a:rPr>
              <a:t> </a:t>
            </a:r>
            <a:r>
              <a:rPr sz="1400"/>
              <a:t>with </a:t>
            </a:r>
            <a:r>
              <a:rPr sz="1400">
                <a:solidFill>
                  <a:schemeClr val="accent1"/>
                </a:solidFill>
                <a:latin typeface="Gotham Medium"/>
                <a:ea typeface="Gotham Medium"/>
                <a:cs typeface="Gotham Medium"/>
                <a:sym typeface="Gotham Medium"/>
              </a:rPr>
              <a:t>animations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3"/>
          </p:nvPr>
        </p:nvSpPr>
        <p:spPr>
          <a:xfrm>
            <a:off x="649472" y="3199130"/>
            <a:ext cx="3342863" cy="459741"/>
          </a:xfrm>
          <a:prstGeom prst="rect">
            <a:avLst/>
          </a:prstGeom>
        </p:spPr>
        <p:txBody>
          <a:bodyPr lIns="45719" tIns="45719" rIns="45719" bIns="45719" anchor="ctr">
            <a:spAutoFit/>
          </a:bodyPr>
          <a:lstStyle>
            <a:lvl1pPr marL="0" indent="0" algn="r">
              <a:lnSpc>
                <a:spcPct val="100000"/>
              </a:lnSpc>
              <a:buSz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7" name="Shape 137"/>
          <p:cNvSpPr>
            <a:spLocks noGrp="1"/>
          </p:cNvSpPr>
          <p:nvPr>
            <p:ph type="pic" sz="quarter" idx="14"/>
          </p:nvPr>
        </p:nvSpPr>
        <p:spPr>
          <a:xfrm>
            <a:off x="6748551" y="1991647"/>
            <a:ext cx="2874707" cy="2874706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 wrap="square"/>
          <a:lstStyle>
            <a:lvl1pPr defTabSz="914400">
              <a:defRPr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5272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sz="quarter" idx="13"/>
          </p:nvPr>
        </p:nvSpPr>
        <p:spPr>
          <a:xfrm>
            <a:off x="2213279" y="538479"/>
            <a:ext cx="7765442" cy="650241"/>
          </a:xfrm>
          <a:prstGeom prst="rect">
            <a:avLst/>
          </a:prstGeom>
        </p:spPr>
        <p:txBody>
          <a:bodyPr wrap="none"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4"/>
          </p:nvPr>
        </p:nvSpPr>
        <p:spPr>
          <a:xfrm>
            <a:off x="2026435" y="4892040"/>
            <a:ext cx="3682938" cy="3962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5"/>
          </p:nvPr>
        </p:nvSpPr>
        <p:spPr>
          <a:xfrm>
            <a:off x="6482627" y="4892040"/>
            <a:ext cx="3682938" cy="3962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8" name="Shape 148"/>
          <p:cNvSpPr>
            <a:spLocks noGrp="1"/>
          </p:cNvSpPr>
          <p:nvPr>
            <p:ph type="pic" sz="quarter" idx="16"/>
          </p:nvPr>
        </p:nvSpPr>
        <p:spPr>
          <a:xfrm>
            <a:off x="2725945" y="2287041"/>
            <a:ext cx="2283919" cy="2283918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pic" sz="quarter" idx="17"/>
          </p:nvPr>
        </p:nvSpPr>
        <p:spPr>
          <a:xfrm>
            <a:off x="7182136" y="2287041"/>
            <a:ext cx="2283919" cy="2283918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 wrap="square"/>
          <a:lstStyle>
            <a:lvl1pPr defTabSz="914400">
              <a:defRPr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4345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body" sz="quarter" idx="13"/>
          </p:nvPr>
        </p:nvSpPr>
        <p:spPr>
          <a:xfrm>
            <a:off x="2213279" y="538479"/>
            <a:ext cx="7765442" cy="650241"/>
          </a:xfrm>
          <a:prstGeom prst="rect">
            <a:avLst/>
          </a:prstGeom>
        </p:spPr>
        <p:txBody>
          <a:bodyPr wrap="none"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4"/>
          </p:nvPr>
        </p:nvSpPr>
        <p:spPr>
          <a:xfrm>
            <a:off x="1365285" y="4892040"/>
            <a:ext cx="2587158" cy="3962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5"/>
          </p:nvPr>
        </p:nvSpPr>
        <p:spPr>
          <a:xfrm>
            <a:off x="4802421" y="4892040"/>
            <a:ext cx="2587158" cy="3962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pic" sz="quarter" idx="16"/>
          </p:nvPr>
        </p:nvSpPr>
        <p:spPr>
          <a:xfrm>
            <a:off x="1516905" y="2287041"/>
            <a:ext cx="2283919" cy="2283918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pic" sz="quarter" idx="17"/>
          </p:nvPr>
        </p:nvSpPr>
        <p:spPr>
          <a:xfrm>
            <a:off x="4954041" y="2287041"/>
            <a:ext cx="2283918" cy="2283918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sz="quarter" idx="18"/>
          </p:nvPr>
        </p:nvSpPr>
        <p:spPr>
          <a:xfrm>
            <a:off x="8391176" y="2287041"/>
            <a:ext cx="2283919" cy="2283918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9"/>
          </p:nvPr>
        </p:nvSpPr>
        <p:spPr>
          <a:xfrm>
            <a:off x="8239556" y="4892040"/>
            <a:ext cx="2587159" cy="3962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 wrap="square"/>
          <a:lstStyle>
            <a:lvl1pPr defTabSz="914400">
              <a:defRPr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5088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body" sz="quarter" idx="13"/>
          </p:nvPr>
        </p:nvSpPr>
        <p:spPr>
          <a:xfrm>
            <a:off x="2213279" y="538479"/>
            <a:ext cx="7765442" cy="650241"/>
          </a:xfrm>
          <a:prstGeom prst="rect">
            <a:avLst/>
          </a:prstGeom>
        </p:spPr>
        <p:txBody>
          <a:bodyPr wrap="none"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4"/>
          </p:nvPr>
        </p:nvSpPr>
        <p:spPr>
          <a:xfrm>
            <a:off x="1035835" y="4765040"/>
            <a:ext cx="2286970" cy="3962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5"/>
          </p:nvPr>
        </p:nvSpPr>
        <p:spPr>
          <a:xfrm>
            <a:off x="3634021" y="4765040"/>
            <a:ext cx="2312838" cy="3962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6"/>
          </p:nvPr>
        </p:nvSpPr>
        <p:spPr>
          <a:xfrm>
            <a:off x="6259601" y="4765040"/>
            <a:ext cx="2283918" cy="3962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5" name="Shape 175"/>
          <p:cNvSpPr>
            <a:spLocks noGrp="1"/>
          </p:cNvSpPr>
          <p:nvPr>
            <p:ph type="pic" sz="quarter" idx="17"/>
          </p:nvPr>
        </p:nvSpPr>
        <p:spPr>
          <a:xfrm>
            <a:off x="1037361" y="2287041"/>
            <a:ext cx="2283918" cy="2283918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pic" sz="quarter" idx="18"/>
          </p:nvPr>
        </p:nvSpPr>
        <p:spPr>
          <a:xfrm>
            <a:off x="3648481" y="2287041"/>
            <a:ext cx="2283918" cy="2283918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pic" sz="quarter" idx="19"/>
          </p:nvPr>
        </p:nvSpPr>
        <p:spPr>
          <a:xfrm>
            <a:off x="6259601" y="2287041"/>
            <a:ext cx="2283918" cy="2283918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pic" sz="quarter" idx="20"/>
          </p:nvPr>
        </p:nvSpPr>
        <p:spPr>
          <a:xfrm>
            <a:off x="8870721" y="2287041"/>
            <a:ext cx="2283918" cy="2283918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21"/>
          </p:nvPr>
        </p:nvSpPr>
        <p:spPr>
          <a:xfrm>
            <a:off x="8854736" y="4765040"/>
            <a:ext cx="2283918" cy="3962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 wrap="square"/>
          <a:lstStyle>
            <a:lvl1pPr defTabSz="914400">
              <a:defRPr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35139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ur Image Chunking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body" sz="quarter" idx="13"/>
          </p:nvPr>
        </p:nvSpPr>
        <p:spPr>
          <a:xfrm>
            <a:off x="2213279" y="538479"/>
            <a:ext cx="7765442" cy="650241"/>
          </a:xfrm>
          <a:prstGeom prst="rect">
            <a:avLst/>
          </a:prstGeom>
        </p:spPr>
        <p:txBody>
          <a:bodyPr wrap="none"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sz="quarter" idx="14"/>
          </p:nvPr>
        </p:nvSpPr>
        <p:spPr>
          <a:xfrm>
            <a:off x="1752115" y="3266440"/>
            <a:ext cx="2286970" cy="3962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9" name="Shape 189"/>
          <p:cNvSpPr>
            <a:spLocks noGrp="1"/>
          </p:cNvSpPr>
          <p:nvPr>
            <p:ph type="pic" sz="quarter" idx="15"/>
          </p:nvPr>
        </p:nvSpPr>
        <p:spPr>
          <a:xfrm>
            <a:off x="2068908" y="1504721"/>
            <a:ext cx="1653384" cy="1653383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952515" y="3266439"/>
            <a:ext cx="228697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586002">
              <a:spcBef>
                <a:spcPts val="18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91" name="Shape 191"/>
          <p:cNvSpPr>
            <a:spLocks noGrp="1"/>
          </p:cNvSpPr>
          <p:nvPr>
            <p:ph type="pic" sz="quarter" idx="16"/>
          </p:nvPr>
        </p:nvSpPr>
        <p:spPr>
          <a:xfrm>
            <a:off x="5269308" y="1504721"/>
            <a:ext cx="1653384" cy="1653383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8152915" y="3266439"/>
            <a:ext cx="228697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586002">
              <a:spcBef>
                <a:spcPts val="18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93" name="Shape 193"/>
          <p:cNvSpPr>
            <a:spLocks noGrp="1"/>
          </p:cNvSpPr>
          <p:nvPr>
            <p:ph type="pic" sz="quarter" idx="17"/>
          </p:nvPr>
        </p:nvSpPr>
        <p:spPr>
          <a:xfrm>
            <a:off x="8469709" y="1504721"/>
            <a:ext cx="1653383" cy="1653383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752115" y="5638800"/>
            <a:ext cx="228697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586002">
              <a:spcBef>
                <a:spcPts val="18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pic" sz="quarter" idx="18"/>
          </p:nvPr>
        </p:nvSpPr>
        <p:spPr>
          <a:xfrm>
            <a:off x="2068908" y="3877081"/>
            <a:ext cx="1653384" cy="1653383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952515" y="5638800"/>
            <a:ext cx="228697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586002">
              <a:spcBef>
                <a:spcPts val="18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97" name="Shape 197"/>
          <p:cNvSpPr>
            <a:spLocks noGrp="1"/>
          </p:cNvSpPr>
          <p:nvPr>
            <p:ph type="pic" sz="quarter" idx="19"/>
          </p:nvPr>
        </p:nvSpPr>
        <p:spPr>
          <a:xfrm>
            <a:off x="5269308" y="3877081"/>
            <a:ext cx="1653384" cy="1653383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8152915" y="5638800"/>
            <a:ext cx="228697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586002">
              <a:spcBef>
                <a:spcPts val="18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99" name="Shape 199"/>
          <p:cNvSpPr>
            <a:spLocks noGrp="1"/>
          </p:cNvSpPr>
          <p:nvPr>
            <p:ph type="pic" sz="quarter" idx="20"/>
          </p:nvPr>
        </p:nvSpPr>
        <p:spPr>
          <a:xfrm>
            <a:off x="8469709" y="3877081"/>
            <a:ext cx="1653383" cy="1653383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 wrap="square"/>
          <a:lstStyle>
            <a:lvl1pPr defTabSz="914400">
              <a:defRPr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3793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body" sz="quarter" idx="13"/>
          </p:nvPr>
        </p:nvSpPr>
        <p:spPr>
          <a:xfrm>
            <a:off x="2213279" y="538479"/>
            <a:ext cx="7765442" cy="650241"/>
          </a:xfrm>
          <a:prstGeom prst="rect">
            <a:avLst/>
          </a:prstGeom>
        </p:spPr>
        <p:txBody>
          <a:bodyPr wrap="none"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4"/>
          </p:nvPr>
        </p:nvSpPr>
        <p:spPr>
          <a:xfrm>
            <a:off x="1042981" y="2184400"/>
            <a:ext cx="4938765" cy="3029413"/>
          </a:xfrm>
          <a:prstGeom prst="rect">
            <a:avLst/>
          </a:prstGeom>
          <a:solidFill>
            <a:srgbClr val="000000"/>
          </a:solidFill>
        </p:spPr>
        <p:txBody>
          <a:bodyPr lIns="45719" tIns="45719" rIns="45719" bIns="45719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5"/>
          </p:nvPr>
        </p:nvSpPr>
        <p:spPr>
          <a:xfrm>
            <a:off x="6210254" y="2184400"/>
            <a:ext cx="4938765" cy="3029413"/>
          </a:xfrm>
          <a:prstGeom prst="rect">
            <a:avLst/>
          </a:prstGeom>
          <a:solidFill>
            <a:srgbClr val="000000"/>
          </a:solidFill>
        </p:spPr>
        <p:txBody>
          <a:bodyPr lIns="45719" tIns="45719" rIns="45719" bIns="45719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 wrap="square"/>
          <a:lstStyle>
            <a:lvl1pPr defTabSz="914400">
              <a:defRPr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70412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body" sz="quarter" idx="13"/>
          </p:nvPr>
        </p:nvSpPr>
        <p:spPr>
          <a:xfrm>
            <a:off x="2213279" y="538479"/>
            <a:ext cx="7765442" cy="650241"/>
          </a:xfrm>
          <a:prstGeom prst="rect">
            <a:avLst/>
          </a:prstGeom>
        </p:spPr>
        <p:txBody>
          <a:bodyPr wrap="none"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4"/>
          </p:nvPr>
        </p:nvSpPr>
        <p:spPr>
          <a:xfrm>
            <a:off x="802733" y="2174239"/>
            <a:ext cx="3393254" cy="3029414"/>
          </a:xfrm>
          <a:prstGeom prst="rect">
            <a:avLst/>
          </a:prstGeom>
          <a:solidFill>
            <a:srgbClr val="000000"/>
          </a:solidFill>
        </p:spPr>
        <p:txBody>
          <a:bodyPr lIns="45719" tIns="45719" rIns="45719" bIns="45719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5"/>
          </p:nvPr>
        </p:nvSpPr>
        <p:spPr>
          <a:xfrm>
            <a:off x="4399373" y="2174239"/>
            <a:ext cx="3393254" cy="3029414"/>
          </a:xfrm>
          <a:prstGeom prst="rect">
            <a:avLst/>
          </a:prstGeom>
          <a:solidFill>
            <a:srgbClr val="000000"/>
          </a:solidFill>
        </p:spPr>
        <p:txBody>
          <a:bodyPr lIns="45719" tIns="45719" rIns="45719" bIns="45719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sz="quarter" idx="16"/>
          </p:nvPr>
        </p:nvSpPr>
        <p:spPr>
          <a:xfrm>
            <a:off x="7996013" y="2174239"/>
            <a:ext cx="3393254" cy="3029414"/>
          </a:xfrm>
          <a:prstGeom prst="rect">
            <a:avLst/>
          </a:prstGeom>
          <a:solidFill>
            <a:srgbClr val="000000"/>
          </a:solidFill>
        </p:spPr>
        <p:txBody>
          <a:bodyPr lIns="45719" tIns="45719" rIns="45719" bIns="45719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 wrap="square"/>
          <a:lstStyle>
            <a:lvl1pPr defTabSz="914400">
              <a:defRPr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6037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body" sz="quarter" idx="13"/>
          </p:nvPr>
        </p:nvSpPr>
        <p:spPr>
          <a:xfrm>
            <a:off x="2213279" y="538479"/>
            <a:ext cx="7765442" cy="650241"/>
          </a:xfrm>
          <a:prstGeom prst="rect">
            <a:avLst/>
          </a:prstGeom>
        </p:spPr>
        <p:txBody>
          <a:bodyPr wrap="none"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sz="quarter" idx="14"/>
          </p:nvPr>
        </p:nvSpPr>
        <p:spPr>
          <a:xfrm>
            <a:off x="1065385" y="2184400"/>
            <a:ext cx="4970118" cy="1537362"/>
          </a:xfrm>
          <a:prstGeom prst="rect">
            <a:avLst/>
          </a:prstGeom>
          <a:solidFill>
            <a:srgbClr val="000000"/>
          </a:solidFill>
        </p:spPr>
        <p:txBody>
          <a:bodyPr lIns="45719" tIns="45719" rIns="45719" bIns="45719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0" name="Shape 230"/>
          <p:cNvSpPr>
            <a:spLocks noGrp="1"/>
          </p:cNvSpPr>
          <p:nvPr>
            <p:ph type="body" sz="quarter" idx="15"/>
          </p:nvPr>
        </p:nvSpPr>
        <p:spPr>
          <a:xfrm>
            <a:off x="6216981" y="2184400"/>
            <a:ext cx="4970118" cy="1537362"/>
          </a:xfrm>
          <a:prstGeom prst="rect">
            <a:avLst/>
          </a:prstGeom>
          <a:solidFill>
            <a:srgbClr val="000000"/>
          </a:solidFill>
        </p:spPr>
        <p:txBody>
          <a:bodyPr lIns="45719" tIns="45719" rIns="45719" bIns="45719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6"/>
          </p:nvPr>
        </p:nvSpPr>
        <p:spPr>
          <a:xfrm>
            <a:off x="1065385" y="3931920"/>
            <a:ext cx="4970118" cy="1537362"/>
          </a:xfrm>
          <a:prstGeom prst="rect">
            <a:avLst/>
          </a:prstGeom>
          <a:solidFill>
            <a:srgbClr val="000000"/>
          </a:solidFill>
        </p:spPr>
        <p:txBody>
          <a:bodyPr lIns="45719" tIns="45719" rIns="45719" bIns="45719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sz="quarter" idx="17"/>
          </p:nvPr>
        </p:nvSpPr>
        <p:spPr>
          <a:xfrm>
            <a:off x="6216981" y="3931920"/>
            <a:ext cx="4970118" cy="1537362"/>
          </a:xfrm>
          <a:prstGeom prst="rect">
            <a:avLst/>
          </a:prstGeom>
          <a:solidFill>
            <a:srgbClr val="000000"/>
          </a:solidFill>
        </p:spPr>
        <p:txBody>
          <a:bodyPr lIns="45719" tIns="45719" rIns="45719" bIns="45719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 wrap="square"/>
          <a:lstStyle>
            <a:lvl1pPr defTabSz="914400">
              <a:defRPr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7902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body" sz="quarter" idx="13"/>
          </p:nvPr>
        </p:nvSpPr>
        <p:spPr>
          <a:xfrm>
            <a:off x="2213279" y="538479"/>
            <a:ext cx="7765442" cy="650241"/>
          </a:xfrm>
          <a:prstGeom prst="rect">
            <a:avLst/>
          </a:prstGeom>
        </p:spPr>
        <p:txBody>
          <a:bodyPr wrap="none"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4"/>
          </p:nvPr>
        </p:nvSpPr>
        <p:spPr>
          <a:xfrm>
            <a:off x="578856" y="2184400"/>
            <a:ext cx="3536208" cy="1537362"/>
          </a:xfrm>
          <a:prstGeom prst="rect">
            <a:avLst/>
          </a:prstGeom>
          <a:solidFill>
            <a:srgbClr val="000000"/>
          </a:solidFill>
        </p:spPr>
        <p:txBody>
          <a:bodyPr lIns="45719" tIns="45719" rIns="45719" bIns="45719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5"/>
          </p:nvPr>
        </p:nvSpPr>
        <p:spPr>
          <a:xfrm>
            <a:off x="4327896" y="2184400"/>
            <a:ext cx="3536208" cy="1537362"/>
          </a:xfrm>
          <a:prstGeom prst="rect">
            <a:avLst/>
          </a:prstGeom>
          <a:solidFill>
            <a:srgbClr val="000000"/>
          </a:solidFill>
        </p:spPr>
        <p:txBody>
          <a:bodyPr lIns="45719" tIns="45719" rIns="45719" bIns="45719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3" name="Shape 243"/>
          <p:cNvSpPr>
            <a:spLocks noGrp="1"/>
          </p:cNvSpPr>
          <p:nvPr>
            <p:ph type="body" sz="quarter" idx="16"/>
          </p:nvPr>
        </p:nvSpPr>
        <p:spPr>
          <a:xfrm>
            <a:off x="8076936" y="2184400"/>
            <a:ext cx="3536208" cy="1537362"/>
          </a:xfrm>
          <a:prstGeom prst="rect">
            <a:avLst/>
          </a:prstGeom>
          <a:solidFill>
            <a:srgbClr val="000000"/>
          </a:solidFill>
        </p:spPr>
        <p:txBody>
          <a:bodyPr lIns="45719" tIns="45719" rIns="45719" bIns="45719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7"/>
          </p:nvPr>
        </p:nvSpPr>
        <p:spPr>
          <a:xfrm>
            <a:off x="2453376" y="3942079"/>
            <a:ext cx="3536208" cy="1537363"/>
          </a:xfrm>
          <a:prstGeom prst="rect">
            <a:avLst/>
          </a:prstGeom>
          <a:solidFill>
            <a:srgbClr val="000000"/>
          </a:solidFill>
        </p:spPr>
        <p:txBody>
          <a:bodyPr lIns="45719" tIns="45719" rIns="45719" bIns="45719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8"/>
          </p:nvPr>
        </p:nvSpPr>
        <p:spPr>
          <a:xfrm>
            <a:off x="6202416" y="3942079"/>
            <a:ext cx="3536208" cy="1537363"/>
          </a:xfrm>
          <a:prstGeom prst="rect">
            <a:avLst/>
          </a:prstGeom>
          <a:solidFill>
            <a:srgbClr val="000000"/>
          </a:solidFill>
        </p:spPr>
        <p:txBody>
          <a:bodyPr lIns="45719" tIns="45719" rIns="45719" bIns="45719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 wrap="square"/>
          <a:lstStyle>
            <a:lvl1pPr defTabSz="914400">
              <a:defRPr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9519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67"/>
            </a:lvl2pPr>
            <a:lvl3pPr lvl="2" indent="0">
              <a:spcBef>
                <a:spcPts val="0"/>
              </a:spcBef>
              <a:buNone/>
              <a:defRPr sz="1867"/>
            </a:lvl3pPr>
            <a:lvl4pPr lvl="3" indent="0">
              <a:spcBef>
                <a:spcPts val="0"/>
              </a:spcBef>
              <a:buNone/>
              <a:defRPr sz="1867"/>
            </a:lvl4pPr>
            <a:lvl5pPr lvl="4" indent="0">
              <a:spcBef>
                <a:spcPts val="0"/>
              </a:spcBef>
              <a:buNone/>
              <a:defRPr sz="1867"/>
            </a:lvl5pPr>
            <a:lvl6pPr lvl="5" indent="0">
              <a:spcBef>
                <a:spcPts val="0"/>
              </a:spcBef>
              <a:buNone/>
              <a:defRPr sz="1867"/>
            </a:lvl6pPr>
            <a:lvl7pPr lvl="6" indent="0">
              <a:spcBef>
                <a:spcPts val="0"/>
              </a:spcBef>
              <a:buNone/>
              <a:defRPr sz="1867"/>
            </a:lvl7pPr>
            <a:lvl8pPr lvl="7" indent="0">
              <a:spcBef>
                <a:spcPts val="0"/>
              </a:spcBef>
              <a:buNone/>
              <a:defRPr sz="1867"/>
            </a:lvl8pPr>
            <a:lvl9pPr lvl="8" indent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SzPct val="1000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0643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body" sz="quarter" idx="13"/>
          </p:nvPr>
        </p:nvSpPr>
        <p:spPr>
          <a:xfrm>
            <a:off x="2213279" y="538479"/>
            <a:ext cx="7765442" cy="650241"/>
          </a:xfrm>
          <a:prstGeom prst="rect">
            <a:avLst/>
          </a:prstGeom>
        </p:spPr>
        <p:txBody>
          <a:bodyPr wrap="none"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4"/>
          </p:nvPr>
        </p:nvSpPr>
        <p:spPr>
          <a:xfrm>
            <a:off x="578856" y="2184400"/>
            <a:ext cx="3536208" cy="1537362"/>
          </a:xfrm>
          <a:prstGeom prst="rect">
            <a:avLst/>
          </a:prstGeom>
          <a:solidFill>
            <a:srgbClr val="000000"/>
          </a:solidFill>
        </p:spPr>
        <p:txBody>
          <a:bodyPr lIns="45719" tIns="45719" rIns="45719" bIns="45719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5"/>
          </p:nvPr>
        </p:nvSpPr>
        <p:spPr>
          <a:xfrm>
            <a:off x="4327896" y="2184400"/>
            <a:ext cx="3536208" cy="1537362"/>
          </a:xfrm>
          <a:prstGeom prst="rect">
            <a:avLst/>
          </a:prstGeom>
          <a:solidFill>
            <a:srgbClr val="000000"/>
          </a:solidFill>
        </p:spPr>
        <p:txBody>
          <a:bodyPr lIns="45719" tIns="45719" rIns="45719" bIns="45719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6" name="Shape 256"/>
          <p:cNvSpPr>
            <a:spLocks noGrp="1"/>
          </p:cNvSpPr>
          <p:nvPr>
            <p:ph type="body" sz="quarter" idx="16"/>
          </p:nvPr>
        </p:nvSpPr>
        <p:spPr>
          <a:xfrm>
            <a:off x="8076936" y="2184400"/>
            <a:ext cx="3536208" cy="1537362"/>
          </a:xfrm>
          <a:prstGeom prst="rect">
            <a:avLst/>
          </a:prstGeom>
          <a:solidFill>
            <a:srgbClr val="000000"/>
          </a:solidFill>
        </p:spPr>
        <p:txBody>
          <a:bodyPr lIns="45719" tIns="45719" rIns="45719" bIns="45719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7" name="Shape 257"/>
          <p:cNvSpPr>
            <a:spLocks noGrp="1"/>
          </p:cNvSpPr>
          <p:nvPr>
            <p:ph type="body" sz="quarter" idx="17"/>
          </p:nvPr>
        </p:nvSpPr>
        <p:spPr>
          <a:xfrm>
            <a:off x="578856" y="3937000"/>
            <a:ext cx="3536208" cy="1537362"/>
          </a:xfrm>
          <a:prstGeom prst="rect">
            <a:avLst/>
          </a:prstGeom>
          <a:solidFill>
            <a:srgbClr val="000000"/>
          </a:solidFill>
        </p:spPr>
        <p:txBody>
          <a:bodyPr lIns="45719" tIns="45719" rIns="45719" bIns="45719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sz="quarter" idx="18"/>
          </p:nvPr>
        </p:nvSpPr>
        <p:spPr>
          <a:xfrm>
            <a:off x="4327896" y="3937000"/>
            <a:ext cx="3536208" cy="1537362"/>
          </a:xfrm>
          <a:prstGeom prst="rect">
            <a:avLst/>
          </a:prstGeom>
          <a:solidFill>
            <a:srgbClr val="000000"/>
          </a:solidFill>
        </p:spPr>
        <p:txBody>
          <a:bodyPr lIns="45719" tIns="45719" rIns="45719" bIns="45719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sz="quarter" idx="19"/>
          </p:nvPr>
        </p:nvSpPr>
        <p:spPr>
          <a:xfrm>
            <a:off x="8076936" y="3937000"/>
            <a:ext cx="3536208" cy="1537362"/>
          </a:xfrm>
          <a:prstGeom prst="rect">
            <a:avLst/>
          </a:prstGeom>
          <a:solidFill>
            <a:srgbClr val="000000"/>
          </a:solidFill>
        </p:spPr>
        <p:txBody>
          <a:bodyPr lIns="45719" tIns="45719" rIns="45719" bIns="45719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 wrap="square"/>
          <a:lstStyle>
            <a:lvl1pPr defTabSz="914400">
              <a:defRPr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45915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body" sz="quarter" idx="13"/>
          </p:nvPr>
        </p:nvSpPr>
        <p:spPr>
          <a:xfrm>
            <a:off x="1107815" y="2441955"/>
            <a:ext cx="10101307" cy="1417321"/>
          </a:xfrm>
          <a:prstGeom prst="rect">
            <a:avLst/>
          </a:prstGeom>
        </p:spPr>
        <p:txBody>
          <a:bodyPr lIns="45719" tIns="45719" rIns="45719" bIns="45719"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4800" spc="-144">
                <a:solidFill>
                  <a:schemeClr val="accent4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sz="quarter" idx="14"/>
          </p:nvPr>
        </p:nvSpPr>
        <p:spPr>
          <a:xfrm>
            <a:off x="1163319" y="3854196"/>
            <a:ext cx="9762890" cy="4597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9" name="Shape 269"/>
          <p:cNvSpPr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 wrap="square"/>
          <a:lstStyle>
            <a:lvl1pPr defTabSz="914400">
              <a:defRPr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97275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body" sz="quarter" idx="13"/>
          </p:nvPr>
        </p:nvSpPr>
        <p:spPr>
          <a:xfrm>
            <a:off x="1107815" y="2785109"/>
            <a:ext cx="9976371" cy="828041"/>
          </a:xfrm>
          <a:prstGeom prst="rect">
            <a:avLst/>
          </a:prstGeom>
        </p:spPr>
        <p:txBody>
          <a:bodyPr lIns="45719" tIns="45719" rIns="45719" bIns="45719"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4800" spc="-144">
                <a:solidFill>
                  <a:schemeClr val="accent5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4"/>
          </p:nvPr>
        </p:nvSpPr>
        <p:spPr>
          <a:xfrm>
            <a:off x="1163319" y="3559810"/>
            <a:ext cx="9469044" cy="5105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sz="28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8" name="Shape 278"/>
          <p:cNvSpPr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 wrap="square"/>
          <a:lstStyle>
            <a:lvl1pPr defTabSz="914400">
              <a:defRPr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28287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ullets |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-1463042" y="-1"/>
            <a:ext cx="1463042" cy="1200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 defTabSz="914400">
              <a:lnSpc>
                <a:spcPts val="3000"/>
              </a:lnSpc>
              <a:defRPr sz="3600">
                <a:solidFill>
                  <a:srgbClr val="FFFFFF"/>
                </a:solidFill>
                <a:latin typeface="Gotham Light"/>
                <a:ea typeface="Gotham Light"/>
                <a:cs typeface="Gotham Light"/>
                <a:sym typeface="Gotham Light"/>
              </a:defRPr>
            </a:pPr>
            <a:r>
              <a:rPr sz="1400"/>
              <a:t>This slide is </a:t>
            </a:r>
            <a:r>
              <a:rPr sz="1400">
                <a:solidFill>
                  <a:schemeClr val="accent1"/>
                </a:solidFill>
                <a:latin typeface="Gotham Medium"/>
                <a:ea typeface="Gotham Medium"/>
                <a:cs typeface="Gotham Medium"/>
                <a:sym typeface="Gotham Medium"/>
              </a:rPr>
              <a:t>preset</a:t>
            </a:r>
            <a:r>
              <a:rPr sz="1400">
                <a:solidFill>
                  <a:schemeClr val="accent1"/>
                </a:solidFill>
              </a:rPr>
              <a:t> </a:t>
            </a:r>
            <a:r>
              <a:rPr sz="1400"/>
              <a:t>with </a:t>
            </a:r>
            <a:r>
              <a:rPr sz="1400">
                <a:solidFill>
                  <a:schemeClr val="accent1"/>
                </a:solidFill>
                <a:latin typeface="Gotham Medium"/>
                <a:ea typeface="Gotham Medium"/>
                <a:cs typeface="Gotham Medium"/>
                <a:sym typeface="Gotham Medium"/>
              </a:rPr>
              <a:t>animations</a:t>
            </a:r>
          </a:p>
        </p:txBody>
      </p:sp>
      <p:sp>
        <p:nvSpPr>
          <p:cNvPr id="286" name="Shape 286"/>
          <p:cNvSpPr>
            <a:spLocks noGrp="1"/>
          </p:cNvSpPr>
          <p:nvPr>
            <p:ph type="body" sz="quarter" idx="13"/>
          </p:nvPr>
        </p:nvSpPr>
        <p:spPr>
          <a:xfrm>
            <a:off x="5177065" y="3096796"/>
            <a:ext cx="6238351" cy="650241"/>
          </a:xfrm>
          <a:prstGeom prst="rect">
            <a:avLst/>
          </a:prstGeom>
        </p:spPr>
        <p:txBody>
          <a:bodyPr lIns="45719" tIns="45719" rIns="45719" bIns="45719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4"/>
          </p:nvPr>
        </p:nvSpPr>
        <p:spPr>
          <a:xfrm>
            <a:off x="562865" y="3199130"/>
            <a:ext cx="3429470" cy="459741"/>
          </a:xfrm>
          <a:prstGeom prst="rect">
            <a:avLst/>
          </a:prstGeom>
        </p:spPr>
        <p:txBody>
          <a:bodyPr lIns="45719" tIns="45719" rIns="45719" bIns="45719" anchor="ctr">
            <a:spAutoFit/>
          </a:bodyPr>
          <a:lstStyle>
            <a:lvl1pPr marL="0" indent="0" algn="r">
              <a:lnSpc>
                <a:spcPct val="100000"/>
              </a:lnSpc>
              <a:buSz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8" name="Shape 288"/>
          <p:cNvSpPr/>
          <p:nvPr/>
        </p:nvSpPr>
        <p:spPr>
          <a:xfrm>
            <a:off x="4589050" y="1917902"/>
            <a:ext cx="90002" cy="3000404"/>
          </a:xfrm>
          <a:prstGeom prst="rect">
            <a:avLst/>
          </a:prstGeom>
          <a:gradFill>
            <a:gsLst>
              <a:gs pos="0">
                <a:srgbClr val="E62A89"/>
              </a:gs>
              <a:gs pos="100000">
                <a:srgbClr val="F25B2A"/>
              </a:gs>
            </a:gsLst>
            <a:lin ang="14999920"/>
          </a:gradFill>
          <a:ln w="12700">
            <a:miter lim="400000"/>
          </a:ln>
        </p:spPr>
        <p:txBody>
          <a:bodyPr lIns="60958" tIns="60958" rIns="60958" bIns="60958" anchor="ctr"/>
          <a:lstStyle/>
          <a:p>
            <a:pPr algn="ctr" defTabSz="1219200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 flipH="1">
            <a:off x="4584819" y="461871"/>
            <a:ext cx="1" cy="5690803"/>
          </a:xfrm>
          <a:prstGeom prst="line">
            <a:avLst/>
          </a:prstGeom>
          <a:ln w="12700">
            <a:solidFill>
              <a:srgbClr val="767171"/>
            </a:solidFill>
            <a:miter/>
          </a:ln>
        </p:spPr>
        <p:txBody>
          <a:bodyPr lIns="60958" tIns="60958" rIns="60958" bIns="60958"/>
          <a:lstStyle/>
          <a:p>
            <a:pPr defTabSz="1219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90" name="Shape 290"/>
          <p:cNvSpPr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 wrap="square"/>
          <a:lstStyle>
            <a:lvl1pPr defTabSz="914400">
              <a:defRPr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8974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ullets |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-1463042" y="-1"/>
            <a:ext cx="1463042" cy="1200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 defTabSz="914400">
              <a:lnSpc>
                <a:spcPts val="3000"/>
              </a:lnSpc>
              <a:defRPr sz="3600">
                <a:solidFill>
                  <a:srgbClr val="FFFFFF"/>
                </a:solidFill>
                <a:latin typeface="Gotham Light"/>
                <a:ea typeface="Gotham Light"/>
                <a:cs typeface="Gotham Light"/>
                <a:sym typeface="Gotham Light"/>
              </a:defRPr>
            </a:pPr>
            <a:r>
              <a:rPr sz="1400"/>
              <a:t>This slide is </a:t>
            </a:r>
            <a:r>
              <a:rPr sz="1400">
                <a:solidFill>
                  <a:schemeClr val="accent1"/>
                </a:solidFill>
                <a:latin typeface="Gotham Medium"/>
                <a:ea typeface="Gotham Medium"/>
                <a:cs typeface="Gotham Medium"/>
                <a:sym typeface="Gotham Medium"/>
              </a:rPr>
              <a:t>preset</a:t>
            </a:r>
            <a:r>
              <a:rPr sz="1400">
                <a:solidFill>
                  <a:schemeClr val="accent1"/>
                </a:solidFill>
              </a:rPr>
              <a:t> </a:t>
            </a:r>
            <a:r>
              <a:rPr sz="1400"/>
              <a:t>with </a:t>
            </a:r>
            <a:r>
              <a:rPr sz="1400">
                <a:solidFill>
                  <a:schemeClr val="accent1"/>
                </a:solidFill>
                <a:latin typeface="Gotham Medium"/>
                <a:ea typeface="Gotham Medium"/>
                <a:cs typeface="Gotham Medium"/>
                <a:sym typeface="Gotham Medium"/>
              </a:rPr>
              <a:t>animations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sz="quarter" idx="13"/>
          </p:nvPr>
        </p:nvSpPr>
        <p:spPr>
          <a:xfrm>
            <a:off x="527146" y="3199130"/>
            <a:ext cx="3465189" cy="459741"/>
          </a:xfrm>
          <a:prstGeom prst="rect">
            <a:avLst/>
          </a:prstGeom>
        </p:spPr>
        <p:txBody>
          <a:bodyPr lIns="45719" tIns="45719" rIns="45719" bIns="45719" anchor="ctr">
            <a:spAutoFit/>
          </a:bodyPr>
          <a:lstStyle>
            <a:lvl1pPr marL="0" indent="0" algn="r">
              <a:lnSpc>
                <a:spcPct val="100000"/>
              </a:lnSpc>
              <a:buSz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9" name="Shape 299"/>
          <p:cNvSpPr>
            <a:spLocks noGrp="1"/>
          </p:cNvSpPr>
          <p:nvPr>
            <p:ph type="pic" sz="quarter" idx="14"/>
          </p:nvPr>
        </p:nvSpPr>
        <p:spPr>
          <a:xfrm>
            <a:off x="6748551" y="1991647"/>
            <a:ext cx="2874707" cy="2874706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4589050" y="1917902"/>
            <a:ext cx="90002" cy="3000404"/>
          </a:xfrm>
          <a:prstGeom prst="rect">
            <a:avLst/>
          </a:prstGeom>
          <a:gradFill>
            <a:gsLst>
              <a:gs pos="0">
                <a:srgbClr val="E62A89"/>
              </a:gs>
              <a:gs pos="100000">
                <a:srgbClr val="F25B2A"/>
              </a:gs>
            </a:gsLst>
            <a:lin ang="14999920"/>
          </a:gradFill>
          <a:ln w="12700">
            <a:miter lim="400000"/>
          </a:ln>
        </p:spPr>
        <p:txBody>
          <a:bodyPr lIns="60958" tIns="60958" rIns="60958" bIns="60958" anchor="ctr"/>
          <a:lstStyle/>
          <a:p>
            <a:pPr algn="ctr" defTabSz="1219200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 flipH="1">
            <a:off x="4584819" y="461871"/>
            <a:ext cx="1" cy="5690803"/>
          </a:xfrm>
          <a:prstGeom prst="line">
            <a:avLst/>
          </a:prstGeom>
          <a:ln w="12700">
            <a:solidFill>
              <a:srgbClr val="767171"/>
            </a:solidFill>
            <a:miter/>
          </a:ln>
        </p:spPr>
        <p:txBody>
          <a:bodyPr lIns="60958" tIns="60958" rIns="60958" bIns="60958"/>
          <a:lstStyle/>
          <a:p>
            <a:pPr defTabSz="1219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02" name="Shape 302"/>
          <p:cNvSpPr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 wrap="square"/>
          <a:lstStyle>
            <a:lvl1pPr defTabSz="914400">
              <a:defRPr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26258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|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 flipH="1">
            <a:off x="4584699" y="426703"/>
            <a:ext cx="2" cy="5990426"/>
          </a:xfrm>
          <a:prstGeom prst="line">
            <a:avLst/>
          </a:prstGeom>
          <a:ln w="25400">
            <a:solidFill>
              <a:schemeClr val="accent1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-1463042" y="-1"/>
            <a:ext cx="1463042" cy="1200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 defTabSz="914400">
              <a:lnSpc>
                <a:spcPts val="3000"/>
              </a:lnSpc>
              <a:defRPr sz="3600">
                <a:solidFill>
                  <a:srgbClr val="FFFFFF"/>
                </a:solidFill>
                <a:latin typeface="Gotham Light"/>
                <a:ea typeface="Gotham Light"/>
                <a:cs typeface="Gotham Light"/>
                <a:sym typeface="Gotham Light"/>
              </a:defRPr>
            </a:pPr>
            <a:r>
              <a:rPr sz="1400"/>
              <a:t>This slide is </a:t>
            </a:r>
            <a:r>
              <a:rPr sz="1400">
                <a:solidFill>
                  <a:schemeClr val="accent1"/>
                </a:solidFill>
                <a:latin typeface="Gotham Medium"/>
                <a:ea typeface="Gotham Medium"/>
                <a:cs typeface="Gotham Medium"/>
                <a:sym typeface="Gotham Medium"/>
              </a:rPr>
              <a:t>preset</a:t>
            </a:r>
            <a:r>
              <a:rPr sz="1400">
                <a:solidFill>
                  <a:schemeClr val="accent1"/>
                </a:solidFill>
              </a:rPr>
              <a:t> </a:t>
            </a:r>
            <a:r>
              <a:rPr sz="1400"/>
              <a:t>with </a:t>
            </a:r>
            <a:r>
              <a:rPr sz="1400">
                <a:solidFill>
                  <a:schemeClr val="accent1"/>
                </a:solidFill>
                <a:latin typeface="Gotham Medium"/>
                <a:ea typeface="Gotham Medium"/>
                <a:cs typeface="Gotham Medium"/>
                <a:sym typeface="Gotham Medium"/>
              </a:rPr>
              <a:t>animations</a:t>
            </a:r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3"/>
          </p:nvPr>
        </p:nvSpPr>
        <p:spPr>
          <a:xfrm>
            <a:off x="517952" y="2817396"/>
            <a:ext cx="3507782" cy="1209041"/>
          </a:xfrm>
          <a:prstGeom prst="rect">
            <a:avLst/>
          </a:prstGeom>
        </p:spPr>
        <p:txBody>
          <a:bodyPr lIns="45719" tIns="45719" rIns="45719" bIns="45719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4"/>
          </p:nvPr>
        </p:nvSpPr>
        <p:spPr>
          <a:xfrm>
            <a:off x="5143666" y="3199130"/>
            <a:ext cx="6350707" cy="459741"/>
          </a:xfrm>
          <a:prstGeom prst="rect">
            <a:avLst/>
          </a:prstGeom>
        </p:spPr>
        <p:txBody>
          <a:bodyPr lIns="45719" tIns="45719" rIns="45719" bIns="45719" anchor="ctr">
            <a:sp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3" name="Shape 313"/>
          <p:cNvSpPr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 wrap="square"/>
          <a:lstStyle>
            <a:lvl1pPr defTabSz="914400">
              <a:defRPr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2799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Image |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-1463042" y="-1"/>
            <a:ext cx="1463042" cy="1200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 defTabSz="914400">
              <a:lnSpc>
                <a:spcPts val="3000"/>
              </a:lnSpc>
              <a:defRPr sz="3600">
                <a:solidFill>
                  <a:srgbClr val="FFFFFF"/>
                </a:solidFill>
                <a:latin typeface="Gotham Light"/>
                <a:ea typeface="Gotham Light"/>
                <a:cs typeface="Gotham Light"/>
                <a:sym typeface="Gotham Light"/>
              </a:defRPr>
            </a:pPr>
            <a:r>
              <a:rPr sz="1400"/>
              <a:t>This slide is </a:t>
            </a:r>
            <a:r>
              <a:rPr sz="1400">
                <a:solidFill>
                  <a:schemeClr val="accent1"/>
                </a:solidFill>
                <a:latin typeface="Gotham Medium"/>
                <a:ea typeface="Gotham Medium"/>
                <a:cs typeface="Gotham Medium"/>
                <a:sym typeface="Gotham Medium"/>
              </a:rPr>
              <a:t>preset</a:t>
            </a:r>
            <a:r>
              <a:rPr sz="1400">
                <a:solidFill>
                  <a:schemeClr val="accent1"/>
                </a:solidFill>
              </a:rPr>
              <a:t> </a:t>
            </a:r>
            <a:r>
              <a:rPr sz="1400"/>
              <a:t>with </a:t>
            </a:r>
            <a:r>
              <a:rPr sz="1400">
                <a:solidFill>
                  <a:schemeClr val="accent1"/>
                </a:solidFill>
                <a:latin typeface="Gotham Medium"/>
                <a:ea typeface="Gotham Medium"/>
                <a:cs typeface="Gotham Medium"/>
                <a:sym typeface="Gotham Medium"/>
              </a:rPr>
              <a:t>animations</a:t>
            </a:r>
          </a:p>
        </p:txBody>
      </p:sp>
      <p:sp>
        <p:nvSpPr>
          <p:cNvPr id="321" name="Shape 321"/>
          <p:cNvSpPr>
            <a:spLocks noGrp="1"/>
          </p:cNvSpPr>
          <p:nvPr>
            <p:ph type="body" sz="quarter" idx="13"/>
          </p:nvPr>
        </p:nvSpPr>
        <p:spPr>
          <a:xfrm>
            <a:off x="5143666" y="3199130"/>
            <a:ext cx="6341936" cy="459741"/>
          </a:xfrm>
          <a:prstGeom prst="rect">
            <a:avLst/>
          </a:prstGeom>
        </p:spPr>
        <p:txBody>
          <a:bodyPr lIns="45719" tIns="45719" rIns="45719" bIns="45719" anchor="ctr">
            <a:sp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2" name="Shape 322"/>
          <p:cNvSpPr>
            <a:spLocks noGrp="1"/>
          </p:cNvSpPr>
          <p:nvPr>
            <p:ph type="pic" sz="quarter" idx="14"/>
          </p:nvPr>
        </p:nvSpPr>
        <p:spPr>
          <a:xfrm>
            <a:off x="1057660" y="2193555"/>
            <a:ext cx="2470889" cy="2470889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589050" y="1917902"/>
            <a:ext cx="90002" cy="3000404"/>
          </a:xfrm>
          <a:prstGeom prst="rect">
            <a:avLst/>
          </a:prstGeom>
          <a:gradFill>
            <a:gsLst>
              <a:gs pos="0">
                <a:srgbClr val="E62A89"/>
              </a:gs>
              <a:gs pos="100000">
                <a:srgbClr val="F25B2A"/>
              </a:gs>
            </a:gsLst>
            <a:lin ang="14999920"/>
          </a:gradFill>
          <a:ln w="12700">
            <a:miter lim="400000"/>
          </a:ln>
        </p:spPr>
        <p:txBody>
          <a:bodyPr lIns="60958" tIns="60958" rIns="60958" bIns="60958" anchor="ctr"/>
          <a:lstStyle/>
          <a:p>
            <a:pPr algn="ctr" defTabSz="1219200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 flipH="1">
            <a:off x="4584819" y="461871"/>
            <a:ext cx="1" cy="5690803"/>
          </a:xfrm>
          <a:prstGeom prst="line">
            <a:avLst/>
          </a:prstGeom>
          <a:ln w="12700">
            <a:solidFill>
              <a:srgbClr val="767171"/>
            </a:solidFill>
            <a:miter/>
          </a:ln>
        </p:spPr>
        <p:txBody>
          <a:bodyPr lIns="60958" tIns="60958" rIns="60958" bIns="60958"/>
          <a:lstStyle/>
          <a:p>
            <a:pPr defTabSz="1219200"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5" name="Shape 325"/>
          <p:cNvSpPr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 wrap="square"/>
          <a:lstStyle>
            <a:lvl1pPr defTabSz="914400">
              <a:defRPr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99025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portant 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/>
          </p:cNvSpPr>
          <p:nvPr>
            <p:ph type="body" sz="half" idx="13"/>
          </p:nvPr>
        </p:nvSpPr>
        <p:spPr>
          <a:xfrm>
            <a:off x="1823757" y="2278379"/>
            <a:ext cx="8544486" cy="2301241"/>
          </a:xfrm>
          <a:prstGeom prst="rect">
            <a:avLst/>
          </a:prstGeom>
        </p:spPr>
        <p:txBody>
          <a:bodyPr lIns="45719" tIns="45719" rIns="45719" bIns="45719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800" spc="-144">
                <a:solidFill>
                  <a:srgbClr val="FFFFFF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2" name="Shape 342"/>
          <p:cNvSpPr>
            <a:spLocks noGrp="1"/>
          </p:cNvSpPr>
          <p:nvPr>
            <p:ph type="sldNum" sz="quarter" idx="2"/>
          </p:nvPr>
        </p:nvSpPr>
        <p:spPr>
          <a:xfrm>
            <a:off x="8737600" y="6172200"/>
            <a:ext cx="2844801" cy="368301"/>
          </a:xfrm>
          <a:prstGeom prst="rect">
            <a:avLst/>
          </a:prstGeom>
        </p:spPr>
        <p:txBody>
          <a:bodyPr wrap="square"/>
          <a:lstStyle>
            <a:lvl1pPr algn="l" defTabSz="586002">
              <a:spcBef>
                <a:spcPts val="1800"/>
              </a:spcBef>
              <a:defRPr sz="1800">
                <a:solidFill>
                  <a:srgbClr val="000000"/>
                </a:solidFill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5572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62572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415610" y="992763"/>
            <a:ext cx="11360802" cy="2736803"/>
          </a:xfrm>
          <a:prstGeom prst="rect">
            <a:avLst/>
          </a:prstGeom>
        </p:spPr>
        <p:txBody>
          <a:bodyPr lIns="121898" tIns="121898" rIns="121898" bIns="121898" anchor="b">
            <a:normAutofit/>
          </a:bodyPr>
          <a:lstStyle>
            <a:lvl1pPr defTabSz="1219200">
              <a:lnSpc>
                <a:spcPct val="100000"/>
              </a:lnSpc>
              <a:defRPr sz="6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7" name="Shape 357"/>
          <p:cNvSpPr>
            <a:spLocks noGrp="1"/>
          </p:cNvSpPr>
          <p:nvPr>
            <p:ph type="body" sz="quarter" idx="1"/>
          </p:nvPr>
        </p:nvSpPr>
        <p:spPr>
          <a:xfrm>
            <a:off x="415597" y="3778833"/>
            <a:ext cx="11360802" cy="1056802"/>
          </a:xfrm>
          <a:prstGeom prst="rect">
            <a:avLst/>
          </a:prstGeom>
        </p:spPr>
        <p:txBody>
          <a:bodyPr lIns="121898" tIns="121898" rIns="121898" bIns="121898">
            <a:normAutofit/>
          </a:bodyPr>
          <a:lstStyle>
            <a:lvl1pPr marL="0" indent="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pic>
        <p:nvPicPr>
          <p:cNvPr id="358" name="image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0859" y="0"/>
            <a:ext cx="12633718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Shape 359"/>
          <p:cNvSpPr>
            <a:spLocks noGrp="1"/>
          </p:cNvSpPr>
          <p:nvPr>
            <p:ph type="sldNum" sz="quarter" idx="2"/>
          </p:nvPr>
        </p:nvSpPr>
        <p:spPr>
          <a:xfrm>
            <a:off x="11602378" y="6271683"/>
            <a:ext cx="425947" cy="416546"/>
          </a:xfrm>
          <a:prstGeom prst="rect">
            <a:avLst/>
          </a:prstGeom>
        </p:spPr>
        <p:txBody>
          <a:bodyPr lIns="121865" tIns="121865" rIns="121865" bIns="121865"/>
          <a:lstStyle>
            <a:lvl1pPr defTabSz="1219200"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572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67"/>
            </a:lvl2pPr>
            <a:lvl3pPr lvl="2" indent="0">
              <a:spcBef>
                <a:spcPts val="0"/>
              </a:spcBef>
              <a:buNone/>
              <a:defRPr sz="1867"/>
            </a:lvl3pPr>
            <a:lvl4pPr lvl="3" indent="0">
              <a:spcBef>
                <a:spcPts val="0"/>
              </a:spcBef>
              <a:buNone/>
              <a:defRPr sz="1867"/>
            </a:lvl4pPr>
            <a:lvl5pPr lvl="4" indent="0">
              <a:spcBef>
                <a:spcPts val="0"/>
              </a:spcBef>
              <a:buNone/>
              <a:defRPr sz="1867"/>
            </a:lvl5pPr>
            <a:lvl6pPr lvl="5" indent="0">
              <a:spcBef>
                <a:spcPts val="0"/>
              </a:spcBef>
              <a:buNone/>
              <a:defRPr sz="1867"/>
            </a:lvl6pPr>
            <a:lvl7pPr lvl="6" indent="0">
              <a:spcBef>
                <a:spcPts val="0"/>
              </a:spcBef>
              <a:buNone/>
              <a:defRPr sz="1867"/>
            </a:lvl7pPr>
            <a:lvl8pPr lvl="7" indent="0">
              <a:spcBef>
                <a:spcPts val="0"/>
              </a:spcBef>
              <a:buNone/>
              <a:defRPr sz="1867"/>
            </a:lvl8pPr>
            <a:lvl9pPr lvl="8" indent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5099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xfrm>
            <a:off x="2416968" y="1151929"/>
            <a:ext cx="7358064" cy="2321720"/>
          </a:xfrm>
          <a:prstGeom prst="rect">
            <a:avLst/>
          </a:prstGeom>
        </p:spPr>
        <p:txBody>
          <a:bodyPr lIns="35718" tIns="35718" rIns="35718" bIns="35718" anchor="b">
            <a:normAutofit/>
          </a:bodyPr>
          <a:lstStyle>
            <a:lvl1pPr defTabSz="410765">
              <a:lnSpc>
                <a:spcPct val="100000"/>
              </a:lnSpc>
              <a:defRPr sz="5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6" name="Shape 376"/>
          <p:cNvSpPr>
            <a:spLocks noGrp="1"/>
          </p:cNvSpPr>
          <p:nvPr>
            <p:ph type="body" sz="quarter" idx="1"/>
          </p:nvPr>
        </p:nvSpPr>
        <p:spPr>
          <a:xfrm>
            <a:off x="2416968" y="3536156"/>
            <a:ext cx="7358064" cy="794743"/>
          </a:xfrm>
          <a:prstGeom prst="rect">
            <a:avLst/>
          </a:prstGeom>
        </p:spPr>
        <p:txBody>
          <a:bodyPr lIns="35718" tIns="35718" rIns="35718" bIns="35718">
            <a:normAutofit/>
          </a:bodyPr>
          <a:lstStyle>
            <a:lvl1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22860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45720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68580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91440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77" name="Shape 377"/>
          <p:cNvSpPr>
            <a:spLocks noGrp="1"/>
          </p:cNvSpPr>
          <p:nvPr>
            <p:ph type="sldNum" sz="quarter" idx="2"/>
          </p:nvPr>
        </p:nvSpPr>
        <p:spPr>
          <a:xfrm>
            <a:off x="5964732" y="6509742"/>
            <a:ext cx="253607" cy="249238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26154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/>
          </p:cNvSpPr>
          <p:nvPr>
            <p:ph type="title"/>
          </p:nvPr>
        </p:nvSpPr>
        <p:spPr>
          <a:xfrm>
            <a:off x="2416968" y="2268140"/>
            <a:ext cx="7358064" cy="2321720"/>
          </a:xfrm>
          <a:prstGeom prst="rect">
            <a:avLst/>
          </a:prstGeom>
        </p:spPr>
        <p:txBody>
          <a:bodyPr lIns="35718" tIns="35718" rIns="35718" bIns="35718" anchor="ctr">
            <a:normAutofit/>
          </a:bodyPr>
          <a:lstStyle>
            <a:lvl1pPr defTabSz="410765">
              <a:lnSpc>
                <a:spcPct val="100000"/>
              </a:lnSpc>
              <a:defRPr sz="5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5" name="Shape 385"/>
          <p:cNvSpPr>
            <a:spLocks noGrp="1"/>
          </p:cNvSpPr>
          <p:nvPr>
            <p:ph type="sldNum" sz="quarter" idx="2"/>
          </p:nvPr>
        </p:nvSpPr>
        <p:spPr>
          <a:xfrm>
            <a:off x="5964732" y="6509742"/>
            <a:ext cx="253607" cy="249238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56619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xfrm>
            <a:off x="2193726" y="178593"/>
            <a:ext cx="7804548" cy="1518048"/>
          </a:xfrm>
          <a:prstGeom prst="rect">
            <a:avLst/>
          </a:prstGeom>
        </p:spPr>
        <p:txBody>
          <a:bodyPr lIns="35718" tIns="35718" rIns="35718" bIns="35718" anchor="ctr">
            <a:normAutofit/>
          </a:bodyPr>
          <a:lstStyle>
            <a:lvl1pPr defTabSz="410765">
              <a:lnSpc>
                <a:spcPct val="100000"/>
              </a:lnSpc>
              <a:defRPr sz="5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3" name="Shape 393"/>
          <p:cNvSpPr>
            <a:spLocks noGrp="1"/>
          </p:cNvSpPr>
          <p:nvPr>
            <p:ph type="sldNum" sz="quarter" idx="2"/>
          </p:nvPr>
        </p:nvSpPr>
        <p:spPr>
          <a:xfrm>
            <a:off x="5964732" y="6509742"/>
            <a:ext cx="253607" cy="249238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1991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951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91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070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525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93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732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4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67"/>
            </a:lvl2pPr>
            <a:lvl3pPr lvl="2" indent="0">
              <a:spcBef>
                <a:spcPts val="0"/>
              </a:spcBef>
              <a:buNone/>
              <a:defRPr sz="1867"/>
            </a:lvl3pPr>
            <a:lvl4pPr lvl="3" indent="0">
              <a:spcBef>
                <a:spcPts val="0"/>
              </a:spcBef>
              <a:buNone/>
              <a:defRPr sz="1867"/>
            </a:lvl4pPr>
            <a:lvl5pPr lvl="4" indent="0">
              <a:spcBef>
                <a:spcPts val="0"/>
              </a:spcBef>
              <a:buNone/>
              <a:defRPr sz="1867"/>
            </a:lvl5pPr>
            <a:lvl6pPr lvl="5" indent="0">
              <a:spcBef>
                <a:spcPts val="0"/>
              </a:spcBef>
              <a:buNone/>
              <a:defRPr sz="1867"/>
            </a:lvl6pPr>
            <a:lvl7pPr lvl="6" indent="0">
              <a:spcBef>
                <a:spcPts val="0"/>
              </a:spcBef>
              <a:buNone/>
              <a:defRPr sz="1867"/>
            </a:lvl7pPr>
            <a:lvl8pPr lvl="7" indent="0">
              <a:spcBef>
                <a:spcPts val="0"/>
              </a:spcBef>
              <a:buNone/>
              <a:defRPr sz="1867"/>
            </a:lvl8pPr>
            <a:lvl9pPr lvl="8" indent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8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8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50799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1853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48440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198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876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543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044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66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52679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933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34106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777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8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67"/>
            </a:lvl2pPr>
            <a:lvl3pPr lvl="2" indent="0">
              <a:spcBef>
                <a:spcPts val="0"/>
              </a:spcBef>
              <a:buNone/>
              <a:defRPr sz="1867"/>
            </a:lvl3pPr>
            <a:lvl4pPr lvl="3" indent="0">
              <a:spcBef>
                <a:spcPts val="0"/>
              </a:spcBef>
              <a:buNone/>
              <a:defRPr sz="1867"/>
            </a:lvl4pPr>
            <a:lvl5pPr lvl="4" indent="0">
              <a:spcBef>
                <a:spcPts val="0"/>
              </a:spcBef>
              <a:buNone/>
              <a:defRPr sz="1867"/>
            </a:lvl5pPr>
            <a:lvl6pPr lvl="5" indent="0">
              <a:spcBef>
                <a:spcPts val="0"/>
              </a:spcBef>
              <a:buNone/>
              <a:defRPr sz="1867"/>
            </a:lvl6pPr>
            <a:lvl7pPr lvl="6" indent="0">
              <a:spcBef>
                <a:spcPts val="0"/>
              </a:spcBef>
              <a:buNone/>
              <a:defRPr sz="1867"/>
            </a:lvl7pPr>
            <a:lvl8pPr lvl="7" indent="0">
              <a:spcBef>
                <a:spcPts val="0"/>
              </a:spcBef>
              <a:buNone/>
              <a:defRPr sz="1867"/>
            </a:lvl8pPr>
            <a:lvl9pPr lvl="8" indent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2365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7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736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67"/>
            </a:lvl2pPr>
            <a:lvl3pPr lvl="2" indent="0">
              <a:spcBef>
                <a:spcPts val="0"/>
              </a:spcBef>
              <a:buNone/>
              <a:defRPr sz="1867"/>
            </a:lvl3pPr>
            <a:lvl4pPr lvl="3" indent="0">
              <a:spcBef>
                <a:spcPts val="0"/>
              </a:spcBef>
              <a:buNone/>
              <a:defRPr sz="1867"/>
            </a:lvl4pPr>
            <a:lvl5pPr lvl="4" indent="0">
              <a:spcBef>
                <a:spcPts val="0"/>
              </a:spcBef>
              <a:buNone/>
              <a:defRPr sz="1867"/>
            </a:lvl5pPr>
            <a:lvl6pPr lvl="5" indent="0">
              <a:spcBef>
                <a:spcPts val="0"/>
              </a:spcBef>
              <a:buNone/>
              <a:defRPr sz="1867"/>
            </a:lvl6pPr>
            <a:lvl7pPr lvl="6" indent="0">
              <a:spcBef>
                <a:spcPts val="0"/>
              </a:spcBef>
              <a:buNone/>
              <a:defRPr sz="1867"/>
            </a:lvl7pPr>
            <a:lvl8pPr lvl="7" indent="0">
              <a:spcBef>
                <a:spcPts val="0"/>
              </a:spcBef>
              <a:buNone/>
              <a:defRPr sz="1867"/>
            </a:lvl8pPr>
            <a:lvl9pPr lvl="8" indent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237061" marR="0" lvl="0" indent="-33866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4249" marR="0" lvl="1" indent="-50799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1438" marR="0" lvl="2" indent="-84665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8626" marR="0" lvl="3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65815" marR="0" lvl="4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3004" marR="0" lvl="5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-101597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1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67"/>
            </a:lvl2pPr>
            <a:lvl3pPr lvl="2" indent="0">
              <a:spcBef>
                <a:spcPts val="0"/>
              </a:spcBef>
              <a:buNone/>
              <a:defRPr sz="1867"/>
            </a:lvl3pPr>
            <a:lvl4pPr lvl="3" indent="0">
              <a:spcBef>
                <a:spcPts val="0"/>
              </a:spcBef>
              <a:buNone/>
              <a:defRPr sz="1867"/>
            </a:lvl4pPr>
            <a:lvl5pPr lvl="4" indent="0">
              <a:spcBef>
                <a:spcPts val="0"/>
              </a:spcBef>
              <a:buNone/>
              <a:defRPr sz="1867"/>
            </a:lvl5pPr>
            <a:lvl6pPr lvl="5" indent="0">
              <a:spcBef>
                <a:spcPts val="0"/>
              </a:spcBef>
              <a:buNone/>
              <a:defRPr sz="1867"/>
            </a:lvl6pPr>
            <a:lvl7pPr lvl="6" indent="0">
              <a:spcBef>
                <a:spcPts val="0"/>
              </a:spcBef>
              <a:buNone/>
              <a:defRPr sz="1867"/>
            </a:lvl7pPr>
            <a:lvl8pPr lvl="7" indent="0">
              <a:spcBef>
                <a:spcPts val="0"/>
              </a:spcBef>
              <a:buNone/>
              <a:defRPr sz="1867"/>
            </a:lvl8pPr>
            <a:lvl9pPr lvl="8" indent="0">
              <a:spcBef>
                <a:spcPts val="0"/>
              </a:spcBef>
              <a:buNone/>
              <a:defRPr sz="1867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82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spcBef>
                <a:spcPts val="0"/>
              </a:spcBef>
              <a:buSzPct val="78571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82343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96945" y="457200"/>
            <a:ext cx="10798110" cy="285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696946" y="6370320"/>
            <a:ext cx="10798109" cy="2857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9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  <p:sldLayoutId id="2147483778" r:id="rId19"/>
    <p:sldLayoutId id="2147483779" r:id="rId20"/>
    <p:sldLayoutId id="2147483780" r:id="rId21"/>
    <p:sldLayoutId id="2147483781" r:id="rId22"/>
    <p:sldLayoutId id="2147483782" r:id="rId23"/>
    <p:sldLayoutId id="2147483783" r:id="rId24"/>
    <p:sldLayoutId id="2147483784" r:id="rId25"/>
    <p:sldLayoutId id="2147483785" r:id="rId26"/>
    <p:sldLayoutId id="2147483786" r:id="rId27"/>
    <p:sldLayoutId id="2147483787" r:id="rId28"/>
    <p:sldLayoutId id="2147483788" r:id="rId29"/>
    <p:sldLayoutId id="2147483789" r:id="rId30"/>
    <p:sldLayoutId id="2147483790" r:id="rId31"/>
    <p:sldLayoutId id="2147483791" r:id="rId32"/>
    <p:sldLayoutId id="2147483792" r:id="rId33"/>
  </p:sldLayoutIdLst>
  <p:transition spd="med"/>
  <p:txStyles>
    <p:titleStyle>
      <a:lvl1pPr marL="0" marR="0" indent="0" algn="ctr" defTabSz="586002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04040"/>
          </a:solidFill>
          <a:uFillTx/>
          <a:latin typeface="Montserrat Ultra Light"/>
          <a:ea typeface="Montserrat Ultra Light"/>
          <a:cs typeface="Montserrat Ultra Light"/>
          <a:sym typeface="Montserrat Ultra Light"/>
        </a:defRPr>
      </a:lvl1pPr>
      <a:lvl2pPr marL="0" marR="0" indent="0" algn="ctr" defTabSz="586002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04040"/>
          </a:solidFill>
          <a:uFillTx/>
          <a:latin typeface="Montserrat Ultra Light"/>
          <a:ea typeface="Montserrat Ultra Light"/>
          <a:cs typeface="Montserrat Ultra Light"/>
          <a:sym typeface="Montserrat Ultra Light"/>
        </a:defRPr>
      </a:lvl2pPr>
      <a:lvl3pPr marL="0" marR="0" indent="0" algn="ctr" defTabSz="586002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04040"/>
          </a:solidFill>
          <a:uFillTx/>
          <a:latin typeface="Montserrat Ultra Light"/>
          <a:ea typeface="Montserrat Ultra Light"/>
          <a:cs typeface="Montserrat Ultra Light"/>
          <a:sym typeface="Montserrat Ultra Light"/>
        </a:defRPr>
      </a:lvl3pPr>
      <a:lvl4pPr marL="0" marR="0" indent="0" algn="ctr" defTabSz="586002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04040"/>
          </a:solidFill>
          <a:uFillTx/>
          <a:latin typeface="Montserrat Ultra Light"/>
          <a:ea typeface="Montserrat Ultra Light"/>
          <a:cs typeface="Montserrat Ultra Light"/>
          <a:sym typeface="Montserrat Ultra Light"/>
        </a:defRPr>
      </a:lvl4pPr>
      <a:lvl5pPr marL="0" marR="0" indent="0" algn="ctr" defTabSz="586002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04040"/>
          </a:solidFill>
          <a:uFillTx/>
          <a:latin typeface="Montserrat Ultra Light"/>
          <a:ea typeface="Montserrat Ultra Light"/>
          <a:cs typeface="Montserrat Ultra Light"/>
          <a:sym typeface="Montserrat Ultra Light"/>
        </a:defRPr>
      </a:lvl5pPr>
      <a:lvl6pPr marL="0" marR="0" indent="0" algn="ctr" defTabSz="586002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04040"/>
          </a:solidFill>
          <a:uFillTx/>
          <a:latin typeface="Montserrat Ultra Light"/>
          <a:ea typeface="Montserrat Ultra Light"/>
          <a:cs typeface="Montserrat Ultra Light"/>
          <a:sym typeface="Montserrat Ultra Light"/>
        </a:defRPr>
      </a:lvl6pPr>
      <a:lvl7pPr marL="0" marR="0" indent="0" algn="ctr" defTabSz="586002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04040"/>
          </a:solidFill>
          <a:uFillTx/>
          <a:latin typeface="Montserrat Ultra Light"/>
          <a:ea typeface="Montserrat Ultra Light"/>
          <a:cs typeface="Montserrat Ultra Light"/>
          <a:sym typeface="Montserrat Ultra Light"/>
        </a:defRPr>
      </a:lvl7pPr>
      <a:lvl8pPr marL="0" marR="0" indent="0" algn="ctr" defTabSz="586002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04040"/>
          </a:solidFill>
          <a:uFillTx/>
          <a:latin typeface="Montserrat Ultra Light"/>
          <a:ea typeface="Montserrat Ultra Light"/>
          <a:cs typeface="Montserrat Ultra Light"/>
          <a:sym typeface="Montserrat Ultra Light"/>
        </a:defRPr>
      </a:lvl8pPr>
      <a:lvl9pPr marL="0" marR="0" indent="0" algn="ctr" defTabSz="586002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04040"/>
          </a:solidFill>
          <a:uFillTx/>
          <a:latin typeface="Montserrat Ultra Light"/>
          <a:ea typeface="Montserrat Ultra Light"/>
          <a:cs typeface="Montserrat Ultra Light"/>
          <a:sym typeface="Montserrat Ultra Light"/>
        </a:defRPr>
      </a:lvl9pPr>
    </p:titleStyle>
    <p:bodyStyle>
      <a:lvl1pPr marL="57150" marR="0" indent="-57150" algn="l" defTabSz="586002" rtl="0" eaLnBrk="1" latinLnBrk="0" hangingPunct="1">
        <a:lnSpc>
          <a:spcPts val="2000"/>
        </a:lnSpc>
        <a:spcBef>
          <a:spcPts val="1800"/>
        </a:spcBef>
        <a:spcAft>
          <a:spcPts val="0"/>
        </a:spcAft>
        <a:buClrTx/>
        <a:buSzPct val="25000"/>
        <a:buFont typeface="Myriad Pro"/>
        <a:buChar char=" 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Montserrat"/>
          <a:ea typeface="Montserrat"/>
          <a:cs typeface="Montserrat"/>
          <a:sym typeface="Montserrat"/>
        </a:defRPr>
      </a:lvl1pPr>
      <a:lvl2pPr marL="586002" marR="0" indent="-288929" algn="l" defTabSz="586002" rtl="0" eaLnBrk="1" latinLnBrk="0" hangingPunct="1">
        <a:lnSpc>
          <a:spcPts val="2000"/>
        </a:lnSpc>
        <a:spcBef>
          <a:spcPts val="1800"/>
        </a:spcBef>
        <a:spcAft>
          <a:spcPts val="0"/>
        </a:spcAft>
        <a:buClrTx/>
        <a:buSzPct val="100000"/>
        <a:buFont typeface="Myriad Pro"/>
        <a:buChar char="-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Montserrat"/>
          <a:ea typeface="Montserrat"/>
          <a:cs typeface="Montserrat"/>
          <a:sym typeface="Montserrat"/>
        </a:defRPr>
      </a:lvl2pPr>
      <a:lvl3pPr marL="883074" marR="0" indent="-286897" algn="l" defTabSz="586002" rtl="0" eaLnBrk="1" latinLnBrk="0" hangingPunct="1">
        <a:lnSpc>
          <a:spcPts val="2000"/>
        </a:lnSpc>
        <a:spcBef>
          <a:spcPts val="1800"/>
        </a:spcBef>
        <a:spcAft>
          <a:spcPts val="0"/>
        </a:spcAft>
        <a:buClrTx/>
        <a:buSzPct val="100000"/>
        <a:buFont typeface="Myriad Pro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Montserrat"/>
          <a:ea typeface="Montserrat"/>
          <a:cs typeface="Montserrat"/>
          <a:sym typeface="Montserrat"/>
        </a:defRPr>
      </a:lvl3pPr>
      <a:lvl4pPr marL="1096724" marR="0" indent="-213648" algn="l" defTabSz="586002" rtl="0" eaLnBrk="1" latinLnBrk="0" hangingPunct="1">
        <a:lnSpc>
          <a:spcPts val="2000"/>
        </a:lnSpc>
        <a:spcBef>
          <a:spcPts val="1800"/>
        </a:spcBef>
        <a:spcAft>
          <a:spcPts val="0"/>
        </a:spcAft>
        <a:buClrTx/>
        <a:buSzPct val="100000"/>
        <a:buFont typeface="Myriad Pro"/>
        <a:buChar char="▪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Montserrat"/>
          <a:ea typeface="Montserrat"/>
          <a:cs typeface="Montserrat"/>
          <a:sym typeface="Montserrat"/>
        </a:defRPr>
      </a:lvl4pPr>
      <a:lvl5pPr marL="1395829" marR="0" indent="-299107" algn="l" defTabSz="586002" rtl="0" eaLnBrk="1" latinLnBrk="0" hangingPunct="1">
        <a:lnSpc>
          <a:spcPts val="2000"/>
        </a:lnSpc>
        <a:spcBef>
          <a:spcPts val="1800"/>
        </a:spcBef>
        <a:spcAft>
          <a:spcPts val="0"/>
        </a:spcAft>
        <a:buClrTx/>
        <a:buSzPct val="100000"/>
        <a:buFont typeface="Myriad Pro"/>
        <a:buChar char="-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Montserrat"/>
          <a:ea typeface="Montserrat"/>
          <a:cs typeface="Montserrat"/>
          <a:sym typeface="Montserrat"/>
        </a:defRPr>
      </a:lvl5pPr>
      <a:lvl6pPr marL="1763533" marR="0" indent="-369737" algn="l" defTabSz="586002" rtl="0" eaLnBrk="1" latinLnBrk="0" hangingPunct="1">
        <a:lnSpc>
          <a:spcPts val="2000"/>
        </a:lnSpc>
        <a:spcBef>
          <a:spcPts val="1800"/>
        </a:spcBef>
        <a:spcAft>
          <a:spcPts val="0"/>
        </a:spcAft>
        <a:buClrTx/>
        <a:buSzPct val="70000"/>
        <a:buFont typeface="Myriad Pro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Montserrat"/>
          <a:ea typeface="Montserrat"/>
          <a:cs typeface="Montserrat"/>
          <a:sym typeface="Montserrat"/>
        </a:defRPr>
      </a:lvl6pPr>
      <a:lvl7pPr marL="3797302" marR="0" indent="-281281" algn="l" defTabSz="586002" rtl="0" eaLnBrk="1" latinLnBrk="0" hangingPunct="1">
        <a:lnSpc>
          <a:spcPts val="2000"/>
        </a:lnSpc>
        <a:spcBef>
          <a:spcPts val="1800"/>
        </a:spcBef>
        <a:spcAft>
          <a:spcPts val="0"/>
        </a:spcAft>
        <a:buClrTx/>
        <a:buSzPct val="100000"/>
        <a:buFont typeface="Myriad Pro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Montserrat"/>
          <a:ea typeface="Montserrat"/>
          <a:cs typeface="Montserrat"/>
          <a:sym typeface="Montserrat"/>
        </a:defRPr>
      </a:lvl7pPr>
      <a:lvl8pPr marL="4383306" marR="0" indent="-281281" algn="l" defTabSz="586002" rtl="0" eaLnBrk="1" latinLnBrk="0" hangingPunct="1">
        <a:lnSpc>
          <a:spcPts val="2000"/>
        </a:lnSpc>
        <a:spcBef>
          <a:spcPts val="1800"/>
        </a:spcBef>
        <a:spcAft>
          <a:spcPts val="0"/>
        </a:spcAft>
        <a:buClrTx/>
        <a:buSzPct val="100000"/>
        <a:buFont typeface="Myriad Pro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Montserrat"/>
          <a:ea typeface="Montserrat"/>
          <a:cs typeface="Montserrat"/>
          <a:sym typeface="Montserrat"/>
        </a:defRPr>
      </a:lvl8pPr>
      <a:lvl9pPr marL="4969307" marR="0" indent="-281281" algn="l" defTabSz="586002" rtl="0" eaLnBrk="1" latinLnBrk="0" hangingPunct="1">
        <a:lnSpc>
          <a:spcPts val="2000"/>
        </a:lnSpc>
        <a:spcBef>
          <a:spcPts val="1800"/>
        </a:spcBef>
        <a:spcAft>
          <a:spcPts val="0"/>
        </a:spcAft>
        <a:buClrTx/>
        <a:buSzPct val="100000"/>
        <a:buFont typeface="Myriad Pro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Montserrat"/>
          <a:ea typeface="Montserrat"/>
          <a:cs typeface="Montserrat"/>
          <a:sym typeface="Montserrat"/>
        </a:defRPr>
      </a:lvl9pPr>
    </p:bodyStyle>
    <p:otherStyle>
      <a:lvl1pPr marL="0" marR="0" indent="0" algn="r" defTabSz="91422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1pPr>
      <a:lvl2pPr marL="0" marR="0" indent="457112" algn="r" defTabSz="91422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2pPr>
      <a:lvl3pPr marL="0" marR="0" indent="914225" algn="r" defTabSz="91422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3pPr>
      <a:lvl4pPr marL="0" marR="0" indent="1371338" algn="r" defTabSz="91422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4pPr>
      <a:lvl5pPr marL="0" marR="0" indent="1828450" algn="r" defTabSz="91422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5pPr>
      <a:lvl6pPr marL="0" marR="0" indent="2285562" algn="r" defTabSz="91422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6pPr>
      <a:lvl7pPr marL="0" marR="0" indent="2742674" algn="r" defTabSz="91422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7pPr>
      <a:lvl8pPr marL="0" marR="0" indent="3199787" algn="r" defTabSz="91422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8pPr>
      <a:lvl9pPr marL="0" marR="0" indent="3656900" algn="r" defTabSz="91422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6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nnydwarren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Relationship Id="rId5" Type="http://schemas.openxmlformats.org/officeDocument/2006/relationships/hyperlink" Target="mailto:dannydwarren@gmail.com" TargetMode="External"/><Relationship Id="rId4" Type="http://schemas.openxmlformats.org/officeDocument/2006/relationships/hyperlink" Target="http://github.com/dannydwarren/CrawlWalkTal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1"/>
            <a:ext cx="8534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Great </a:t>
            </a:r>
            <a:br>
              <a:rPr lang="en-US" dirty="0"/>
            </a:br>
            <a:r>
              <a:rPr lang="en-US" dirty="0"/>
              <a:t>Universal Windows Platform</a:t>
            </a:r>
            <a:br>
              <a:rPr lang="en-US" dirty="0"/>
            </a:br>
            <a:r>
              <a:rPr lang="en-US" dirty="0"/>
              <a:t> User Experiences (Lifecycle)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8682" y="4038601"/>
            <a:ext cx="5826719" cy="10968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Danny Warren</a:t>
            </a:r>
          </a:p>
          <a:p>
            <a:r>
              <a:rPr lang="en-US" dirty="0"/>
              <a:t>@</a:t>
            </a:r>
            <a:r>
              <a:rPr lang="en-US" dirty="0" err="1"/>
              <a:t>dannydwarren</a:t>
            </a:r>
            <a:r>
              <a:rPr lang="en-US" dirty="0"/>
              <a:t> (GitHub, Twitter, LinkedIn)</a:t>
            </a:r>
          </a:p>
          <a:p>
            <a:r>
              <a:rPr lang="en-US" dirty="0"/>
              <a:t>dannydwarren@gmail.com</a:t>
            </a:r>
          </a:p>
        </p:txBody>
      </p:sp>
    </p:spTree>
    <p:extLst>
      <p:ext uri="{BB962C8B-B14F-4D97-AF65-F5344CB8AC3E}">
        <p14:creationId xmlns:p14="http://schemas.microsoft.com/office/powerpoint/2010/main" val="72537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7767" y="5092834"/>
            <a:ext cx="2262132" cy="11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987061" y="109385"/>
            <a:ext cx="8229600" cy="664995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ctr" anchorCtr="0">
            <a:noAutofit/>
          </a:bodyPr>
          <a:lstStyle/>
          <a:p>
            <a:pPr indent="-253994" algn="ctr"/>
            <a:r>
              <a:rPr lang="en" sz="4000"/>
              <a:t>Thanks to our Sponsors!	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3589" y="5205794"/>
            <a:ext cx="2821403" cy="60497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25831" y="733563"/>
            <a:ext cx="4300000" cy="5848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t" anchorCtr="0">
            <a:noAutofit/>
          </a:bodyPr>
          <a:lstStyle/>
          <a:p>
            <a:pPr defTabSz="1219170">
              <a:buSzPct val="25000"/>
            </a:pPr>
            <a:r>
              <a:rPr lang="en" sz="32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Partners</a:t>
            </a:r>
          </a:p>
        </p:txBody>
      </p:sp>
      <p:cxnSp>
        <p:nvCxnSpPr>
          <p:cNvPr id="133" name="Shape 133"/>
          <p:cNvCxnSpPr/>
          <p:nvPr/>
        </p:nvCxnSpPr>
        <p:spPr>
          <a:xfrm rot="10800000" flipH="1">
            <a:off x="115333" y="1135979"/>
            <a:ext cx="11038800" cy="2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4" name="Shape 134"/>
          <p:cNvCxnSpPr/>
          <p:nvPr/>
        </p:nvCxnSpPr>
        <p:spPr>
          <a:xfrm rot="10800000" flipH="1">
            <a:off x="115381" y="2356244"/>
            <a:ext cx="11038800" cy="2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5" name="Shape 135"/>
          <p:cNvSpPr txBox="1"/>
          <p:nvPr/>
        </p:nvSpPr>
        <p:spPr>
          <a:xfrm>
            <a:off x="25831" y="2443745"/>
            <a:ext cx="4300000" cy="5848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t" anchorCtr="0">
            <a:noAutofit/>
          </a:bodyPr>
          <a:lstStyle/>
          <a:p>
            <a:pPr defTabSz="1219170">
              <a:buSzPct val="25000"/>
            </a:pPr>
            <a:r>
              <a:rPr lang="en" sz="32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Premier</a:t>
            </a:r>
          </a:p>
        </p:txBody>
      </p:sp>
      <p:cxnSp>
        <p:nvCxnSpPr>
          <p:cNvPr id="136" name="Shape 136"/>
          <p:cNvCxnSpPr/>
          <p:nvPr/>
        </p:nvCxnSpPr>
        <p:spPr>
          <a:xfrm rot="10800000" flipH="1">
            <a:off x="115335" y="5181408"/>
            <a:ext cx="11038800" cy="2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7" name="Shape 137"/>
          <p:cNvSpPr txBox="1"/>
          <p:nvPr/>
        </p:nvSpPr>
        <p:spPr>
          <a:xfrm>
            <a:off x="-51649" y="5215893"/>
            <a:ext cx="4300000" cy="5848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t" anchorCtr="0">
            <a:noAutofit/>
          </a:bodyPr>
          <a:lstStyle/>
          <a:p>
            <a:pPr defTabSz="1219170">
              <a:buSzPct val="25000"/>
            </a:pPr>
            <a:r>
              <a:rPr lang="en" sz="32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Marquee:</a:t>
            </a:r>
          </a:p>
          <a:p>
            <a:pPr defTabSz="1219170"/>
            <a:endParaRPr sz="32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Shape 138" descr="WeBuild_Lockup_Blue_Transparent[1]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334" y="1195037"/>
            <a:ext cx="3561100" cy="10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descr="image95c27d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3534" y="1267984"/>
            <a:ext cx="3561100" cy="98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 descr="qubole_logo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566" y="2957957"/>
            <a:ext cx="2569465" cy="11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 descr="PS_logo_F-11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93030" y="2665361"/>
            <a:ext cx="22987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 descr="mindfirelogo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69716" y="2485502"/>
            <a:ext cx="1852565" cy="1852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 descr="stg-logo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25467" y="2563923"/>
            <a:ext cx="2569467" cy="82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 descr="2017-OCTLogo-highres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2767" y="4103429"/>
            <a:ext cx="3771181" cy="664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 descr="logo-2016-w-tagline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25482" y="3501605"/>
            <a:ext cx="35433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 descr="vertica_pos_blk_rgb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37429" y="4153916"/>
            <a:ext cx="2821400" cy="552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 descr="google2.0.0.jp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476967" y="4019768"/>
            <a:ext cx="3543300" cy="980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 descr="Journal Tech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885851" y="5181398"/>
            <a:ext cx="571055" cy="8515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Shape 149"/>
          <p:cNvCxnSpPr/>
          <p:nvPr/>
        </p:nvCxnSpPr>
        <p:spPr>
          <a:xfrm rot="10800000" flipH="1">
            <a:off x="115335" y="6017275"/>
            <a:ext cx="11038800" cy="2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0" name="Shape 150"/>
          <p:cNvSpPr txBox="1"/>
          <p:nvPr/>
        </p:nvSpPr>
        <p:spPr>
          <a:xfrm>
            <a:off x="-12" y="5923867"/>
            <a:ext cx="1242800" cy="584800"/>
          </a:xfrm>
          <a:prstGeom prst="rect">
            <a:avLst/>
          </a:prstGeom>
          <a:noFill/>
          <a:ln>
            <a:noFill/>
          </a:ln>
        </p:spPr>
        <p:txBody>
          <a:bodyPr wrap="square" lIns="91433" tIns="45700" rIns="91433" bIns="45700" anchor="t" anchorCtr="0">
            <a:noAutofit/>
          </a:bodyPr>
          <a:lstStyle/>
          <a:p>
            <a:pPr defTabSz="1219170">
              <a:buSzPct val="25000"/>
            </a:pPr>
            <a:r>
              <a:rPr lang="en" sz="32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Prize:</a:t>
            </a:r>
          </a:p>
          <a:p>
            <a:pPr defTabSz="1219170"/>
            <a:endParaRPr sz="32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 descr="finicity logo blue.jp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242800" y="6127600"/>
            <a:ext cx="1999707" cy="58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544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/>
        </p:nvSpPr>
        <p:spPr>
          <a:xfrm>
            <a:off x="4496993" y="1790943"/>
            <a:ext cx="7398001" cy="3276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7733" tIns="67733" rIns="67733" bIns="67733" anchor="ctr">
            <a:spAutoFit/>
          </a:bodyPr>
          <a:lstStyle/>
          <a:p>
            <a:pPr marL="742950" marR="0" lvl="1" indent="-285750" algn="l" defTabSz="91422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Ultra Light" charset="0"/>
                <a:ea typeface="Montserrat Ultra Light" charset="0"/>
                <a:cs typeface="Montserrat Ultra Light" charset="0"/>
                <a:sym typeface="Montserrat"/>
              </a:rPr>
              <a:t>Mission: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Ultra Light" charset="0"/>
                <a:ea typeface="Montserrat Ultra Light" charset="0"/>
                <a:cs typeface="Montserrat Ultra Light" charset="0"/>
                <a:sym typeface="Montserrat"/>
              </a:rPr>
              <a:t>Creating progress through technology that lifts the human condition.</a:t>
            </a:r>
          </a:p>
          <a:p>
            <a:pPr marL="742950" marR="0" lvl="1" indent="-285750" algn="l" defTabSz="91422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Ultra Light" charset="0"/>
                <a:ea typeface="Montserrat Ultra Light" charset="0"/>
                <a:cs typeface="Montserrat Ultra Light" charset="0"/>
                <a:sym typeface="Montserrat"/>
              </a:rPr>
              <a:t>Software Craftsmanship: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Ultra Light" charset="0"/>
                <a:ea typeface="Montserrat Ultra Light" charset="0"/>
                <a:cs typeface="Montserrat Ultra Light" charset="0"/>
                <a:sym typeface="Montserrat"/>
              </a:rPr>
              <a:t>TDD,  Pair programming, Lean, Autonomous &amp; Responsible Teams</a:t>
            </a:r>
          </a:p>
          <a:p>
            <a:pPr marL="742950" marR="0" lvl="1" indent="-285750" algn="l" defTabSz="91422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Ultra Light" charset="0"/>
                <a:ea typeface="Montserrat Ultra Light" charset="0"/>
                <a:cs typeface="Montserrat Ultra Light" charset="0"/>
                <a:sym typeface="Montserrat"/>
              </a:rPr>
              <a:t>Continual Improvement: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Ultra Light" charset="0"/>
                <a:ea typeface="Montserrat Ultra Light" charset="0"/>
                <a:cs typeface="Montserrat Ultra Light" charset="0"/>
                <a:sym typeface="Montserrat"/>
              </a:rPr>
              <a:t>This is why I can be here with you!</a:t>
            </a:r>
          </a:p>
          <a:p>
            <a:pPr marL="0" marR="0" lvl="0" indent="0" algn="l" defTabSz="91422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ontserrat Ultra Light" charset="0"/>
              <a:ea typeface="Montserrat Ultra Light" charset="0"/>
              <a:cs typeface="Montserrat Ultra Light" charset="0"/>
              <a:sym typeface="Montserrat"/>
            </a:endParaRPr>
          </a:p>
          <a:p>
            <a:pPr marL="0" marR="0" lvl="0" indent="0" algn="l" defTabSz="91422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  <a:sym typeface="Montserrat"/>
              </a:rPr>
              <a:t>DANNY WARREN, SOFTWARE CRAFTSMAN</a:t>
            </a:r>
          </a:p>
          <a:p>
            <a:pPr marL="742950" marR="0" lvl="1" indent="-285750" algn="l" defTabSz="91422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Ultra Light" charset="0"/>
                <a:ea typeface="Montserrat Ultra Light" charset="0"/>
                <a:cs typeface="Montserrat Ultra Light" charset="0"/>
                <a:sym typeface="Montserrat"/>
              </a:rPr>
              <a:t>Neumont University 2009, B.S. C.S. </a:t>
            </a:r>
          </a:p>
          <a:p>
            <a:pPr marL="742950" marR="0" lvl="1" indent="-285750" algn="l" defTabSz="91422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Ultra Light" charset="0"/>
                <a:ea typeface="Montserrat Ultra Light" charset="0"/>
                <a:cs typeface="Montserrat Ultra Light" charset="0"/>
                <a:sym typeface="Montserrat"/>
              </a:rPr>
              <a:t>8 Years Custom Application Development/ Built NUI solutions:</a:t>
            </a:r>
          </a:p>
          <a:p>
            <a:pPr marL="1657350" marR="0" lvl="3" indent="-285750" algn="l" defTabSz="91422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Ultra Light" charset="0"/>
                <a:ea typeface="Montserrat Ultra Light" charset="0"/>
                <a:cs typeface="Montserrat Ultra Light" charset="0"/>
                <a:sym typeface="Montserrat"/>
              </a:rPr>
              <a:t>Xamarin, UWP, WPF, Azure</a:t>
            </a:r>
          </a:p>
          <a:p>
            <a:pPr marL="1657350" marR="0" lvl="3" indent="-285750" algn="l" defTabSz="91422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Ultra Light" charset="0"/>
                <a:ea typeface="Montserrat Ultra Light" charset="0"/>
                <a:cs typeface="Montserrat Ultra Light" charset="0"/>
                <a:sym typeface="Montserrat"/>
              </a:rPr>
              <a:t>Touch, Gestures, Speech, &amp; Mouse and Keyboard</a:t>
            </a:r>
          </a:p>
          <a:p>
            <a:pPr marL="742950" marR="0" lvl="1" indent="-285750" algn="l" defTabSz="91422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Ultra Light" charset="0"/>
                <a:ea typeface="Montserrat Ultra Light" charset="0"/>
                <a:cs typeface="Montserrat Ultra Light" charset="0"/>
                <a:sym typeface="Montserrat"/>
              </a:rPr>
              <a:t>Microsoft MVP Alumnus in Windows Platform Development (Oct 2013 – 2015)</a:t>
            </a:r>
          </a:p>
          <a:p>
            <a:pPr marL="742950" marR="0" lvl="1" indent="-285750" algn="l" defTabSz="91422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ontserrat Ultra Light" charset="0"/>
                <a:ea typeface="Montserrat Ultra Light" charset="0"/>
                <a:cs typeface="Montserrat Ultra Light" charset="0"/>
                <a:sym typeface="Montserrat"/>
              </a:rPr>
              <a:t>Avid Mt. Biker and aspiring Rock Climber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Ultra Light" charset="0"/>
              <a:ea typeface="Montserrat Ultra Light" charset="0"/>
              <a:cs typeface="Montserrat Ultra Light" charset="0"/>
              <a:sym typeface="Montserrat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3954050" y="1917902"/>
            <a:ext cx="90002" cy="3000404"/>
          </a:xfrm>
          <a:prstGeom prst="rect">
            <a:avLst/>
          </a:prstGeom>
          <a:gradFill>
            <a:gsLst>
              <a:gs pos="0">
                <a:srgbClr val="E62A89"/>
              </a:gs>
              <a:gs pos="100000">
                <a:srgbClr val="F25B2A"/>
              </a:gs>
            </a:gsLst>
            <a:lin ang="14999920"/>
          </a:gradFill>
          <a:ln w="12700">
            <a:miter lim="400000"/>
          </a:ln>
        </p:spPr>
        <p:txBody>
          <a:bodyPr lIns="60958" tIns="60958" rIns="60958" bIns="60958" anchor="ctr"/>
          <a:lstStyle/>
          <a:p>
            <a:pPr marL="0" marR="0" lvl="0" indent="0" algn="ctr" defTabSz="1219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10" name="Shape 610"/>
          <p:cNvSpPr/>
          <p:nvPr/>
        </p:nvSpPr>
        <p:spPr>
          <a:xfrm flipH="1">
            <a:off x="3949819" y="461871"/>
            <a:ext cx="1" cy="5690803"/>
          </a:xfrm>
          <a:prstGeom prst="line">
            <a:avLst/>
          </a:prstGeom>
          <a:ln w="12700">
            <a:solidFill>
              <a:srgbClr val="767171"/>
            </a:solidFill>
            <a:miter/>
          </a:ln>
        </p:spPr>
        <p:txBody>
          <a:bodyPr lIns="60958" tIns="60958" rIns="60958" bIns="60958"/>
          <a:lstStyle/>
          <a:p>
            <a:pPr marL="0" marR="0" lvl="0" indent="0" algn="l" defTabSz="1219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pic>
        <p:nvPicPr>
          <p:cNvPr id="1026" name="Picture 2" descr="https://www.pluralsight.com/content/dam/pluralsight/newsroom/brand-assets/logos/pluralsight-logo-hor-black-1@2x.png">
            <a:extLst>
              <a:ext uri="{FF2B5EF4-FFF2-40B4-BE49-F238E27FC236}">
                <a16:creationId xmlns:a16="http://schemas.microsoft.com/office/drawing/2014/main" id="{FE6D6BE5-5D70-45C3-AC39-59077EE48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974" y="783460"/>
            <a:ext cx="2609236" cy="137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asted-image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85" y="3968012"/>
            <a:ext cx="1940316" cy="188014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asted-image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85" y="988053"/>
            <a:ext cx="1940316" cy="1880141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Oval 2"/>
          <p:cNvSpPr/>
          <p:nvPr/>
        </p:nvSpPr>
        <p:spPr>
          <a:xfrm>
            <a:off x="1715485" y="971550"/>
            <a:ext cx="1940316" cy="1900238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22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3785237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Invisible but EXTREMELY important!</a:t>
            </a:r>
          </a:p>
          <a:p>
            <a:r>
              <a:rPr lang="en-US" dirty="0"/>
              <a:t>Affects</a:t>
            </a:r>
          </a:p>
          <a:p>
            <a:pPr lvl="1"/>
            <a:r>
              <a:rPr lang="en-US" dirty="0"/>
              <a:t>UX</a:t>
            </a:r>
          </a:p>
          <a:p>
            <a:pPr lvl="1"/>
            <a:r>
              <a:rPr lang="en-US" dirty="0"/>
              <a:t>Data</a:t>
            </a:r>
          </a:p>
          <a:p>
            <a:r>
              <a:rPr lang="en-US" dirty="0"/>
              <a:t>Possible Facial Side Effects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733800"/>
            <a:ext cx="2198132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267200"/>
            <a:ext cx="2017776" cy="2438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62800" y="3041945"/>
            <a:ext cx="16647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5862935"/>
            <a:ext cx="2438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HAPPY</a:t>
            </a:r>
          </a:p>
        </p:txBody>
      </p:sp>
    </p:spTree>
    <p:extLst>
      <p:ext uri="{BB962C8B-B14F-4D97-AF65-F5344CB8AC3E}">
        <p14:creationId xmlns:p14="http://schemas.microsoft.com/office/powerpoint/2010/main" val="424610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12" y="0"/>
            <a:ext cx="951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1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Materials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4" y="1373121"/>
            <a:ext cx="83818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Blog: </a:t>
            </a:r>
            <a:r>
              <a:rPr lang="en-US" sz="2800" dirty="0">
                <a:hlinkClick r:id="rId3"/>
              </a:rPr>
              <a:t>https://dannydwarren.github.io</a:t>
            </a:r>
            <a:r>
              <a:rPr lang="en-US" sz="2800" dirty="0"/>
              <a:t> </a:t>
            </a:r>
          </a:p>
          <a:p>
            <a:r>
              <a:rPr lang="en-US" sz="2800" dirty="0"/>
              <a:t>GitHub Repo (Materials):</a:t>
            </a:r>
          </a:p>
          <a:p>
            <a:r>
              <a:rPr lang="en-US" sz="2800" dirty="0">
                <a:hlinkClick r:id="rId4"/>
              </a:rPr>
              <a:t>http://github.com/dannydwarren/CrawlWalkTalk</a:t>
            </a:r>
            <a:r>
              <a:rPr lang="en-US" sz="2800" dirty="0"/>
              <a:t> </a:t>
            </a:r>
          </a:p>
          <a:p>
            <a:endParaRPr lang="en-US" sz="28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77334" y="3048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l"/>
            <a:r>
              <a:rPr lang="en-US" dirty="0"/>
              <a:t>Interested in talking more?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77334" y="4084637"/>
            <a:ext cx="80772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Reach out and mention this session!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dannydwarren@gmail.com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dannydwarren</a:t>
            </a:r>
            <a:r>
              <a:rPr lang="en-US" dirty="0"/>
              <a:t> (Twitter/LinkedIn/GitHub)</a:t>
            </a:r>
          </a:p>
        </p:txBody>
      </p:sp>
    </p:spTree>
    <p:extLst>
      <p:ext uri="{BB962C8B-B14F-4D97-AF65-F5344CB8AC3E}">
        <p14:creationId xmlns:p14="http://schemas.microsoft.com/office/powerpoint/2010/main" val="232937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0C9DBF"/>
      </a:accent3>
      <a:accent4>
        <a:srgbClr val="A02758"/>
      </a:accent4>
      <a:accent5>
        <a:srgbClr val="9BC84D"/>
      </a:accent5>
      <a:accent6>
        <a:srgbClr val="606060"/>
      </a:accent6>
      <a:hlink>
        <a:srgbClr val="0000FF"/>
      </a:hlink>
      <a:folHlink>
        <a:srgbClr val="FF00FF"/>
      </a:folHlink>
    </a:clrScheme>
    <a:fontScheme name="Pluralsight default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luralsight 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22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040"/>
            </a:solidFill>
            <a:effectLst/>
            <a:uFillTx/>
            <a:latin typeface="Montserrat"/>
            <a:ea typeface="Montserrat"/>
            <a:cs typeface="Montserrat"/>
            <a:sym typeface="Montserra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22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040"/>
            </a:solidFill>
            <a:effectLst/>
            <a:uFillTx/>
            <a:latin typeface="Montserrat"/>
            <a:ea typeface="Montserrat"/>
            <a:cs typeface="Montserrat"/>
            <a:sym typeface="Montserra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716</TotalTime>
  <Words>207</Words>
  <Application>Microsoft Office PowerPoint</Application>
  <PresentationFormat>Widescreen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23" baseType="lpstr">
      <vt:lpstr>Arial</vt:lpstr>
      <vt:lpstr>Calibri</vt:lpstr>
      <vt:lpstr>Gotham Light</vt:lpstr>
      <vt:lpstr>Gotham Medium</vt:lpstr>
      <vt:lpstr>Helvetica</vt:lpstr>
      <vt:lpstr>Helvetica Light</vt:lpstr>
      <vt:lpstr>Helvetica Neue</vt:lpstr>
      <vt:lpstr>Montserrat</vt:lpstr>
      <vt:lpstr>Montserrat Light</vt:lpstr>
      <vt:lpstr>Montserrat Ultra Light</vt:lpstr>
      <vt:lpstr>Myriad Pro</vt:lpstr>
      <vt:lpstr>Segoe UI</vt:lpstr>
      <vt:lpstr>Trebuchet MS</vt:lpstr>
      <vt:lpstr>Wingdings 3</vt:lpstr>
      <vt:lpstr>Office Theme</vt:lpstr>
      <vt:lpstr>Pluralsight default theme</vt:lpstr>
      <vt:lpstr>Facet</vt:lpstr>
      <vt:lpstr>Develop Great  Universal Windows Platform  User Experiences (Lifecycle)</vt:lpstr>
      <vt:lpstr>Thanks to our Sponsors! </vt:lpstr>
      <vt:lpstr>PowerPoint Presentation</vt:lpstr>
      <vt:lpstr>App Lifecycle</vt:lpstr>
      <vt:lpstr>PowerPoint Presentation</vt:lpstr>
      <vt:lpstr>Download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Crawl, Walk, Talk: WP8 App Lifecycle &amp; Speech APIs</dc:title>
  <dc:creator>Danny Warren</dc:creator>
  <cp:lastModifiedBy>Danny Warren</cp:lastModifiedBy>
  <cp:revision>69</cp:revision>
  <dcterms:created xsi:type="dcterms:W3CDTF">2013-08-17T18:06:10Z</dcterms:created>
  <dcterms:modified xsi:type="dcterms:W3CDTF">2017-11-11T05:44:10Z</dcterms:modified>
</cp:coreProperties>
</file>