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4" r:id="rId3"/>
    <p:sldId id="258" r:id="rId4"/>
    <p:sldId id="257" r:id="rId5"/>
    <p:sldId id="259" r:id="rId6"/>
    <p:sldId id="260" r:id="rId7"/>
    <p:sldId id="263" r:id="rId8"/>
    <p:sldId id="261" r:id="rId9"/>
    <p:sldId id="262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060" autoAdjust="0"/>
  </p:normalViewPr>
  <p:slideViewPr>
    <p:cSldViewPr>
      <p:cViewPr varScale="1">
        <p:scale>
          <a:sx n="73" d="100"/>
          <a:sy n="73" d="100"/>
        </p:scale>
        <p:origin x="84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B765-6EFC-4E67-A609-5A2DD4CB262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indyourcalling@interknowlogy.co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author/dannywarr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phone/develop/jj662934(v=vs.105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Crawl, Walk, Talk</a:t>
            </a:r>
            <a:br>
              <a:rPr lang="en-US" dirty="0" smtClean="0"/>
            </a:br>
            <a:r>
              <a:rPr lang="en-US" dirty="0" smtClean="0"/>
              <a:t>WP8.1 App Lifecycle and Speech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1600200"/>
            <a:ext cx="6765418" cy="4495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YOU!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004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Contact Us</a:t>
            </a:r>
          </a:p>
          <a:p>
            <a:pPr lvl="1"/>
            <a:r>
              <a:rPr lang="en-US" dirty="0" smtClean="0">
                <a:hlinkClick r:id="rId3"/>
              </a:rPr>
              <a:t>findyourcalling@interknowlogy.com</a:t>
            </a:r>
            <a:r>
              <a:rPr lang="en-US" dirty="0" smtClean="0"/>
              <a:t> mention </a:t>
            </a:r>
            <a:r>
              <a:rPr lang="en-US" dirty="0" err="1" smtClean="0"/>
              <a:t>devLink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15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76476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http://blogs.interknowlogy.com/author/dannywarren/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3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Windows, Windows Phone, </a:t>
            </a:r>
            <a:r>
              <a:rPr lang="en-US" dirty="0" err="1"/>
              <a:t>Xamarin</a:t>
            </a:r>
            <a:r>
              <a:rPr lang="en-US" dirty="0"/>
              <a:t>, WPF, Kinect, Azure</a:t>
            </a:r>
          </a:p>
          <a:p>
            <a:pPr lvl="2"/>
            <a:r>
              <a:rPr lang="en-US" dirty="0"/>
              <a:t>Web, Mobile, Desktop, Touch, and Touchless</a:t>
            </a:r>
          </a:p>
          <a:p>
            <a:pPr lvl="1"/>
            <a:r>
              <a:rPr lang="en-US" dirty="0"/>
              <a:t>Formal R&amp;D program: RECESS</a:t>
            </a:r>
          </a:p>
          <a:p>
            <a:pPr lvl="2"/>
            <a:r>
              <a:rPr lang="en-US" dirty="0"/>
              <a:t>Self 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1"/>
            <a:r>
              <a:rPr lang="en-US" dirty="0"/>
              <a:t>Avid Mt. Biker and aspiring Rock Climber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but EXTREMELY important!</a:t>
            </a:r>
          </a:p>
          <a:p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UX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Possible Facial Side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219813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017776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3532" y="4419600"/>
            <a:ext cx="152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4419600"/>
            <a:ext cx="213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4246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-11792"/>
            <a:ext cx="7195294" cy="686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228600" y="0"/>
            <a:ext cx="160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0" y="0"/>
            <a:ext cx="160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8.1 </a:t>
            </a:r>
            <a:r>
              <a:rPr lang="en-US" dirty="0" smtClean="0"/>
              <a:t>Speech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</a:p>
          <a:p>
            <a:pPr lvl="1"/>
            <a:r>
              <a:rPr lang="en-US" dirty="0" smtClean="0"/>
              <a:t>VCD.xml file</a:t>
            </a:r>
          </a:p>
          <a:p>
            <a:pPr lvl="1"/>
            <a:r>
              <a:rPr lang="en-US" dirty="0" smtClean="0"/>
              <a:t>Used to Launch </a:t>
            </a:r>
            <a:r>
              <a:rPr lang="en-US" dirty="0" smtClean="0"/>
              <a:t>Apps</a:t>
            </a:r>
            <a:endParaRPr lang="en-US" dirty="0"/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Grammars</a:t>
            </a:r>
            <a:endParaRPr lang="en-US" dirty="0" smtClean="0"/>
          </a:p>
          <a:p>
            <a:pPr lvl="1"/>
            <a:r>
              <a:rPr lang="en-US" dirty="0" smtClean="0"/>
              <a:t>Recognizers</a:t>
            </a:r>
          </a:p>
          <a:p>
            <a:r>
              <a:rPr lang="en-US" dirty="0"/>
              <a:t>Text-To-Speech (TTS)</a:t>
            </a:r>
            <a:endParaRPr lang="en-US" dirty="0" smtClean="0"/>
          </a:p>
          <a:p>
            <a:r>
              <a:rPr lang="en-US" dirty="0" smtClean="0"/>
              <a:t>Error Help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VCD.xml File</a:t>
            </a:r>
          </a:p>
          <a:p>
            <a:r>
              <a:rPr lang="en-US" dirty="0" smtClean="0"/>
              <a:t>Register VCD File</a:t>
            </a:r>
          </a:p>
          <a:p>
            <a:r>
              <a:rPr lang="en-US" dirty="0" smtClean="0"/>
              <a:t>Update Phrase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Now support dictation variables</a:t>
            </a:r>
            <a:endParaRPr lang="en-US" dirty="0" smtClean="0"/>
          </a:p>
          <a:p>
            <a:r>
              <a:rPr lang="en-US" dirty="0" smtClean="0"/>
              <a:t>Declare Capabilities in WMAppManifext.xml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89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Text-To-Speech (TTS)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SpeechSynthesizer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SpeakTextAsync</a:t>
            </a:r>
            <a:r>
              <a:rPr lang="en-US" dirty="0" smtClean="0"/>
              <a:t>(“string”)</a:t>
            </a:r>
          </a:p>
          <a:p>
            <a:r>
              <a:rPr lang="en-US" dirty="0" smtClean="0"/>
              <a:t>Literally </a:t>
            </a:r>
            <a:r>
              <a:rPr lang="en-US" dirty="0"/>
              <a:t>stick words in the phone’s mouth!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r>
              <a:rPr lang="en-US" dirty="0"/>
              <a:t>Good for basic uses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 must provide any desired UI for interaction</a:t>
            </a:r>
          </a:p>
          <a:p>
            <a:r>
              <a:rPr lang="en-US" dirty="0" smtClean="0"/>
              <a:t>Good for custom uses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225040" cy="370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32200"/>
            <a:ext cx="18745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Between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Dictation and Web Search Grammar</a:t>
            </a:r>
          </a:p>
          <a:p>
            <a:pPr lvl="1"/>
            <a:r>
              <a:rPr lang="en-US" dirty="0" smtClean="0"/>
              <a:t>This is the built in grammar</a:t>
            </a:r>
          </a:p>
          <a:p>
            <a:pPr lvl="1"/>
            <a:r>
              <a:rPr lang="en-US" dirty="0" smtClean="0"/>
              <a:t>Must have network connectivity to use</a:t>
            </a:r>
          </a:p>
          <a:p>
            <a:pPr lvl="1"/>
            <a:r>
              <a:rPr lang="en-US" dirty="0" smtClean="0"/>
              <a:t>Used by default when no other grammar specified</a:t>
            </a:r>
          </a:p>
          <a:p>
            <a:r>
              <a:rPr lang="en-US" dirty="0" smtClean="0"/>
              <a:t>Programmatic List Grammar</a:t>
            </a:r>
          </a:p>
          <a:p>
            <a:pPr lvl="1"/>
            <a:r>
              <a:rPr lang="en-US" dirty="0" smtClean="0"/>
              <a:t>Created in code from a list of strings</a:t>
            </a:r>
          </a:p>
          <a:p>
            <a:pPr lvl="1"/>
            <a:r>
              <a:rPr lang="en-US" dirty="0" smtClean="0"/>
              <a:t>Extremely light weight, fast, and accurate</a:t>
            </a:r>
          </a:p>
          <a:p>
            <a:r>
              <a:rPr lang="en-US" dirty="0" smtClean="0"/>
              <a:t>Speech Recognition Grammar Specification (SRGS File)</a:t>
            </a:r>
          </a:p>
          <a:p>
            <a:pPr lvl="1"/>
            <a:r>
              <a:rPr lang="en-US" dirty="0" smtClean="0"/>
              <a:t>Extremely flexible</a:t>
            </a:r>
          </a:p>
          <a:p>
            <a:pPr lvl="1"/>
            <a:r>
              <a:rPr lang="en-US" dirty="0" smtClean="0"/>
              <a:t>Fast and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089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568</TotalTime>
  <Words>283</Words>
  <Application>Microsoft Office PowerPoint</Application>
  <PresentationFormat>On-screen Show (4:3)</PresentationFormat>
  <Paragraphs>74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IK Master</vt:lpstr>
      <vt:lpstr>Crawl, Walk, Talk WP8.1 App Lifecycle and Speech API</vt:lpstr>
      <vt:lpstr>About Danny &amp; InterKnowlogy</vt:lpstr>
      <vt:lpstr>App Lifecycle</vt:lpstr>
      <vt:lpstr>PowerPoint Presentation</vt:lpstr>
      <vt:lpstr>Windows Phone 8.1 Speech API</vt:lpstr>
      <vt:lpstr>Voice Commands</vt:lpstr>
      <vt:lpstr>Text-To-Speech (TTS)</vt:lpstr>
      <vt:lpstr>Speech Recognizers</vt:lpstr>
      <vt:lpstr>Choosing Between Grammars</vt:lpstr>
      <vt:lpstr>We Want YOU!</vt:lpstr>
      <vt:lpstr>Download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Crawl, Walk, Talk: WP8 App Lifecycle &amp; Speech APIs</dc:title>
  <dc:creator>Danny Warren</dc:creator>
  <cp:lastModifiedBy>Danny Warren</cp:lastModifiedBy>
  <cp:revision>33</cp:revision>
  <dcterms:created xsi:type="dcterms:W3CDTF">2013-08-17T18:06:10Z</dcterms:created>
  <dcterms:modified xsi:type="dcterms:W3CDTF">2014-08-21T01:07:59Z</dcterms:modified>
</cp:coreProperties>
</file>