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6060" autoAdjust="0"/>
  </p:normalViewPr>
  <p:slideViewPr>
    <p:cSldViewPr>
      <p:cViewPr varScale="1">
        <p:scale>
          <a:sx n="99" d="100"/>
          <a:sy n="99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Windows Universal App Lifecycle</a:t>
            </a:r>
            <a:br>
              <a:rPr lang="en-US" dirty="0" smtClean="0"/>
            </a:br>
            <a:r>
              <a:rPr lang="en-US" dirty="0" smtClean="0"/>
              <a:t>and Cortana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findyourcalling@interknowlogy.com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1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647</TotalTime>
  <Words>288</Words>
  <Application>Microsoft Office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Windows Universal App Lifecycle and Cortana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46</cp:revision>
  <dcterms:created xsi:type="dcterms:W3CDTF">2013-08-17T18:06:10Z</dcterms:created>
  <dcterms:modified xsi:type="dcterms:W3CDTF">2015-03-04T04:32:17Z</dcterms:modified>
</cp:coreProperties>
</file>