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060" autoAdjust="0"/>
  </p:normalViewPr>
  <p:slideViewPr>
    <p:cSldViewPr>
      <p:cViewPr varScale="1">
        <p:scale>
          <a:sx n="99" d="100"/>
          <a:sy n="99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indyourcalling@interknowlogy.com" TargetMode="External"/><Relationship Id="rId4" Type="http://schemas.openxmlformats.org/officeDocument/2006/relationships/hyperlink" Target="http://blogs.interknowlogy.com/2014/08/26/devlink2014-presentation-material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WP8.1 App Lifecycle and Speech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018" y="141763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http://blogs.interknowlogy.com/2014/08/26/devlink2014-presentation-materials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We’re Hiring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Us and Apply Now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findyourcalling@interknowlogy.com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</a:t>
            </a:r>
            <a:r>
              <a:rPr lang="en-US" dirty="0" err="1" smtClean="0"/>
              <a:t>devLink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Windows, Windows Phone, </a:t>
            </a:r>
            <a:r>
              <a:rPr lang="en-US" dirty="0" err="1"/>
              <a:t>Xamarin</a:t>
            </a:r>
            <a:r>
              <a:rPr lang="en-US" dirty="0"/>
              <a:t>, WPF, Kinect, Azure</a:t>
            </a:r>
          </a:p>
          <a:p>
            <a:pPr lvl="2"/>
            <a:r>
              <a:rPr lang="en-US" dirty="0"/>
              <a:t>Web, Mobile, Desktop, Touch, and Touchless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</a:t>
            </a:r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Since Oct 2013</a:t>
            </a:r>
          </a:p>
          <a:p>
            <a:pPr lvl="1"/>
            <a:r>
              <a:rPr lang="en-US" dirty="0" smtClean="0"/>
              <a:t>Former Nokia Champion</a:t>
            </a:r>
            <a:endParaRPr lang="en-US" dirty="0"/>
          </a:p>
          <a:p>
            <a:pPr lvl="1"/>
            <a:r>
              <a:rPr lang="en-US" dirty="0"/>
              <a:t>Avid Mt. Biker and aspiring Rock Climber</a:t>
            </a:r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11792"/>
            <a:ext cx="7195294" cy="68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28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8.1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Lists</a:t>
            </a:r>
          </a:p>
          <a:p>
            <a:r>
              <a:rPr lang="en-US" dirty="0" smtClean="0"/>
              <a:t>Now support dictation variables</a:t>
            </a:r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SpeechSynthesizer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SpeakTextAsync</a:t>
            </a:r>
            <a:r>
              <a:rPr lang="en-US" dirty="0" smtClean="0"/>
              <a:t>(“string”)</a:t>
            </a:r>
          </a:p>
          <a:p>
            <a:r>
              <a:rPr lang="en-US" dirty="0" smtClean="0"/>
              <a:t>Literally </a:t>
            </a:r>
            <a:r>
              <a:rPr lang="en-US" dirty="0"/>
              <a:t>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583</TotalTime>
  <Words>294</Words>
  <Application>Microsoft Office PowerPoint</Application>
  <PresentationFormat>On-screen Show (4:3)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IK Master</vt:lpstr>
      <vt:lpstr>Crawl, Walk, Talk WP8.1 App Lifecycle and Speech API</vt:lpstr>
      <vt:lpstr>About Danny &amp; InterKnowlogy</vt:lpstr>
      <vt:lpstr>App Lifecycle</vt:lpstr>
      <vt:lpstr>PowerPoint Presentation</vt:lpstr>
      <vt:lpstr>Windows Phone 8.1 Speech API</vt:lpstr>
      <vt:lpstr>Voice Commands</vt:lpstr>
      <vt:lpstr>Text-To-Speech (TTS)</vt:lpstr>
      <vt:lpstr>Speech Recognizers</vt:lpstr>
      <vt:lpstr>Choosing Between Grammars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37</cp:revision>
  <dcterms:created xsi:type="dcterms:W3CDTF">2013-08-17T18:06:10Z</dcterms:created>
  <dcterms:modified xsi:type="dcterms:W3CDTF">2014-08-27T04:06:23Z</dcterms:modified>
</cp:coreProperties>
</file>