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56" r:id="rId2"/>
    <p:sldId id="267" r:id="rId3"/>
    <p:sldId id="266" r:id="rId4"/>
    <p:sldId id="258" r:id="rId5"/>
    <p:sldId id="257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6060" autoAdjust="0"/>
  </p:normalViewPr>
  <p:slideViewPr>
    <p:cSldViewPr>
      <p:cViewPr varScale="1">
        <p:scale>
          <a:sx n="91" d="100"/>
          <a:sy n="91" d="100"/>
        </p:scale>
        <p:origin x="11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0B765-6EFC-4E67-A609-5A2DD4CB262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2F88-095D-4088-8021-F9F08FF9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4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222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3" name="Shape 6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9479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4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0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9847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35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473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80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26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0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9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0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5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3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1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9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6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17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nnydwarren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annydwarren@gmail.com" TargetMode="External"/><Relationship Id="rId4" Type="http://schemas.openxmlformats.org/officeDocument/2006/relationships/hyperlink" Target="http://github.com/dannydwarren/CrawlWalkTal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43000" y="2286000"/>
            <a:ext cx="8534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Great Windows Universal App User Experiences (Lifecycle)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4681" y="4038600"/>
            <a:ext cx="5826719" cy="1096899"/>
          </a:xfrm>
        </p:spPr>
        <p:txBody>
          <a:bodyPr>
            <a:normAutofit fontScale="92500" lnSpcReduction="20000"/>
          </a:bodyPr>
          <a:lstStyle/>
          <a:p>
            <a:pPr marL="57150" indent="-57150" defTabSz="586002">
              <a:buSzPct val="25000"/>
              <a:buFont typeface="Myriad Pro"/>
              <a:buChar char=" "/>
              <a:defRPr sz="2000" spc="62">
                <a:solidFill>
                  <a:srgbClr val="FFFFFF"/>
                </a:solidFill>
              </a:defRPr>
            </a:pPr>
            <a:r>
              <a:rPr lang="en-US" dirty="0"/>
              <a:t>Danny Warren</a:t>
            </a:r>
          </a:p>
          <a:p>
            <a:pPr marL="57150" indent="-57150" defTabSz="586002">
              <a:buSzPct val="25000"/>
              <a:buFont typeface="Myriad Pro"/>
              <a:buChar char=" "/>
              <a:defRPr sz="2000" spc="62">
                <a:solidFill>
                  <a:srgbClr val="FFFFFF"/>
                </a:solidFill>
              </a:defRPr>
            </a:pPr>
            <a:r>
              <a:rPr lang="en-US" dirty="0"/>
              <a:t>@</a:t>
            </a:r>
            <a:r>
              <a:rPr lang="en-US" dirty="0" err="1"/>
              <a:t>dannydwarren</a:t>
            </a:r>
            <a:r>
              <a:rPr lang="en-US" dirty="0"/>
              <a:t> (GitHub, Twitter, LinkedIn)</a:t>
            </a:r>
          </a:p>
          <a:p>
            <a:pPr marL="57150" indent="-57150" defTabSz="586002">
              <a:buSzPct val="25000"/>
              <a:buFont typeface="Myriad Pro"/>
              <a:buChar char=" "/>
              <a:defRPr sz="2000" spc="62">
                <a:solidFill>
                  <a:srgbClr val="FFFFFF"/>
                </a:solidFill>
              </a:defRPr>
            </a:pPr>
            <a:r>
              <a:rPr lang="en-US" dirty="0"/>
              <a:t>dannydwarren@gmail.com</a:t>
            </a:r>
          </a:p>
        </p:txBody>
      </p:sp>
    </p:spTree>
    <p:extLst>
      <p:ext uri="{BB962C8B-B14F-4D97-AF65-F5344CB8AC3E}">
        <p14:creationId xmlns:p14="http://schemas.microsoft.com/office/powerpoint/2010/main" val="72537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7E2751-BBBE-4200-AA92-E8392BBFC8C4}"/>
              </a:ext>
            </a:extLst>
          </p:cNvPr>
          <p:cNvSpPr/>
          <p:nvPr/>
        </p:nvSpPr>
        <p:spPr>
          <a:xfrm>
            <a:off x="-9" y="0"/>
            <a:ext cx="9144009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326" y="4676876"/>
            <a:ext cx="1696599" cy="8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490296" y="939289"/>
            <a:ext cx="6172200" cy="498746"/>
          </a:xfrm>
          <a:prstGeom prst="rect">
            <a:avLst/>
          </a:prstGeom>
          <a:noFill/>
          <a:ln>
            <a:noFill/>
          </a:ln>
        </p:spPr>
        <p:txBody>
          <a:bodyPr vert="horz" wrap="square" lIns="68575" tIns="34275" rIns="68575" bIns="34275" rtlCol="0" anchor="ctr" anchorCtr="0">
            <a:noAutofit/>
          </a:bodyPr>
          <a:lstStyle/>
          <a:p>
            <a:pPr indent="-19050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to our Sponsors!	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2692" y="4761595"/>
            <a:ext cx="2116052" cy="45373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19373" y="1407422"/>
            <a:ext cx="3225000" cy="438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>
              <a:buSzPct val="25000"/>
            </a:pPr>
            <a:r>
              <a:rPr lang="e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</a:t>
            </a:r>
          </a:p>
        </p:txBody>
      </p:sp>
      <p:cxnSp>
        <p:nvCxnSpPr>
          <p:cNvPr id="133" name="Shape 133"/>
          <p:cNvCxnSpPr/>
          <p:nvPr/>
        </p:nvCxnSpPr>
        <p:spPr>
          <a:xfrm rot="10800000" flipH="1">
            <a:off x="86500" y="1709234"/>
            <a:ext cx="8279100" cy="1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86536" y="2624433"/>
            <a:ext cx="8279100" cy="1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5" name="Shape 135"/>
          <p:cNvSpPr txBox="1"/>
          <p:nvPr/>
        </p:nvSpPr>
        <p:spPr>
          <a:xfrm>
            <a:off x="19373" y="2690059"/>
            <a:ext cx="3225000" cy="438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>
              <a:buSzPct val="25000"/>
            </a:pPr>
            <a:r>
              <a:rPr lang="e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Premier</a:t>
            </a:r>
          </a:p>
        </p:txBody>
      </p:sp>
      <p:cxnSp>
        <p:nvCxnSpPr>
          <p:cNvPr id="136" name="Shape 136"/>
          <p:cNvCxnSpPr/>
          <p:nvPr/>
        </p:nvCxnSpPr>
        <p:spPr>
          <a:xfrm rot="10800000" flipH="1">
            <a:off x="86501" y="4743306"/>
            <a:ext cx="8279100" cy="1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7" name="Shape 137"/>
          <p:cNvSpPr txBox="1"/>
          <p:nvPr/>
        </p:nvSpPr>
        <p:spPr>
          <a:xfrm>
            <a:off x="-38737" y="4769170"/>
            <a:ext cx="3225000" cy="438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>
              <a:buSzPct val="25000"/>
            </a:pPr>
            <a:r>
              <a:rPr lang="e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Marquee:</a:t>
            </a:r>
          </a:p>
          <a:p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Shape 138" descr="WeBuild_Lockup_Blue_Transparent[1]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501" y="1753528"/>
            <a:ext cx="2670825" cy="8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descr="image95c27d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2651" y="1808238"/>
            <a:ext cx="2670825" cy="7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 descr="qubole_logo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75" y="3075718"/>
            <a:ext cx="1927099" cy="8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 descr="PS_logo_F-11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19773" y="2856271"/>
            <a:ext cx="17240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 descr="mindfirelogo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77287" y="2721376"/>
            <a:ext cx="1389424" cy="13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 descr="stg-logo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19100" y="2780192"/>
            <a:ext cx="1927100" cy="620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 descr="2017-OCTLogo-highres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9575" y="3934822"/>
            <a:ext cx="2828386" cy="4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 descr="logo-2016-w-tagline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19112" y="3483454"/>
            <a:ext cx="26574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 descr="vertica_pos_blk_rgb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028072" y="3972687"/>
            <a:ext cx="2116050" cy="414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 descr="google2.0.0.jp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607726" y="3872076"/>
            <a:ext cx="2657475" cy="735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 descr="Journal Tech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164389" y="4743298"/>
            <a:ext cx="428291" cy="638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Shape 149"/>
          <p:cNvCxnSpPr/>
          <p:nvPr/>
        </p:nvCxnSpPr>
        <p:spPr>
          <a:xfrm rot="10800000" flipH="1">
            <a:off x="86501" y="5370206"/>
            <a:ext cx="8279100" cy="1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0" name="Shape 150"/>
          <p:cNvSpPr txBox="1"/>
          <p:nvPr/>
        </p:nvSpPr>
        <p:spPr>
          <a:xfrm>
            <a:off x="-9" y="5300150"/>
            <a:ext cx="932100" cy="438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>
              <a:buSzPct val="25000"/>
            </a:pPr>
            <a:r>
              <a:rPr lang="e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Prize:</a:t>
            </a:r>
          </a:p>
          <a:p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 descr="finicity logo blue.jp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32100" y="5452950"/>
            <a:ext cx="1499780" cy="4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169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/>
        </p:nvSpPr>
        <p:spPr>
          <a:xfrm>
            <a:off x="2100393" y="1330989"/>
            <a:ext cx="5443408" cy="4196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 Ultra Light" charset="0"/>
                <a:ea typeface="Montserrat Ultra Light" charset="0"/>
                <a:cs typeface="Montserrat Ultra Light" charset="0"/>
              </a:rPr>
              <a:t>Mission: </a:t>
            </a:r>
            <a:r>
              <a:rPr lang="en-US" sz="1600" dirty="0">
                <a:latin typeface="Montserrat Ultra Light" charset="0"/>
                <a:ea typeface="Montserrat Ultra Light" charset="0"/>
                <a:cs typeface="Montserrat Ultra Light" charset="0"/>
              </a:rPr>
              <a:t>Creating progress through technology that lifts the human condition.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 Ultra Light" charset="0"/>
                <a:ea typeface="Montserrat Ultra Light" charset="0"/>
                <a:cs typeface="Montserrat Ultra Light" charset="0"/>
              </a:rPr>
              <a:t>Software Craftsmanship: </a:t>
            </a:r>
            <a:r>
              <a:rPr lang="en-US" sz="1600" dirty="0">
                <a:latin typeface="Montserrat Ultra Light" charset="0"/>
                <a:ea typeface="Montserrat Ultra Light" charset="0"/>
                <a:cs typeface="Montserrat Ultra Light" charset="0"/>
              </a:rPr>
              <a:t>TDD,  Pair programming, Lean, Autonomous &amp; Responsible Teams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 Ultra Light" charset="0"/>
                <a:ea typeface="Montserrat Ultra Light" charset="0"/>
                <a:cs typeface="Montserrat Ultra Light" charset="0"/>
              </a:rPr>
              <a:t>Continual Improvement: </a:t>
            </a:r>
            <a:r>
              <a:rPr lang="en-US" sz="1600" dirty="0">
                <a:latin typeface="Montserrat Ultra Light" charset="0"/>
                <a:ea typeface="Montserrat Ultra Light" charset="0"/>
                <a:cs typeface="Montserrat Ultra Light" charset="0"/>
              </a:rPr>
              <a:t>This is why I can be here with you!</a:t>
            </a:r>
          </a:p>
          <a:p>
            <a:endParaRPr lang="en-US" sz="2400" dirty="0"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DANNY WARREN, SOFTWARE CRAFTSMAN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Ultra Light" charset="0"/>
                <a:ea typeface="Montserrat Ultra Light" charset="0"/>
                <a:cs typeface="Montserrat Ultra Light" charset="0"/>
              </a:rPr>
              <a:t>Neumont University 2009, B.S. C.S.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Ultra Light" charset="0"/>
                <a:ea typeface="Montserrat Ultra Light" charset="0"/>
                <a:cs typeface="Montserrat Ultra Light" charset="0"/>
              </a:rPr>
              <a:t>8.5 Years Custom Application Development / Building NUI solutions:</a:t>
            </a:r>
          </a:p>
          <a:p>
            <a:pPr marL="1243013" lvl="3" indent="-214313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Ultra Light" charset="0"/>
                <a:ea typeface="Montserrat Ultra Light" charset="0"/>
                <a:cs typeface="Montserrat Ultra Light" charset="0"/>
              </a:rPr>
              <a:t>Xamarin, UWP, WPF, Azure</a:t>
            </a:r>
          </a:p>
          <a:p>
            <a:pPr marL="1243013" lvl="3" indent="-214313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Ultra Light" charset="0"/>
                <a:ea typeface="Montserrat Ultra Light" charset="0"/>
                <a:cs typeface="Montserrat Ultra Light" charset="0"/>
              </a:rPr>
              <a:t>Touch, Gestures, Speech, &amp; Mouse and Keyboard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Ultra Light" charset="0"/>
                <a:ea typeface="Montserrat Ultra Light" charset="0"/>
                <a:cs typeface="Montserrat Ultra Light" charset="0"/>
              </a:rPr>
              <a:t>Microsoft MVP Alumnus in Windows Platform Development (Oct 2013 – 2015)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Ultra Light" charset="0"/>
                <a:ea typeface="Montserrat Ultra Light" charset="0"/>
                <a:cs typeface="Montserrat Ultra Light" charset="0"/>
              </a:rPr>
              <a:t>Avid Mt. Biker and aspiring Rock Climber</a:t>
            </a:r>
            <a:endParaRPr lang="en-US" sz="1600" dirty="0">
              <a:solidFill>
                <a:srgbClr val="000000"/>
              </a:solidFill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1913698" y="2295677"/>
            <a:ext cx="67502" cy="2250303"/>
          </a:xfrm>
          <a:prstGeom prst="rect">
            <a:avLst/>
          </a:prstGeom>
          <a:gradFill>
            <a:gsLst>
              <a:gs pos="0">
                <a:srgbClr val="E62A89"/>
              </a:gs>
              <a:gs pos="100000">
                <a:srgbClr val="F25B2A"/>
              </a:gs>
            </a:gsLst>
            <a:lin ang="14999920"/>
          </a:gra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 defTabSz="914400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10" name="Shape 610"/>
          <p:cNvSpPr/>
          <p:nvPr/>
        </p:nvSpPr>
        <p:spPr>
          <a:xfrm flipH="1">
            <a:off x="1910526" y="1203654"/>
            <a:ext cx="1" cy="4268102"/>
          </a:xfrm>
          <a:prstGeom prst="line">
            <a:avLst/>
          </a:prstGeom>
          <a:ln w="12700">
            <a:solidFill>
              <a:srgbClr val="767171"/>
            </a:solidFill>
            <a:miter/>
          </a:ln>
        </p:spPr>
        <p:txBody>
          <a:bodyPr lIns="45719" tIns="45719" rIns="45719" bIns="45719"/>
          <a:lstStyle/>
          <a:p>
            <a:pPr defTabSz="9144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350"/>
          </a:p>
        </p:txBody>
      </p:sp>
      <p:pic>
        <p:nvPicPr>
          <p:cNvPr id="7" name="pasted-image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5" y="3833259"/>
            <a:ext cx="1455237" cy="141010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Oval 2"/>
          <p:cNvSpPr/>
          <p:nvPr/>
        </p:nvSpPr>
        <p:spPr>
          <a:xfrm>
            <a:off x="214763" y="1545178"/>
            <a:ext cx="1505898" cy="1502822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669" hangingPunct="0"/>
            <a:endParaRPr lang="en-US" sz="1350">
              <a:solidFill>
                <a:srgbClr val="4040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443B4-3293-43F0-A4B7-0F75133C9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52" y="645189"/>
            <a:ext cx="2984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5958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Invisible but EXTREMELY important!</a:t>
            </a:r>
          </a:p>
          <a:p>
            <a:r>
              <a:rPr lang="en-US" dirty="0"/>
              <a:t>Affects</a:t>
            </a:r>
          </a:p>
          <a:p>
            <a:pPr lvl="1"/>
            <a:r>
              <a:rPr lang="en-US" dirty="0"/>
              <a:t>UX</a:t>
            </a:r>
          </a:p>
          <a:p>
            <a:pPr lvl="1"/>
            <a:r>
              <a:rPr lang="en-US" dirty="0"/>
              <a:t>Data</a:t>
            </a:r>
          </a:p>
          <a:p>
            <a:r>
              <a:rPr lang="en-US" dirty="0"/>
              <a:t>Possible Facial Side Effects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733800"/>
            <a:ext cx="2198132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200"/>
            <a:ext cx="2017776" cy="2438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38800" y="3041945"/>
            <a:ext cx="16647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MAD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5862935"/>
            <a:ext cx="2438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HAPPY</a:t>
            </a:r>
          </a:p>
        </p:txBody>
      </p:sp>
    </p:spTree>
    <p:extLst>
      <p:ext uri="{BB962C8B-B14F-4D97-AF65-F5344CB8AC3E}">
        <p14:creationId xmlns:p14="http://schemas.microsoft.com/office/powerpoint/2010/main" val="424610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189" y="0"/>
            <a:ext cx="951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1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Materials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599" y="1413470"/>
            <a:ext cx="5476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https://dannydwarren.github.io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http://github.com/dannydwarren/CrawlWalkTalk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600" y="2743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We’re Hiring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9600" y="3886200"/>
            <a:ext cx="80772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Contact Me For More Info</a:t>
            </a:r>
          </a:p>
          <a:p>
            <a:pPr marL="0" indent="0" algn="ctr">
              <a:buNone/>
            </a:pPr>
            <a:r>
              <a:rPr lang="en-US" dirty="0">
                <a:hlinkClick r:id="rId5"/>
              </a:rPr>
              <a:t>dannydwarren@gmail.com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@</a:t>
            </a:r>
            <a:r>
              <a:rPr lang="en-US" dirty="0" err="1"/>
              <a:t>dannydwarren</a:t>
            </a:r>
            <a:r>
              <a:rPr lang="en-US" dirty="0"/>
              <a:t> </a:t>
            </a:r>
            <a:r>
              <a:rPr lang="en-US"/>
              <a:t>(Twitter/LinkedIn/GitHub)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769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700</TotalTime>
  <Words>200</Words>
  <Application>Microsoft Office PowerPoint</Application>
  <PresentationFormat>On-screen Show (4:3)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Helvetica</vt:lpstr>
      <vt:lpstr>Helvetica Neue</vt:lpstr>
      <vt:lpstr>Montserrat</vt:lpstr>
      <vt:lpstr>Montserrat Ultra Light</vt:lpstr>
      <vt:lpstr>Myriad Pro</vt:lpstr>
      <vt:lpstr>Segoe UI</vt:lpstr>
      <vt:lpstr>Trebuchet MS</vt:lpstr>
      <vt:lpstr>Wingdings 3</vt:lpstr>
      <vt:lpstr>Facet</vt:lpstr>
      <vt:lpstr>Develop Great Windows Universal App User Experiences (Lifecycle)</vt:lpstr>
      <vt:lpstr>Thanks to our Sponsors! </vt:lpstr>
      <vt:lpstr>PowerPoint Presentation</vt:lpstr>
      <vt:lpstr>App Lifecycle</vt:lpstr>
      <vt:lpstr>PowerPoint Presentation</vt:lpstr>
      <vt:lpstr>Download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Crawl, Walk, Talk: WP8 App Lifecycle &amp; Speech APIs</dc:title>
  <dc:creator>Danny Warren</dc:creator>
  <cp:lastModifiedBy>Danny Warren</cp:lastModifiedBy>
  <cp:revision>63</cp:revision>
  <dcterms:created xsi:type="dcterms:W3CDTF">2013-08-17T18:06:10Z</dcterms:created>
  <dcterms:modified xsi:type="dcterms:W3CDTF">2017-11-10T17:56:52Z</dcterms:modified>
</cp:coreProperties>
</file>