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 varScale="1">
        <p:scale>
          <a:sx n="99" d="100"/>
          <a:sy n="99" d="100"/>
        </p:scale>
        <p:origin x="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indyourcalling@interknowlogy.com" TargetMode="External"/><Relationship Id="rId4" Type="http://schemas.openxmlformats.org/officeDocument/2006/relationships/hyperlink" Target="http://blogs.interknowlogy.com/2014/08/26/devlink-crawl-walk-talk-windows-phone-app-lifecycle-and-cortana-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WP8.1 App Lifecycle and Speech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http://blogs.interknowlogy.com/2014/08/26/devlink-crawl-walk-talk-windows-phone-app-lifecycle-and-cortana-api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findyourcalling@interknowlogy.com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Since Oct 2013</a:t>
            </a:r>
            <a:endParaRPr lang="en-US" dirty="0" smtClean="0"/>
          </a:p>
          <a:p>
            <a:pPr lvl="1"/>
            <a:r>
              <a:rPr lang="en-US" dirty="0" smtClean="0"/>
              <a:t>Former Nokia Champion</a:t>
            </a:r>
            <a:endParaRPr lang="en-US" dirty="0"/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1792"/>
            <a:ext cx="7195294" cy="68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28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Now support dictation variables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583</TotalTime>
  <Words>294</Words>
  <Application>Microsoft Office PowerPoint</Application>
  <PresentationFormat>On-screen Show (4:3)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IK Master</vt:lpstr>
      <vt:lpstr>Crawl, Walk, Talk WP8.1 App Lifecycle and Speech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36</cp:revision>
  <dcterms:created xsi:type="dcterms:W3CDTF">2013-08-17T18:06:10Z</dcterms:created>
  <dcterms:modified xsi:type="dcterms:W3CDTF">2014-08-27T03:54:21Z</dcterms:modified>
</cp:coreProperties>
</file>