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4" r:id="rId3"/>
    <p:sldId id="258" r:id="rId4"/>
    <p:sldId id="257" r:id="rId5"/>
    <p:sldId id="259" r:id="rId6"/>
    <p:sldId id="260" r:id="rId7"/>
    <p:sldId id="263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86060" autoAdjust="0"/>
  </p:normalViewPr>
  <p:slideViewPr>
    <p:cSldViewPr>
      <p:cViewPr varScale="1">
        <p:scale>
          <a:sx n="100" d="100"/>
          <a:sy n="100" d="100"/>
        </p:scale>
        <p:origin x="1560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0B765-6EFC-4E67-A609-5A2DD4CB2622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2F88-095D-4088-8021-F9F08FF9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4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17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1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63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7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5029200" y="0"/>
            <a:ext cx="41148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05" y="6217314"/>
            <a:ext cx="3388895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interknowlogy.com/author/dannywarre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findyourcalling@interknowlogy.com" TargetMode="External"/><Relationship Id="rId4" Type="http://schemas.openxmlformats.org/officeDocument/2006/relationships/hyperlink" Target="http://blogs.interknowlogy.com/2014/11/19/neadnug-crawl-walk-tal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knowlog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windowsphone/develop/jj662934(v=vs.105)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Crawl, Walk, Talk</a:t>
            </a:r>
            <a:br>
              <a:rPr lang="en-US" dirty="0" smtClean="0"/>
            </a:br>
            <a:r>
              <a:rPr lang="en-US" dirty="0" smtClean="0"/>
              <a:t>Windows Universal </a:t>
            </a:r>
            <a:r>
              <a:rPr lang="en-US" dirty="0" smtClean="0"/>
              <a:t>App </a:t>
            </a:r>
            <a:r>
              <a:rPr lang="en-US" dirty="0" smtClean="0"/>
              <a:t>Lifecycle</a:t>
            </a:r>
            <a:br>
              <a:rPr lang="en-US" dirty="0" smtClean="0"/>
            </a:br>
            <a:r>
              <a:rPr lang="en-US" dirty="0" smtClean="0"/>
              <a:t>and Cortana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Warren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Materials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1018" y="1417638"/>
            <a:ext cx="53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http://blogs.interknowlogy.com/author/dannywarren/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0574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://blogs.interknowlogy.com/2014/11/19/neadnug-crawl-walk-talk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600" y="2743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We’re Hiring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9600" y="3886200"/>
            <a:ext cx="80772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Contact Us and Apply Now</a:t>
            </a:r>
          </a:p>
          <a:p>
            <a:pPr marL="0" indent="0" algn="ctr">
              <a:buNone/>
            </a:pPr>
            <a:r>
              <a:rPr lang="en-US" dirty="0" smtClean="0">
                <a:hlinkClick r:id="rId5"/>
              </a:rPr>
              <a:t>findyourcalling@interknowlogy.com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Mention </a:t>
            </a:r>
            <a:r>
              <a:rPr lang="en-US" dirty="0" err="1" smtClean="0"/>
              <a:t>NEAdNUG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37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Danny &amp; InterKnowlogy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InterKnowlogy (</a:t>
            </a:r>
            <a:r>
              <a:rPr lang="en-US" dirty="0">
                <a:hlinkClick r:id="rId3"/>
              </a:rPr>
              <a:t>www.interknowlogy.com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15 year old services firm – Custom Application Development</a:t>
            </a:r>
          </a:p>
          <a:p>
            <a:pPr lvl="1"/>
            <a:r>
              <a:rPr lang="en-US" dirty="0"/>
              <a:t>Focused on building NUI solutions</a:t>
            </a:r>
          </a:p>
          <a:p>
            <a:pPr lvl="2"/>
            <a:r>
              <a:rPr lang="en-US" dirty="0"/>
              <a:t>Windows, Windows Phone, </a:t>
            </a:r>
            <a:r>
              <a:rPr lang="en-US" dirty="0" err="1"/>
              <a:t>Xamarin</a:t>
            </a:r>
            <a:r>
              <a:rPr lang="en-US" dirty="0"/>
              <a:t>, WPF, Kinect, Azure</a:t>
            </a:r>
          </a:p>
          <a:p>
            <a:pPr lvl="2"/>
            <a:r>
              <a:rPr lang="en-US" dirty="0"/>
              <a:t>Web, Mobile, Desktop, Touch, and Touchless</a:t>
            </a:r>
          </a:p>
          <a:p>
            <a:pPr lvl="1"/>
            <a:r>
              <a:rPr lang="en-US" dirty="0"/>
              <a:t>Formal R&amp;D program: RECESS</a:t>
            </a:r>
          </a:p>
          <a:p>
            <a:pPr lvl="2"/>
            <a:r>
              <a:rPr lang="en-US" dirty="0"/>
              <a:t>Self guided learning/My time to prepare this presentation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/>
              <a:t>Microsoft MVP in Windows Platform </a:t>
            </a:r>
            <a:r>
              <a:rPr lang="en-US" dirty="0" smtClean="0"/>
              <a:t>Development</a:t>
            </a:r>
          </a:p>
          <a:p>
            <a:pPr lvl="2"/>
            <a:r>
              <a:rPr lang="en-US" dirty="0" smtClean="0"/>
              <a:t>Since Oct 2013</a:t>
            </a:r>
          </a:p>
          <a:p>
            <a:pPr lvl="1"/>
            <a:r>
              <a:rPr lang="en-US" dirty="0" smtClean="0"/>
              <a:t>Former Nokia Champion</a:t>
            </a:r>
            <a:endParaRPr lang="en-US" dirty="0"/>
          </a:p>
          <a:p>
            <a:pPr lvl="1"/>
            <a:r>
              <a:rPr lang="en-US" dirty="0"/>
              <a:t>Avid Mt. Biker and aspiring Rock Climber</a:t>
            </a:r>
          </a:p>
        </p:txBody>
      </p:sp>
    </p:spTree>
    <p:extLst>
      <p:ext uri="{BB962C8B-B14F-4D97-AF65-F5344CB8AC3E}">
        <p14:creationId xmlns:p14="http://schemas.microsoft.com/office/powerpoint/2010/main" val="14712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Invisible but EXTREMELY important!</a:t>
            </a:r>
          </a:p>
          <a:p>
            <a:r>
              <a:rPr lang="en-US" dirty="0" smtClean="0"/>
              <a:t>Affects</a:t>
            </a:r>
          </a:p>
          <a:p>
            <a:pPr lvl="1"/>
            <a:r>
              <a:rPr lang="en-US" dirty="0" smtClean="0"/>
              <a:t>UX</a:t>
            </a:r>
          </a:p>
          <a:p>
            <a:pPr lvl="1"/>
            <a:r>
              <a:rPr lang="en-US" dirty="0" smtClean="0"/>
              <a:t>Data</a:t>
            </a:r>
          </a:p>
          <a:p>
            <a:r>
              <a:rPr lang="en-US" dirty="0" smtClean="0"/>
              <a:t>Possible Facial Side Effects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733800"/>
            <a:ext cx="2198132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200"/>
            <a:ext cx="2017776" cy="2438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03532" y="4419600"/>
            <a:ext cx="152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Sad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4419600"/>
            <a:ext cx="2133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Happy</a:t>
            </a:r>
          </a:p>
        </p:txBody>
      </p:sp>
    </p:spTree>
    <p:extLst>
      <p:ext uri="{BB962C8B-B14F-4D97-AF65-F5344CB8AC3E}">
        <p14:creationId xmlns:p14="http://schemas.microsoft.com/office/powerpoint/2010/main" val="42461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11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 8.1 Speech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</a:p>
          <a:p>
            <a:pPr lvl="1"/>
            <a:r>
              <a:rPr lang="en-US" dirty="0" smtClean="0"/>
              <a:t>VCD.xml file</a:t>
            </a:r>
          </a:p>
          <a:p>
            <a:pPr lvl="1"/>
            <a:r>
              <a:rPr lang="en-US" dirty="0" smtClean="0"/>
              <a:t>Used to Launch Apps</a:t>
            </a:r>
            <a:endParaRPr lang="en-US" dirty="0"/>
          </a:p>
          <a:p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Grammars</a:t>
            </a:r>
          </a:p>
          <a:p>
            <a:pPr lvl="1"/>
            <a:r>
              <a:rPr lang="en-US" dirty="0" smtClean="0"/>
              <a:t>Recognizers</a:t>
            </a:r>
          </a:p>
          <a:p>
            <a:r>
              <a:rPr lang="en-US" dirty="0"/>
              <a:t>Text-To-Speech (TTS)</a:t>
            </a:r>
            <a:endParaRPr lang="en-US" dirty="0" smtClean="0"/>
          </a:p>
          <a:p>
            <a:r>
              <a:rPr lang="en-US" dirty="0" smtClean="0"/>
              <a:t>Error Help </a:t>
            </a:r>
            <a:r>
              <a:rPr lang="en-US" dirty="0" smtClean="0">
                <a:hlinkClick r:id="rId2"/>
              </a:rPr>
              <a:t>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VCD.xml File</a:t>
            </a:r>
          </a:p>
          <a:p>
            <a:r>
              <a:rPr lang="en-US" dirty="0" smtClean="0"/>
              <a:t>Register VCD File</a:t>
            </a:r>
          </a:p>
          <a:p>
            <a:r>
              <a:rPr lang="en-US" dirty="0" smtClean="0"/>
              <a:t>Update Phrase Lists</a:t>
            </a:r>
          </a:p>
          <a:p>
            <a:r>
              <a:rPr lang="en-US" dirty="0" smtClean="0"/>
              <a:t>Now support dictation variables</a:t>
            </a:r>
          </a:p>
          <a:p>
            <a:r>
              <a:rPr lang="en-US" dirty="0" smtClean="0"/>
              <a:t>Declare Capabilities in WMAppManifext.xml</a:t>
            </a:r>
          </a:p>
          <a:p>
            <a:pPr lvl="1"/>
            <a:r>
              <a:rPr lang="en-US" dirty="0" smtClean="0"/>
              <a:t>Microphone</a:t>
            </a:r>
          </a:p>
          <a:p>
            <a:pPr lvl="1"/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4891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Text-To-Speech (TTS)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SpeechSynthesizer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SpeakTextAsync</a:t>
            </a:r>
            <a:r>
              <a:rPr lang="en-US" dirty="0" smtClean="0"/>
              <a:t>(“string”)</a:t>
            </a:r>
          </a:p>
          <a:p>
            <a:r>
              <a:rPr lang="en-US" dirty="0" smtClean="0"/>
              <a:t>Literally </a:t>
            </a:r>
            <a:r>
              <a:rPr lang="en-US" dirty="0"/>
              <a:t>stick words in the phone’s mouth!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Recognizers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SpeechRecognizerUI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Uses built in Speech UI</a:t>
            </a:r>
          </a:p>
          <a:p>
            <a:r>
              <a:rPr lang="en-US" dirty="0"/>
              <a:t>Good for basic uses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SpeechRecognizer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App must provide any desired UI for interaction</a:t>
            </a:r>
          </a:p>
          <a:p>
            <a:r>
              <a:rPr lang="en-US" dirty="0" smtClean="0"/>
              <a:t>Good for custom uses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2225040" cy="370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632200"/>
            <a:ext cx="187452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Between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Dictation and Web Search Grammar</a:t>
            </a:r>
          </a:p>
          <a:p>
            <a:pPr lvl="1"/>
            <a:r>
              <a:rPr lang="en-US" dirty="0" smtClean="0"/>
              <a:t>This is the built in grammar</a:t>
            </a:r>
          </a:p>
          <a:p>
            <a:pPr lvl="1"/>
            <a:r>
              <a:rPr lang="en-US" dirty="0" smtClean="0"/>
              <a:t>Must have network connectivity to use</a:t>
            </a:r>
          </a:p>
          <a:p>
            <a:pPr lvl="1"/>
            <a:r>
              <a:rPr lang="en-US" dirty="0" smtClean="0"/>
              <a:t>Used by default when no other grammar specified</a:t>
            </a:r>
          </a:p>
          <a:p>
            <a:r>
              <a:rPr lang="en-US" dirty="0" smtClean="0"/>
              <a:t>Programmatic List Grammar</a:t>
            </a:r>
          </a:p>
          <a:p>
            <a:pPr lvl="1"/>
            <a:r>
              <a:rPr lang="en-US" dirty="0" smtClean="0"/>
              <a:t>Created in code from a list of strings</a:t>
            </a:r>
          </a:p>
          <a:p>
            <a:pPr lvl="1"/>
            <a:r>
              <a:rPr lang="en-US" dirty="0" smtClean="0"/>
              <a:t>Extremely light weight, fast, and accurate</a:t>
            </a:r>
          </a:p>
          <a:p>
            <a:r>
              <a:rPr lang="en-US" dirty="0" smtClean="0"/>
              <a:t>Speech Recognition Grammar Specification (SRGS File)</a:t>
            </a:r>
          </a:p>
          <a:p>
            <a:pPr lvl="1"/>
            <a:r>
              <a:rPr lang="en-US" dirty="0" smtClean="0"/>
              <a:t>Extremely flexible</a:t>
            </a:r>
          </a:p>
          <a:p>
            <a:pPr lvl="1"/>
            <a:r>
              <a:rPr lang="en-US" dirty="0" smtClean="0"/>
              <a:t>Fast and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30899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644</TotalTime>
  <Words>294</Words>
  <Application>Microsoft Office PowerPoint</Application>
  <PresentationFormat>On-screen Show (4:3)</PresentationFormat>
  <Paragraphs>78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IK Master</vt:lpstr>
      <vt:lpstr>Crawl, Walk, Talk Windows Universal App Lifecycle and Cortana API</vt:lpstr>
      <vt:lpstr>About Danny &amp; InterKnowlogy</vt:lpstr>
      <vt:lpstr>App Lifecycle</vt:lpstr>
      <vt:lpstr>PowerPoint Presentation</vt:lpstr>
      <vt:lpstr>Windows Phone 8.1 Speech API</vt:lpstr>
      <vt:lpstr>Voice Commands</vt:lpstr>
      <vt:lpstr>Text-To-Speech (TTS)</vt:lpstr>
      <vt:lpstr>Speech Recognizers</vt:lpstr>
      <vt:lpstr>Choosing Between Grammars</vt:lpstr>
      <vt:lpstr>Download Materials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Crawl, Walk, Talk: WP8 App Lifecycle &amp; Speech APIs</dc:title>
  <dc:creator>Danny Warren</dc:creator>
  <cp:lastModifiedBy>Danny Warren</cp:lastModifiedBy>
  <cp:revision>44</cp:revision>
  <dcterms:created xsi:type="dcterms:W3CDTF">2013-08-17T18:06:10Z</dcterms:created>
  <dcterms:modified xsi:type="dcterms:W3CDTF">2014-11-20T06:12:44Z</dcterms:modified>
</cp:coreProperties>
</file>