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9" r:id="rId9"/>
    <p:sldId id="278" r:id="rId10"/>
    <p:sldId id="277" r:id="rId11"/>
    <p:sldId id="276" r:id="rId12"/>
    <p:sldId id="279" r:id="rId13"/>
    <p:sldId id="274" r:id="rId14"/>
    <p:sldId id="275" r:id="rId15"/>
    <p:sldId id="262" r:id="rId16"/>
    <p:sldId id="268" r:id="rId17"/>
    <p:sldId id="263" r:id="rId18"/>
    <p:sldId id="271" r:id="rId19"/>
    <p:sldId id="267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2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6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287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3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03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3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09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6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2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4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8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9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8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8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pdev.uservoice.com/forums/110705-universal-windows-platform/suggestions/9110134-f-support-in-net-native-for-uw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forfunandprofit.com/posts/monoids-without-tear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2" Type="http://schemas.openxmlformats.org/officeDocument/2006/relationships/hyperlink" Target="https://github.com/jorgef/fsharpworksh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ercism.io/languages/fsharp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forfunandprofit.com/posts/function-composition/" TargetMode="External"/><Relationship Id="rId3" Type="http://schemas.openxmlformats.org/officeDocument/2006/relationships/hyperlink" Target="http://stackoverflow.com/questions/13063792/windows-store-apps-and-f" TargetMode="External"/><Relationship Id="rId7" Type="http://schemas.openxmlformats.org/officeDocument/2006/relationships/hyperlink" Target="https://gist.github.com/dannydwarren/cefb9d33a67b689bddf8" TargetMode="External"/><Relationship Id="rId2" Type="http://schemas.openxmlformats.org/officeDocument/2006/relationships/hyperlink" Target="http://developer.xamarin.com/guides/cross-platform/fsharp/fsharp_support_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davefancher" TargetMode="External"/><Relationship Id="rId5" Type="http://schemas.openxmlformats.org/officeDocument/2006/relationships/hyperlink" Target="http://www.pedagonet.com/maths/always.htm" TargetMode="External"/><Relationship Id="rId4" Type="http://schemas.openxmlformats.org/officeDocument/2006/relationships/hyperlink" Target="http://stackoverflow.com/questions/6811072/referencing-asynchronous-f-datatype-from-c-sharp" TargetMode="External"/><Relationship Id="rId9" Type="http://schemas.openxmlformats.org/officeDocument/2006/relationships/hyperlink" Target="https://blogs.msdn.microsoft.com/visualstudioalm/2014/11/12/introducing-visual-studios-emulator-for-androi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FSharpXamarin" TargetMode="External"/><Relationship Id="rId2" Type="http://schemas.openxmlformats.org/officeDocument/2006/relationships/hyperlink" Target="https://dannydwarren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annydwarren@gmail.com" TargetMode="External"/><Relationship Id="rId4" Type="http://schemas.openxmlformats.org/officeDocument/2006/relationships/hyperlink" Target="http://bit.ly/fsharpxamar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posts/designing-for-correctness/" TargetMode="External"/><Relationship Id="rId2" Type="http://schemas.openxmlformats.org/officeDocument/2006/relationships/hyperlink" Target="http://fsharpforfunandprofit.com/posts/correctness-immutabil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sharpforfunandprofit.com/posts/the-option-type/#option-is-not-nul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ungpa.github.io/fsharp-cheatsheet/" TargetMode="External"/><Relationship Id="rId7" Type="http://schemas.openxmlformats.org/officeDocument/2006/relationships/hyperlink" Target="http://fsharpforfunandprofit.com/series/why-use-fsharp.html" TargetMode="External"/><Relationship Id="rId2" Type="http://schemas.openxmlformats.org/officeDocument/2006/relationships/hyperlink" Target="http://fsharp.org/about/learn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sharpforfunandprofit.com/site-contents/" TargetMode="External"/><Relationship Id="rId5" Type="http://schemas.openxmlformats.org/officeDocument/2006/relationships/hyperlink" Target="https://skillsmatter.com/skillscasts/4971-domain-driven-design-with-scott-wlaschin" TargetMode="External"/><Relationship Id="rId4" Type="http://schemas.openxmlformats.org/officeDocument/2006/relationships/hyperlink" Target="http://fsharpforfunandprofit.com/why-use-fshar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download/details.aspx?id=4401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F#</a:t>
            </a:r>
            <a:br>
              <a:rPr lang="en-US" dirty="0"/>
            </a:br>
            <a:r>
              <a:rPr lang="en-US" dirty="0"/>
              <a:t>With a Twist of Xamarin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dannydwarren</a:t>
            </a:r>
            <a:endParaRPr lang="en-US" dirty="0"/>
          </a:p>
          <a:p>
            <a:r>
              <a:rPr lang="en-US" dirty="0"/>
              <a:t>dannydwarren@gmail.com</a:t>
            </a:r>
          </a:p>
        </p:txBody>
      </p:sp>
    </p:spTree>
    <p:extLst>
      <p:ext uri="{BB962C8B-B14F-4D97-AF65-F5344CB8AC3E}">
        <p14:creationId xmlns:p14="http://schemas.microsoft.com/office/powerpoint/2010/main" val="350781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Minimum Android to target: </a:t>
            </a:r>
            <a:br>
              <a:rPr lang="en-US" dirty="0"/>
            </a:br>
            <a:r>
              <a:rPr lang="en-US" dirty="0"/>
              <a:t>Use Compile using SDK version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8" y="1814730"/>
            <a:ext cx="11699204" cy="44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8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84" y="1417638"/>
            <a:ext cx="11025432" cy="453988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Package name &amp; Application Icon</a:t>
            </a:r>
          </a:p>
        </p:txBody>
      </p:sp>
    </p:spTree>
    <p:extLst>
      <p:ext uri="{BB962C8B-B14F-4D97-AF65-F5344CB8AC3E}">
        <p14:creationId xmlns:p14="http://schemas.microsoft.com/office/powerpoint/2010/main" val="23099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F# PCL to be used in C# or F# Projects</a:t>
            </a:r>
          </a:p>
        </p:txBody>
      </p:sp>
    </p:spTree>
    <p:extLst>
      <p:ext uri="{BB962C8B-B14F-4D97-AF65-F5344CB8AC3E}">
        <p14:creationId xmlns:p14="http://schemas.microsoft.com/office/powerpoint/2010/main" val="419654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314325"/>
            <a:ext cx="8972550" cy="6229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16324" y="595618"/>
            <a:ext cx="1543574" cy="327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3755" y="3013046"/>
            <a:ext cx="1022058" cy="1466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25381" y="1686187"/>
            <a:ext cx="5519955" cy="293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03259" y="-106016"/>
            <a:ext cx="64022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.NET Framework 4</a:t>
            </a:r>
          </a:p>
        </p:txBody>
      </p:sp>
      <p:sp>
        <p:nvSpPr>
          <p:cNvPr id="9" name="Rectangle 8"/>
          <p:cNvSpPr/>
          <p:nvPr/>
        </p:nvSpPr>
        <p:spPr>
          <a:xfrm>
            <a:off x="4084407" y="2035400"/>
            <a:ext cx="64978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Portable Library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Profile 47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585519"/>
            <a:ext cx="3003259" cy="1402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62529"/>
            <a:ext cx="30773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F#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/Windows</a:t>
            </a:r>
          </a:p>
        </p:txBody>
      </p:sp>
    </p:spTree>
    <p:extLst>
      <p:ext uri="{BB962C8B-B14F-4D97-AF65-F5344CB8AC3E}">
        <p14:creationId xmlns:p14="http://schemas.microsoft.com/office/powerpoint/2010/main" val="252505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Target Version of F#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93" y="2071776"/>
            <a:ext cx="11441414" cy="30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CODE! CODE! CODE!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F# Android</a:t>
            </a:r>
          </a:p>
          <a:p>
            <a:pPr lvl="1"/>
            <a:r>
              <a:rPr lang="en-US" dirty="0"/>
              <a:t>F# iOS</a:t>
            </a:r>
          </a:p>
          <a:p>
            <a:pPr lvl="1"/>
            <a:r>
              <a:rPr lang="en-US" dirty="0"/>
              <a:t>C# Android</a:t>
            </a:r>
          </a:p>
          <a:p>
            <a:pPr lvl="1"/>
            <a:r>
              <a:rPr lang="en-US" dirty="0"/>
              <a:t>C# Windows 8.1 Universal (UAP)</a:t>
            </a:r>
          </a:p>
          <a:p>
            <a:pPr lvl="2"/>
            <a:r>
              <a:rPr lang="en-US" dirty="0"/>
              <a:t>Windows + Phone</a:t>
            </a:r>
          </a:p>
          <a:p>
            <a:pPr lvl="1"/>
            <a:r>
              <a:rPr lang="en-US" dirty="0"/>
              <a:t>C# Windows UWP (Win10)</a:t>
            </a:r>
          </a:p>
          <a:p>
            <a:pPr lvl="2"/>
            <a:r>
              <a:rPr lang="en-US" dirty="0"/>
              <a:t>Not Really Supported… </a:t>
            </a:r>
            <a:r>
              <a:rPr lang="en-US" dirty="0">
                <a:sym typeface="Wingdings" panose="05000000000000000000" pitchFamily="2" charset="2"/>
              </a:rPr>
              <a:t> …yet…</a:t>
            </a:r>
            <a:endParaRPr lang="en-US" dirty="0"/>
          </a:p>
          <a:p>
            <a:pPr lvl="1"/>
            <a:r>
              <a:rPr lang="en-US" dirty="0"/>
              <a:t>F# Library</a:t>
            </a:r>
          </a:p>
          <a:p>
            <a:pPr lvl="2"/>
            <a:r>
              <a:rPr lang="en-US" dirty="0"/>
              <a:t>ALL Apps use this library!</a:t>
            </a:r>
          </a:p>
          <a:p>
            <a:pPr lvl="1"/>
            <a:r>
              <a:rPr lang="en-US" dirty="0"/>
              <a:t>F# Tutorial Project (Template Provided With VS)</a:t>
            </a:r>
          </a:p>
        </p:txBody>
      </p:sp>
    </p:spTree>
    <p:extLst>
      <p:ext uri="{BB962C8B-B14F-4D97-AF65-F5344CB8AC3E}">
        <p14:creationId xmlns:p14="http://schemas.microsoft.com/office/powerpoint/2010/main" val="416491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Native for UWP does not Support F#... Yet…</a:t>
            </a:r>
          </a:p>
          <a:p>
            <a:pPr lvl="1"/>
            <a:r>
              <a:rPr lang="en-US" dirty="0">
                <a:hlinkClick r:id="rId2"/>
              </a:rPr>
              <a:t>https://wpdev.uservoice.com/forums/110705-universal-windows-platform/suggestions/9110134-f-support-in-net-native-for-uwp</a:t>
            </a:r>
            <a:endParaRPr lang="en-US" dirty="0"/>
          </a:p>
          <a:p>
            <a:pPr lvl="2"/>
            <a:r>
              <a:rPr lang="en-US" dirty="0"/>
              <a:t>However as of July 7 we know that it is a priority for Microsoft, but will not be </a:t>
            </a:r>
            <a:r>
              <a:rPr lang="en-US"/>
              <a:t>available before 2017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7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FSharpMakesYouABetterDev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1452167" cy="4525963"/>
          </a:xfrm>
        </p:spPr>
        <p:txBody>
          <a:bodyPr>
            <a:normAutofit/>
          </a:bodyPr>
          <a:lstStyle/>
          <a:p>
            <a:r>
              <a:rPr lang="en-US" dirty="0"/>
              <a:t>F# thinks in mathematical terms</a:t>
            </a:r>
          </a:p>
          <a:p>
            <a:pPr lvl="1"/>
            <a:r>
              <a:rPr lang="en-US" dirty="0"/>
              <a:t>Understanding how to “think” is probably the BEST benefit F# provides a developer IMHO!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Monoid: </a:t>
            </a:r>
            <a:r>
              <a:rPr lang="en-US" dirty="0">
                <a:hlinkClick r:id="rId2"/>
              </a:rPr>
              <a:t>http://fsharpforfunandprofit.com/posts/monoids-without-tears/</a:t>
            </a:r>
            <a:r>
              <a:rPr lang="en-US" dirty="0"/>
              <a:t> </a:t>
            </a:r>
          </a:p>
          <a:p>
            <a:r>
              <a:rPr lang="en-US" dirty="0"/>
              <a:t>F#’s Nature forces you to question everything you know about and do in C#!</a:t>
            </a:r>
          </a:p>
          <a:p>
            <a:pPr lvl="1"/>
            <a:r>
              <a:rPr lang="en-US" dirty="0"/>
              <a:t>Don’t be a C# militant, do your research! Open your mind!</a:t>
            </a:r>
          </a:p>
          <a:p>
            <a:r>
              <a:rPr lang="en-US" dirty="0"/>
              <a:t>Functional Thinking and Immutability</a:t>
            </a:r>
          </a:p>
          <a:p>
            <a:pPr lvl="1"/>
            <a:r>
              <a:rPr lang="en-US" dirty="0"/>
              <a:t>These 2 concepts alone have helped me immensely in C#!</a:t>
            </a:r>
          </a:p>
          <a:p>
            <a:r>
              <a:rPr lang="en-US" dirty="0"/>
              <a:t>Amazing Community</a:t>
            </a:r>
          </a:p>
          <a:p>
            <a:pPr lvl="1"/>
            <a:r>
              <a:rPr lang="en-US" dirty="0"/>
              <a:t>We are all who we are in large part because of who we know.</a:t>
            </a:r>
          </a:p>
          <a:p>
            <a:pPr lvl="1"/>
            <a:r>
              <a:rPr lang="en-US" dirty="0"/>
              <a:t>The F# community is full of some of the most talented and amazing developers. </a:t>
            </a:r>
          </a:p>
          <a:p>
            <a:pPr lvl="1"/>
            <a:r>
              <a:rPr lang="en-US" dirty="0"/>
              <a:t>ALL of them want to help you!</a:t>
            </a:r>
          </a:p>
        </p:txBody>
      </p:sp>
    </p:spTree>
    <p:extLst>
      <p:ext uri="{BB962C8B-B14F-4D97-AF65-F5344CB8AC3E}">
        <p14:creationId xmlns:p14="http://schemas.microsoft.com/office/powerpoint/2010/main" val="148403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OK, I’m Convinced! Sign Me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by Fire</a:t>
            </a:r>
          </a:p>
          <a:p>
            <a:pPr lvl="1"/>
            <a:r>
              <a:rPr lang="en-US" dirty="0"/>
              <a:t>Learn by doing: </a:t>
            </a:r>
            <a:r>
              <a:rPr lang="en-US" dirty="0">
                <a:hlinkClick r:id="rId2"/>
              </a:rPr>
              <a:t>https://github.com/jorgef/fsharpworkshop</a:t>
            </a:r>
            <a:endParaRPr lang="en-US" dirty="0"/>
          </a:p>
          <a:p>
            <a:pPr lvl="1"/>
            <a:r>
              <a:rPr lang="en-US" dirty="0"/>
              <a:t>Practice, Practice, Practice: </a:t>
            </a:r>
          </a:p>
          <a:p>
            <a:pPr lvl="2"/>
            <a:r>
              <a:rPr lang="en-US" dirty="0">
                <a:hlinkClick r:id="rId3"/>
              </a:rPr>
              <a:t>https://projecteuler.net/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http://exercism.io/languages/fsharp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91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Xamarin Support Overview</a:t>
            </a:r>
          </a:p>
          <a:p>
            <a:pPr lvl="1"/>
            <a:r>
              <a:rPr lang="en-US" dirty="0">
                <a:hlinkClick r:id="rId2"/>
              </a:rPr>
              <a:t>http://developer.xamarin.com/guides/cross-platform/fsharp/fsharp_support_overview/</a:t>
            </a:r>
            <a:endParaRPr lang="en-US" dirty="0"/>
          </a:p>
          <a:p>
            <a:r>
              <a:rPr lang="en-US" dirty="0"/>
              <a:t>F# </a:t>
            </a:r>
            <a:r>
              <a:rPr lang="en-US" dirty="0" err="1"/>
              <a:t>Async</a:t>
            </a:r>
            <a:r>
              <a:rPr lang="en-US" dirty="0"/>
              <a:t> is a bit different than C# </a:t>
            </a:r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http://stackoverflow.com/questions/13063792/windows-store-apps-and-f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http://stackoverflow.com/questions/6811072/referencing-asynchronous-f-datatype-from-c-sharp</a:t>
            </a:r>
            <a:endParaRPr lang="en-US" dirty="0"/>
          </a:p>
          <a:p>
            <a:r>
              <a:rPr lang="en-US" dirty="0"/>
              <a:t>Always 5 Equation</a:t>
            </a:r>
          </a:p>
          <a:p>
            <a:pPr lvl="1"/>
            <a:r>
              <a:rPr lang="en-US" dirty="0">
                <a:hlinkClick r:id="rId5"/>
              </a:rPr>
              <a:t>http://www.pedagonet.com/maths/always.htm</a:t>
            </a:r>
            <a:endParaRPr lang="en-US" dirty="0"/>
          </a:p>
          <a:p>
            <a:r>
              <a:rPr lang="en-US" dirty="0"/>
              <a:t>The Book of F#, By Dave Fancher (</a:t>
            </a:r>
            <a:r>
              <a:rPr lang="en-US" dirty="0">
                <a:hlinkClick r:id="rId6"/>
              </a:rPr>
              <a:t>https://twitter.com/davefancher</a:t>
            </a:r>
            <a:r>
              <a:rPr lang="en-US" dirty="0"/>
              <a:t>)</a:t>
            </a:r>
          </a:p>
          <a:p>
            <a:r>
              <a:rPr lang="en-US" dirty="0"/>
              <a:t>Gist about Discriminated Union</a:t>
            </a:r>
          </a:p>
          <a:p>
            <a:pPr lvl="1"/>
            <a:r>
              <a:rPr lang="en-US" dirty="0">
                <a:hlinkClick r:id="rId7"/>
              </a:rPr>
              <a:t>https://gist.github.com/dannydwarren/cefb9d33a67b689bddf8</a:t>
            </a:r>
            <a:endParaRPr lang="en-US" dirty="0"/>
          </a:p>
          <a:p>
            <a:r>
              <a:rPr lang="en-US" dirty="0"/>
              <a:t>Pipe |&gt; vs Function Composition &gt;&gt;</a:t>
            </a:r>
          </a:p>
          <a:p>
            <a:pPr lvl="1"/>
            <a:r>
              <a:rPr lang="en-US" dirty="0">
                <a:hlinkClick r:id="rId8"/>
              </a:rPr>
              <a:t>http://fsharpforfunandprofit.com/posts/function-composition/</a:t>
            </a:r>
            <a:r>
              <a:rPr lang="en-US" dirty="0"/>
              <a:t> </a:t>
            </a:r>
          </a:p>
          <a:p>
            <a:r>
              <a:rPr lang="en-US" dirty="0"/>
              <a:t>Visual Studio Emulator for Android </a:t>
            </a:r>
          </a:p>
          <a:p>
            <a:pPr lvl="1"/>
            <a:r>
              <a:rPr lang="en-US" dirty="0">
                <a:hlinkClick r:id="rId9"/>
              </a:rPr>
              <a:t>https://blogs.msdn.microsoft.com/visualstudioalm/2014/11/12/introducing-visual-studios-emulator-for-android/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</a:t>
            </a:r>
            <a:r>
              <a:rPr lang="en-US" dirty="0" err="1"/>
              <a:t>Pluralsight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34155"/>
          </a:xfrm>
        </p:spPr>
        <p:txBody>
          <a:bodyPr>
            <a:normAutofit/>
          </a:bodyPr>
          <a:lstStyle/>
          <a:p>
            <a:r>
              <a:rPr lang="en-US" dirty="0" err="1"/>
              <a:t>Pluralsight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www.pluralsight.com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The technology learning platform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Alumnus Microsoft MVP in Windows Platform Development</a:t>
            </a:r>
          </a:p>
          <a:p>
            <a:pPr lvl="2"/>
            <a:r>
              <a:rPr lang="en-US" dirty="0"/>
              <a:t>Oct 2013 – Oct 2015</a:t>
            </a:r>
          </a:p>
          <a:p>
            <a:pPr lvl="1"/>
            <a:r>
              <a:rPr lang="en-US" dirty="0"/>
              <a:t>Former Nokia Champion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0487" y="1442265"/>
            <a:ext cx="82296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Blog: </a:t>
            </a:r>
            <a:r>
              <a:rPr lang="en-US" sz="2800" dirty="0">
                <a:hlinkClick r:id="rId2"/>
              </a:rPr>
              <a:t>https://dannydwarren.github.io</a:t>
            </a:r>
            <a:r>
              <a:rPr lang="en-US" sz="2800" dirty="0"/>
              <a:t> </a:t>
            </a:r>
            <a:endParaRPr lang="en-US" sz="1400" dirty="0">
              <a:hlinkClick r:id="rId3"/>
            </a:endParaRPr>
          </a:p>
          <a:p>
            <a:pPr algn="ctr"/>
            <a:r>
              <a:rPr lang="en-US" sz="2800" dirty="0"/>
              <a:t>GitHub Repo (Materials): </a:t>
            </a:r>
            <a:r>
              <a:rPr lang="en-US" sz="2800" dirty="0">
                <a:hlinkClick r:id="rId4"/>
              </a:rPr>
              <a:t>http://bit.ly/fsharpxamarin</a:t>
            </a:r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Interested in talking more?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400842" y="3798917"/>
            <a:ext cx="9390315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Reach Out!</a:t>
            </a:r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dannydwarren@gmail.com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Mention: [this presentation]</a:t>
            </a:r>
          </a:p>
          <a:p>
            <a:pPr marL="0" indent="0" algn="ctr">
              <a:buNone/>
            </a:pPr>
            <a:r>
              <a:rPr lang="en-US" dirty="0"/>
              <a:t>LinkedIn: </a:t>
            </a:r>
            <a:r>
              <a:rPr lang="en-US" dirty="0" err="1"/>
              <a:t>dannydwarren</a:t>
            </a:r>
            <a:r>
              <a:rPr lang="en-US" dirty="0"/>
              <a:t>   Twitter: </a:t>
            </a:r>
            <a:r>
              <a:rPr lang="en-US" dirty="0" err="1"/>
              <a:t>dannydwarren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F#</a:t>
            </a:r>
          </a:p>
          <a:p>
            <a:r>
              <a:rPr lang="en-US" dirty="0"/>
              <a:t>Nature of C# vs F#</a:t>
            </a:r>
          </a:p>
          <a:p>
            <a:r>
              <a:rPr lang="en-US" dirty="0"/>
              <a:t>What do you mean: “Classes of Bugs Don’t Exist”</a:t>
            </a:r>
          </a:p>
          <a:p>
            <a:r>
              <a:rPr lang="en-US" dirty="0"/>
              <a:t>Language and Tooling Intro</a:t>
            </a:r>
          </a:p>
          <a:p>
            <a:r>
              <a:rPr lang="en-US" dirty="0"/>
              <a:t>F# in Mobile (Using Xamarin)</a:t>
            </a:r>
          </a:p>
          <a:p>
            <a:r>
              <a:rPr lang="en-US" dirty="0"/>
              <a:t>I can’t use F#, but how will it make me a better developer?</a:t>
            </a:r>
          </a:p>
        </p:txBody>
      </p:sp>
    </p:spTree>
    <p:extLst>
      <p:ext uri="{BB962C8B-B14F-4D97-AF65-F5344CB8AC3E}">
        <p14:creationId xmlns:p14="http://schemas.microsoft.com/office/powerpoint/2010/main" val="165399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F# is the 3</a:t>
            </a:r>
            <a:r>
              <a:rPr lang="en-US" baseline="30000" dirty="0"/>
              <a:t>rd</a:t>
            </a:r>
            <a:r>
              <a:rPr lang="en-US" dirty="0"/>
              <a:t> major .NET Language </a:t>
            </a:r>
          </a:p>
          <a:p>
            <a:pPr lvl="1"/>
            <a:r>
              <a:rPr lang="en-US" dirty="0"/>
              <a:t>Thanks CLI (Common Language Interface)</a:t>
            </a:r>
          </a:p>
          <a:p>
            <a:r>
              <a:rPr lang="en-US" dirty="0"/>
              <a:t>Functional First, but is Multi-paradigm </a:t>
            </a:r>
          </a:p>
          <a:p>
            <a:pPr lvl="1"/>
            <a:r>
              <a:rPr lang="en-US" dirty="0"/>
              <a:t>Can also do OO</a:t>
            </a:r>
          </a:p>
          <a:p>
            <a:r>
              <a:rPr lang="en-US" dirty="0"/>
              <a:t>NOT An Academic Language!</a:t>
            </a:r>
          </a:p>
          <a:p>
            <a:r>
              <a:rPr lang="en-US" dirty="0"/>
              <a:t>Mature, but still FUN!</a:t>
            </a:r>
          </a:p>
        </p:txBody>
      </p:sp>
    </p:spTree>
    <p:extLst>
      <p:ext uri="{BB962C8B-B14F-4D97-AF65-F5344CB8AC3E}">
        <p14:creationId xmlns:p14="http://schemas.microsoft.com/office/powerpoint/2010/main" val="297329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vs Nurture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OO</a:t>
            </a:r>
          </a:p>
          <a:p>
            <a:r>
              <a:rPr lang="en-US" dirty="0"/>
              <a:t>Mutable</a:t>
            </a:r>
          </a:p>
          <a:p>
            <a:r>
              <a:rPr lang="en-US" dirty="0"/>
              <a:t>Rigid Type System</a:t>
            </a:r>
          </a:p>
          <a:p>
            <a:r>
              <a:rPr lang="en-US" dirty="0"/>
              <a:t>Insignificant Whitespace</a:t>
            </a:r>
          </a:p>
          <a:p>
            <a:pPr lvl="1"/>
            <a:r>
              <a:rPr lang="en-US" dirty="0"/>
              <a:t>Explicit Blocks of Code</a:t>
            </a:r>
          </a:p>
          <a:p>
            <a:r>
              <a:rPr lang="en-US" dirty="0"/>
              <a:t>NULL is Significant</a:t>
            </a:r>
          </a:p>
          <a:p>
            <a:r>
              <a:rPr lang="en-US" dirty="0"/>
              <a:t>Functions not First Class</a:t>
            </a:r>
          </a:p>
          <a:p>
            <a:pPr lvl="1"/>
            <a:r>
              <a:rPr lang="en-US" dirty="0"/>
              <a:t>Can use Delegate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F#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Functional</a:t>
            </a:r>
          </a:p>
          <a:p>
            <a:r>
              <a:rPr lang="en-US" dirty="0"/>
              <a:t>Immutable</a:t>
            </a:r>
          </a:p>
          <a:p>
            <a:r>
              <a:rPr lang="en-US" dirty="0"/>
              <a:t>Flexible Type System (Major Benefit)</a:t>
            </a:r>
          </a:p>
          <a:p>
            <a:r>
              <a:rPr lang="en-US" dirty="0"/>
              <a:t>Significant Whitespace</a:t>
            </a:r>
          </a:p>
          <a:p>
            <a:pPr lvl="1"/>
            <a:r>
              <a:rPr lang="en-US" dirty="0"/>
              <a:t>Implicit Blocks of Code</a:t>
            </a:r>
          </a:p>
          <a:p>
            <a:r>
              <a:rPr lang="en-US" dirty="0"/>
              <a:t>NULL is Avoided, but still exists</a:t>
            </a:r>
          </a:p>
          <a:p>
            <a:r>
              <a:rPr lang="en-US" dirty="0"/>
              <a:t>Function is First Class</a:t>
            </a:r>
          </a:p>
          <a:p>
            <a:pPr lvl="1"/>
            <a:r>
              <a:rPr lang="en-US" dirty="0"/>
              <a:t>Can be treated as an object</a:t>
            </a:r>
          </a:p>
        </p:txBody>
      </p:sp>
    </p:spTree>
    <p:extLst>
      <p:ext uri="{BB962C8B-B14F-4D97-AF65-F5344CB8AC3E}">
        <p14:creationId xmlns:p14="http://schemas.microsoft.com/office/powerpoint/2010/main" val="407292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Bug CAN’T Exist 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Immutability by default</a:t>
            </a:r>
          </a:p>
          <a:p>
            <a:pPr lvl="1"/>
            <a:r>
              <a:rPr lang="en-US" dirty="0"/>
              <a:t>Forces us away from </a:t>
            </a:r>
            <a:r>
              <a:rPr lang="en-US" dirty="0" err="1"/>
              <a:t>stateful</a:t>
            </a:r>
            <a:r>
              <a:rPr lang="en-US" dirty="0"/>
              <a:t> bugs</a:t>
            </a:r>
          </a:p>
          <a:p>
            <a:pPr lvl="1"/>
            <a:r>
              <a:rPr lang="en-US" dirty="0"/>
              <a:t>In order to make something mutable you must be explicit</a:t>
            </a:r>
          </a:p>
          <a:p>
            <a:pPr lvl="2"/>
            <a:r>
              <a:rPr lang="en-US" dirty="0"/>
              <a:t>So in theory the developer thought this through… Yeah right! ;-)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2"/>
              </a:rPr>
              <a:t>http://fsharpforfunandprofit.com/posts/correctness-immutability/</a:t>
            </a:r>
            <a:r>
              <a:rPr lang="en-US" dirty="0"/>
              <a:t> </a:t>
            </a:r>
          </a:p>
          <a:p>
            <a:r>
              <a:rPr lang="en-US" dirty="0"/>
              <a:t>Flexible Type System</a:t>
            </a:r>
          </a:p>
          <a:p>
            <a:pPr lvl="1"/>
            <a:r>
              <a:rPr lang="en-US" dirty="0"/>
              <a:t>Can force compile time validation.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3"/>
              </a:rPr>
              <a:t>http://fsharpforfunandprofit.com/posts/designing-for-correctness/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 in Demo Code</a:t>
            </a:r>
          </a:p>
          <a:p>
            <a:r>
              <a:rPr lang="en-US" dirty="0"/>
              <a:t>NULL avoided</a:t>
            </a:r>
          </a:p>
          <a:p>
            <a:pPr lvl="1"/>
            <a:r>
              <a:rPr lang="en-US" dirty="0"/>
              <a:t>Forces developers to think through all code paths</a:t>
            </a:r>
          </a:p>
          <a:p>
            <a:pPr lvl="2"/>
            <a:r>
              <a:rPr lang="en-US" dirty="0"/>
              <a:t>Avoids many unnecessary </a:t>
            </a:r>
            <a:r>
              <a:rPr lang="en-US" dirty="0" err="1"/>
              <a:t>NullReferenceExceptions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Online Sample: </a:t>
            </a:r>
            <a:r>
              <a:rPr lang="en-US" dirty="0">
                <a:hlinkClick r:id="rId4"/>
              </a:rPr>
              <a:t>http://fsharpforfunandprofit.com/posts/the-option-type/#option-is-not-null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00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Hai! I’m F#! And dis </a:t>
            </a:r>
            <a:r>
              <a:rPr lang="en-US" dirty="0" err="1"/>
              <a:t>mai</a:t>
            </a:r>
            <a:r>
              <a:rPr lang="en-US" dirty="0"/>
              <a:t> friend REPL…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Tooling Intro:</a:t>
            </a:r>
          </a:p>
          <a:p>
            <a:pPr lvl="1"/>
            <a:r>
              <a:rPr lang="en-US" dirty="0"/>
              <a:t>F# Interactive (REPL)</a:t>
            </a:r>
          </a:p>
          <a:p>
            <a:pPr lvl="1"/>
            <a:r>
              <a:rPr lang="en-US" dirty="0"/>
              <a:t>VS Debugging works just like it does in C#</a:t>
            </a:r>
          </a:p>
          <a:p>
            <a:r>
              <a:rPr lang="en-US" dirty="0"/>
              <a:t>Language Intro: </a:t>
            </a:r>
          </a:p>
          <a:p>
            <a:pPr lvl="1"/>
            <a:r>
              <a:rPr lang="en-US" dirty="0"/>
              <a:t>Start Here: </a:t>
            </a:r>
            <a:r>
              <a:rPr lang="en-US" dirty="0">
                <a:hlinkClick r:id="rId2"/>
              </a:rPr>
              <a:t>http://fsharp.org/about/learning.html</a:t>
            </a:r>
            <a:endParaRPr lang="en-US" dirty="0"/>
          </a:p>
          <a:p>
            <a:pPr lvl="1"/>
            <a:r>
              <a:rPr lang="en-US" dirty="0"/>
              <a:t>Syntax Guide: </a:t>
            </a:r>
            <a:r>
              <a:rPr lang="en-US" dirty="0">
                <a:hlinkClick r:id="rId3"/>
              </a:rPr>
              <a:t>http://dungpa.github.io/fsharp-cheatsheet/</a:t>
            </a:r>
            <a:endParaRPr lang="en-US" dirty="0"/>
          </a:p>
          <a:p>
            <a:pPr lvl="1"/>
            <a:r>
              <a:rPr lang="en-US" dirty="0"/>
              <a:t>Why? Here’s Why!: </a:t>
            </a:r>
            <a:r>
              <a:rPr lang="en-US" dirty="0">
                <a:hlinkClick r:id="rId4"/>
              </a:rPr>
              <a:t>http://fsharpforfunandprofit.com/why-use-fsharp/</a:t>
            </a:r>
            <a:endParaRPr lang="en-US" dirty="0"/>
          </a:p>
          <a:p>
            <a:pPr lvl="1"/>
            <a:r>
              <a:rPr lang="en-US" dirty="0"/>
              <a:t>My personal favorite intro session: </a:t>
            </a:r>
            <a:r>
              <a:rPr lang="en-US" dirty="0">
                <a:hlinkClick r:id="rId5"/>
              </a:rPr>
              <a:t>https://skillsmatter.com/skillscasts/4971-domain-driven-design-with-scott-wlaschin</a:t>
            </a:r>
            <a:endParaRPr lang="en-US" dirty="0"/>
          </a:p>
          <a:p>
            <a:pPr lvl="1"/>
            <a:r>
              <a:rPr lang="en-US" dirty="0" err="1"/>
              <a:t>FSharpForFunAndProfit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http://fsharpforfunandprofit.com/site-contents/</a:t>
            </a:r>
            <a:endParaRPr lang="en-US" dirty="0"/>
          </a:p>
          <a:p>
            <a:pPr lvl="1"/>
            <a:r>
              <a:rPr lang="en-US" dirty="0"/>
              <a:t>More Why!: </a:t>
            </a:r>
            <a:r>
              <a:rPr lang="en-US" dirty="0">
                <a:hlinkClick r:id="rId7"/>
              </a:rPr>
              <a:t>http://fsharpforfunandprofit.com/series/why-use-fsharp.html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8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it Installed?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Develop using VS2015 Community Edition or higher</a:t>
            </a:r>
          </a:p>
          <a:p>
            <a:pPr lvl="1"/>
            <a:r>
              <a:rPr lang="en-US" dirty="0"/>
              <a:t>Must install F# 3.1.2 standalone package</a:t>
            </a:r>
          </a:p>
          <a:p>
            <a:pPr lvl="2"/>
            <a:r>
              <a:rPr lang="en-US" dirty="0">
                <a:hlinkClick r:id="rId2"/>
              </a:rPr>
              <a:t>http://www.microsoft.com/en-us/download/details.aspx?id=44011</a:t>
            </a:r>
            <a:endParaRPr lang="en-US" dirty="0"/>
          </a:p>
          <a:p>
            <a:pPr lvl="1"/>
            <a:r>
              <a:rPr lang="en-US" dirty="0"/>
              <a:t>VS2015 Update 2+ now fully supports F# PCL creation </a:t>
            </a:r>
          </a:p>
          <a:p>
            <a:r>
              <a:rPr lang="en-US" strike="sngStrike" dirty="0"/>
              <a:t>The Catch!</a:t>
            </a:r>
          </a:p>
          <a:p>
            <a:pPr lvl="1"/>
            <a:r>
              <a:rPr lang="en-US" strike="sngStrike" dirty="0"/>
              <a:t>IF you want to create C# Android or iOS </a:t>
            </a:r>
            <a:r>
              <a:rPr lang="en-US" strike="sngStrike" dirty="0" err="1"/>
              <a:t>Xamarin</a:t>
            </a:r>
            <a:r>
              <a:rPr lang="en-US" strike="sngStrike" dirty="0"/>
              <a:t> Project and use an F# Library</a:t>
            </a:r>
          </a:p>
          <a:p>
            <a:pPr lvl="1"/>
            <a:r>
              <a:rPr lang="en-US" strike="sngStrike" dirty="0"/>
              <a:t>THEN you must install VS2013 Community Edition or higher</a:t>
            </a:r>
          </a:p>
          <a:p>
            <a:pPr lvl="2"/>
            <a:r>
              <a:rPr lang="en-US" strike="sngStrike" dirty="0"/>
              <a:t>This installs F# 3.1 for you. Just apply the F# update ready to go when after installing.</a:t>
            </a:r>
          </a:p>
          <a:p>
            <a:pPr lvl="1"/>
            <a:r>
              <a:rPr lang="en-US" strike="sngStrike" dirty="0"/>
              <a:t>The F# Library must be created using the Visual F# Portable Library (Legacy) template in VS2013</a:t>
            </a:r>
          </a:p>
          <a:p>
            <a:pPr lvl="2"/>
            <a:r>
              <a:rPr lang="en-US" strike="sngStrike" dirty="0"/>
              <a:t>Copy this library to any solution and you’re good to go! You can use VS2015 or VS2013 to edit the library after it has been created.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Android App with C# UI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97" y="1140903"/>
            <a:ext cx="8047806" cy="55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6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924</Words>
  <Application>Microsoft Office PowerPoint</Application>
  <PresentationFormat>Widescreen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Segoe UI</vt:lpstr>
      <vt:lpstr>Trebuchet MS</vt:lpstr>
      <vt:lpstr>Wingdings</vt:lpstr>
      <vt:lpstr>Wingdings 3</vt:lpstr>
      <vt:lpstr>Facet</vt:lpstr>
      <vt:lpstr>Intro to F# With a Twist of Xamarin</vt:lpstr>
      <vt:lpstr>About Danny &amp; Pluralsight</vt:lpstr>
      <vt:lpstr>Agenda</vt:lpstr>
      <vt:lpstr>What is F#</vt:lpstr>
      <vt:lpstr>Nature vs Nurture</vt:lpstr>
      <vt:lpstr>That Bug CAN’T Exist Here!</vt:lpstr>
      <vt:lpstr>Hai! I’m F#! And dis mai friend REPL…</vt:lpstr>
      <vt:lpstr>How to Get it Installed?</vt:lpstr>
      <vt:lpstr>Create Android App with C# UI</vt:lpstr>
      <vt:lpstr>Change Minimum Android to target:  Use Compile using SDK version</vt:lpstr>
      <vt:lpstr>Change Package name &amp; Application Icon</vt:lpstr>
      <vt:lpstr>Create F# PCL to be used in C# or F# Projects</vt:lpstr>
      <vt:lpstr>PowerPoint Presentation</vt:lpstr>
      <vt:lpstr>Change Target Version of F#</vt:lpstr>
      <vt:lpstr>CODE! CODE! CODE!</vt:lpstr>
      <vt:lpstr>Platform Limitations</vt:lpstr>
      <vt:lpstr>open FSharpMakesYouABetterDev</vt:lpstr>
      <vt:lpstr>OK, I’m Convinced! Sign Me Up!</vt:lpstr>
      <vt:lpstr>Materials</vt:lpstr>
      <vt:lpstr>Download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F# With a Twist of Xamarin</dc:title>
  <dc:creator>Danny Warren</dc:creator>
  <cp:lastModifiedBy>Danny Warren</cp:lastModifiedBy>
  <cp:revision>74</cp:revision>
  <dcterms:created xsi:type="dcterms:W3CDTF">2015-11-12T05:28:06Z</dcterms:created>
  <dcterms:modified xsi:type="dcterms:W3CDTF">2017-06-07T20:25:44Z</dcterms:modified>
</cp:coreProperties>
</file>