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8" r:id="rId12"/>
    <p:sldId id="263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</a:t>
            </a:r>
            <a:r>
              <a:rPr lang="en-US" smtClean="0"/>
              <a:t>8.1 Universal (UAP)</a:t>
            </a:r>
            <a:endParaRPr lang="en-US" dirty="0" smtClean="0"/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https://wpdev.uservoice.com/forums/110705-universal-windows-platform/suggestions/9110134-f-support-in-net-native-for-uwp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an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</a:t>
            </a:r>
            <a:r>
              <a:rPr lang="en-US" dirty="0" smtClean="0"/>
              <a:t> Function Composition &gt;&gt;</a:t>
            </a:r>
          </a:p>
          <a:p>
            <a:pPr lvl="1"/>
            <a:r>
              <a:rPr lang="en-US">
                <a:hlinkClick r:id="rId8"/>
              </a:rPr>
              <a:t>http://</a:t>
            </a:r>
            <a:r>
              <a:rPr lang="en-US">
                <a:hlinkClick r:id="rId8"/>
              </a:rPr>
              <a:t>fsharpforfunandprofit.com/posts/function-composition</a:t>
            </a:r>
            <a:r>
              <a:rPr lang="en-US" smtClean="0">
                <a:hlinkClick r:id="rId8"/>
              </a:rPr>
              <a:t>/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SoCal Code Camp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r>
              <a:rPr lang="en-US" dirty="0" smtClean="0"/>
              <a:t>Tooling Intro:</a:t>
            </a:r>
          </a:p>
          <a:p>
            <a:pPr lvl="1"/>
            <a:r>
              <a:rPr lang="en-US" dirty="0" smtClean="0"/>
              <a:t>F# Interactive (REPL)</a:t>
            </a:r>
          </a:p>
          <a:p>
            <a:pPr lvl="1"/>
            <a:r>
              <a:rPr lang="en-US" dirty="0" smtClean="0"/>
              <a:t>VS Debugging works just like it does in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http://www.microsoft.com/en-us/download/details.aspx?id=44011</a:t>
            </a:r>
            <a:endParaRPr lang="en-US" dirty="0" smtClean="0"/>
          </a:p>
          <a:p>
            <a:r>
              <a:rPr lang="en-US" dirty="0" smtClean="0"/>
              <a:t>The Catch!</a:t>
            </a:r>
          </a:p>
          <a:p>
            <a:pPr lvl="1"/>
            <a:r>
              <a:rPr lang="en-US" dirty="0" smtClean="0"/>
              <a:t>IF you want to create C# Android or iOS Xamarin Project and use an F# Library</a:t>
            </a:r>
          </a:p>
          <a:p>
            <a:pPr lvl="1"/>
            <a:r>
              <a:rPr lang="en-US" dirty="0" smtClean="0"/>
              <a:t>THEN you must install VS2013 Community Edition or higher</a:t>
            </a:r>
          </a:p>
          <a:p>
            <a:pPr lvl="2"/>
            <a:r>
              <a:rPr lang="en-US" dirty="0" smtClean="0"/>
              <a:t>This installs F# 3.1 for you. Just apply the F# update ready to go when after installing.</a:t>
            </a:r>
          </a:p>
          <a:p>
            <a:pPr lvl="1"/>
            <a:r>
              <a:rPr lang="en-US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38137"/>
            <a:ext cx="89630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140</TotalTime>
  <Words>869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PowerPoint Presentation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35</cp:revision>
  <dcterms:created xsi:type="dcterms:W3CDTF">2015-11-12T05:28:06Z</dcterms:created>
  <dcterms:modified xsi:type="dcterms:W3CDTF">2015-11-15T01:29:52Z</dcterms:modified>
</cp:coreProperties>
</file>