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9" r:id="rId9"/>
    <p:sldId id="270" r:id="rId10"/>
    <p:sldId id="262" r:id="rId11"/>
    <p:sldId id="268" r:id="rId12"/>
    <p:sldId id="263" r:id="rId13"/>
    <p:sldId id="271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8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1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85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0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554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84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0" name="Parallelogram 9"/>
          <p:cNvSpPr/>
          <p:nvPr/>
        </p:nvSpPr>
        <p:spPr>
          <a:xfrm>
            <a:off x="6705600" y="0"/>
            <a:ext cx="54864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4" y="6217314"/>
            <a:ext cx="4518527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3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pdev.uservoice.com/forums/110705-universal-windows-platform/suggestions/9110134-f-support-in-net-native-for-uw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forfunandprofit.com/posts/monoids-without-tear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" TargetMode="External"/><Relationship Id="rId2" Type="http://schemas.openxmlformats.org/officeDocument/2006/relationships/hyperlink" Target="https://github.com/jorgef/fsharpworksho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3063792/windows-store-apps-and-f" TargetMode="External"/><Relationship Id="rId7" Type="http://schemas.openxmlformats.org/officeDocument/2006/relationships/hyperlink" Target="https://gist.github.com/dannydwarren/cefb9d33a67b689bddf8" TargetMode="External"/><Relationship Id="rId2" Type="http://schemas.openxmlformats.org/officeDocument/2006/relationships/hyperlink" Target="http://developer.xamarin.com/guides/cross-platform/fsharp/fsharp_support_overvi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davefancher" TargetMode="External"/><Relationship Id="rId5" Type="http://schemas.openxmlformats.org/officeDocument/2006/relationships/hyperlink" Target="http://www.pedagonet.com/maths/always.htm" TargetMode="External"/><Relationship Id="rId4" Type="http://schemas.openxmlformats.org/officeDocument/2006/relationships/hyperlink" Target="http://stackoverflow.com/questions/6811072/referencing-asynchronous-f-datatype-from-c-shar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nydwarren/FSharpXamarin" TargetMode="External"/><Relationship Id="rId2" Type="http://schemas.openxmlformats.org/officeDocument/2006/relationships/hyperlink" Target="http://bit.ly/dannydwarr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annydwarren@gmail.com" TargetMode="External"/><Relationship Id="rId4" Type="http://schemas.openxmlformats.org/officeDocument/2006/relationships/hyperlink" Target="http://bit.ly/fsharpxamar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knowlog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posts/designing-for-correctness/" TargetMode="External"/><Relationship Id="rId2" Type="http://schemas.openxmlformats.org/officeDocument/2006/relationships/hyperlink" Target="http://fsharpforfunandprofit.com/posts/correctness-immutabil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sharpforfunandprofit.com/posts/the-option-type/#option-is-not-nul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ungpa.github.io/fsharp-cheatsheet/" TargetMode="External"/><Relationship Id="rId7" Type="http://schemas.openxmlformats.org/officeDocument/2006/relationships/hyperlink" Target="http://fsharpforfunandprofit.com/series/why-use-fsharp.html" TargetMode="External"/><Relationship Id="rId2" Type="http://schemas.openxmlformats.org/officeDocument/2006/relationships/hyperlink" Target="http://fsharp.org/about/learn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sharpforfunandprofit.com/site-contents/" TargetMode="External"/><Relationship Id="rId5" Type="http://schemas.openxmlformats.org/officeDocument/2006/relationships/hyperlink" Target="https://skillsmatter.com/skillscasts/4971-domain-driven-design-with-scott-wlaschin" TargetMode="External"/><Relationship Id="rId4" Type="http://schemas.openxmlformats.org/officeDocument/2006/relationships/hyperlink" Target="http://fsharpforfunandprofit.com/why-use-fsharp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download/details.aspx?id=4401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F#</a:t>
            </a:r>
            <a:br>
              <a:rPr lang="en-US" dirty="0" smtClean="0"/>
            </a:br>
            <a:r>
              <a:rPr lang="en-US" dirty="0" smtClean="0"/>
              <a:t>With a Twist of Xamarin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 smtClean="0"/>
          </a:p>
          <a:p>
            <a:r>
              <a:rPr lang="en-US" dirty="0" smtClean="0"/>
              <a:t>dannydwarren@gmail.com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1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 CODE!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F# Android</a:t>
            </a:r>
          </a:p>
          <a:p>
            <a:pPr lvl="1"/>
            <a:r>
              <a:rPr lang="en-US" dirty="0" smtClean="0"/>
              <a:t>F# iOS</a:t>
            </a:r>
          </a:p>
          <a:p>
            <a:pPr lvl="1"/>
            <a:r>
              <a:rPr lang="en-US" dirty="0" smtClean="0"/>
              <a:t>C# Android</a:t>
            </a:r>
          </a:p>
          <a:p>
            <a:pPr lvl="1"/>
            <a:r>
              <a:rPr lang="en-US" dirty="0" smtClean="0"/>
              <a:t>C# Windows 8.1 Universal</a:t>
            </a:r>
          </a:p>
          <a:p>
            <a:pPr lvl="2"/>
            <a:r>
              <a:rPr lang="en-US" dirty="0" smtClean="0"/>
              <a:t>Windows + Phone</a:t>
            </a:r>
          </a:p>
          <a:p>
            <a:pPr lvl="1"/>
            <a:r>
              <a:rPr lang="en-US" dirty="0" smtClean="0"/>
              <a:t>C# Windows UAP (Win10)</a:t>
            </a:r>
          </a:p>
          <a:p>
            <a:pPr lvl="2"/>
            <a:r>
              <a:rPr lang="en-US" dirty="0" smtClean="0"/>
              <a:t>Not Really Supported…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F# Library</a:t>
            </a:r>
          </a:p>
          <a:p>
            <a:pPr lvl="2"/>
            <a:r>
              <a:rPr lang="en-US" dirty="0" smtClean="0"/>
              <a:t>ALL Apps use this library!</a:t>
            </a:r>
          </a:p>
          <a:p>
            <a:pPr lvl="1"/>
            <a:r>
              <a:rPr lang="en-US" dirty="0" smtClean="0"/>
              <a:t>F# Tutorial Project (Template Provided With VS)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1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Native for UWP does not Support F#... Yet…</a:t>
            </a:r>
          </a:p>
          <a:p>
            <a:pPr lvl="1"/>
            <a:r>
              <a:rPr lang="en-US" dirty="0">
                <a:hlinkClick r:id="rId2"/>
              </a:rPr>
              <a:t>https://wpdev.uservoice.com/forums/110705-universal-windows-platform/suggestions/9110134-f-support-in-net-native-for-uwp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7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FSharpMakesYouABetterDev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11452167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F# thinks in mathematical terms</a:t>
            </a:r>
          </a:p>
          <a:p>
            <a:pPr lvl="1"/>
            <a:r>
              <a:rPr lang="en-US" dirty="0" smtClean="0"/>
              <a:t>Understanding how to “think” is probably the BEST benefit F# provides a developer IMHO!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Monoid: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fsharpforfunandprofit.com/posts/monoids-without-tears/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F#’s Nature forces you to question everything you know about and do in C#!</a:t>
            </a:r>
          </a:p>
          <a:p>
            <a:pPr lvl="1"/>
            <a:r>
              <a:rPr lang="en-US" dirty="0" smtClean="0"/>
              <a:t>Don’t be an C# militant, do your research! Open your mind!</a:t>
            </a:r>
          </a:p>
          <a:p>
            <a:r>
              <a:rPr lang="en-US" dirty="0" smtClean="0"/>
              <a:t>Functional Thinking and Immutability</a:t>
            </a:r>
          </a:p>
          <a:p>
            <a:pPr lvl="1"/>
            <a:r>
              <a:rPr lang="en-US" dirty="0" smtClean="0"/>
              <a:t>These 2 concepts alone have helped me immensely in C#!</a:t>
            </a:r>
          </a:p>
          <a:p>
            <a:r>
              <a:rPr lang="en-US" dirty="0" smtClean="0"/>
              <a:t>Amazing Community</a:t>
            </a:r>
          </a:p>
          <a:p>
            <a:pPr lvl="1"/>
            <a:r>
              <a:rPr lang="en-US" dirty="0" smtClean="0"/>
              <a:t>We are all who we are in large part because of who we know.</a:t>
            </a:r>
          </a:p>
          <a:p>
            <a:pPr lvl="1"/>
            <a:r>
              <a:rPr lang="en-US" dirty="0" smtClean="0"/>
              <a:t>The F# community is full of some of the most talented and amazing developers. </a:t>
            </a:r>
          </a:p>
          <a:p>
            <a:pPr lvl="1"/>
            <a:r>
              <a:rPr lang="en-US" dirty="0" smtClean="0"/>
              <a:t>ALL of them want to help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3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OK, I’m Convinced! Sign Me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by </a:t>
            </a:r>
            <a:r>
              <a:rPr lang="en-US" dirty="0" smtClean="0"/>
              <a:t>Fire</a:t>
            </a:r>
          </a:p>
          <a:p>
            <a:pPr lvl="1"/>
            <a:r>
              <a:rPr lang="en-US" dirty="0" smtClean="0"/>
              <a:t>Learn by doing: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github.com/jorgef/fsharpworkshop</a:t>
            </a:r>
            <a:endParaRPr lang="en-US" dirty="0" smtClean="0"/>
          </a:p>
          <a:p>
            <a:pPr lvl="1"/>
            <a:r>
              <a:rPr lang="en-US" dirty="0" smtClean="0"/>
              <a:t>Practice, Practice, Practice: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://projecteuler.net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1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Xamarin Support Overview</a:t>
            </a:r>
          </a:p>
          <a:p>
            <a:pPr lvl="1"/>
            <a:r>
              <a:rPr lang="en-US" dirty="0">
                <a:hlinkClick r:id="rId2"/>
              </a:rPr>
              <a:t>http://developer.xamarin.com/guides/cross-platform/fsharp/fsharp_support_overview/</a:t>
            </a:r>
            <a:endParaRPr lang="en-US" dirty="0"/>
          </a:p>
          <a:p>
            <a:r>
              <a:rPr lang="en-US" dirty="0"/>
              <a:t>F# </a:t>
            </a:r>
            <a:r>
              <a:rPr lang="en-US" dirty="0" err="1"/>
              <a:t>Async</a:t>
            </a:r>
            <a:r>
              <a:rPr lang="en-US" dirty="0"/>
              <a:t> is a bit different than C# </a:t>
            </a:r>
            <a:r>
              <a:rPr lang="en-US" dirty="0" err="1"/>
              <a:t>Async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http://stackoverflow.com/questions/13063792/windows-store-apps-and-f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stackoverflow.com/questions/6811072/referencing-asynchronous-f-datatype-from-c-sharp</a:t>
            </a:r>
            <a:endParaRPr lang="en-US" dirty="0"/>
          </a:p>
          <a:p>
            <a:r>
              <a:rPr lang="en-US" dirty="0" smtClean="0"/>
              <a:t>Always </a:t>
            </a:r>
            <a:r>
              <a:rPr lang="en-US" dirty="0"/>
              <a:t>5 Equation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www.pedagonet.com/maths/always.htm</a:t>
            </a:r>
            <a:endParaRPr lang="en-US" dirty="0"/>
          </a:p>
          <a:p>
            <a:r>
              <a:rPr lang="en-US" dirty="0" smtClean="0"/>
              <a:t>The Book of F#, By </a:t>
            </a:r>
            <a:r>
              <a:rPr lang="en-US" dirty="0"/>
              <a:t>Dave Fancher </a:t>
            </a:r>
            <a:r>
              <a:rPr lang="en-US" dirty="0" smtClean="0"/>
              <a:t>(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twitter.com/davefancher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Gist about Discriminated Union</a:t>
            </a:r>
          </a:p>
          <a:p>
            <a:pPr lvl="1"/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gist.github.com/dannydwarren/cefb9d33a67b689bddf8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03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Materials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0487" y="1442265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Blog: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bit.ly/dannydwarren</a:t>
            </a:r>
            <a:endParaRPr lang="en-US" sz="2800" dirty="0" smtClean="0"/>
          </a:p>
          <a:p>
            <a:pPr algn="ctr"/>
            <a:endParaRPr lang="en-US" sz="1400" dirty="0" smtClean="0">
              <a:hlinkClick r:id="rId3"/>
            </a:endParaRPr>
          </a:p>
          <a:p>
            <a:pPr algn="ctr"/>
            <a:r>
              <a:rPr lang="en-US" sz="2800" dirty="0" smtClean="0"/>
              <a:t>GitHub Repo (Materials): </a:t>
            </a: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bit.ly/fsharpxamarin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981200" y="26559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Interested in talking more?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400842" y="3798917"/>
            <a:ext cx="9390315" cy="18828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Reach Out!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dannydwarren@gmail.com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Mention: SoCal Code Camp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LinkedIn: </a:t>
            </a:r>
            <a:r>
              <a:rPr lang="en-US" dirty="0" err="1" smtClean="0"/>
              <a:t>dannydwarren</a:t>
            </a:r>
            <a:r>
              <a:rPr lang="en-US" dirty="0" smtClean="0"/>
              <a:t>   Twitter: </a:t>
            </a:r>
            <a:r>
              <a:rPr lang="en-US" dirty="0" err="1" smtClean="0"/>
              <a:t>dannydwarren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Danny &amp; InterKnowlogy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2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/>
              <a:t>Universal Windows Platform </a:t>
            </a:r>
            <a:r>
              <a:rPr lang="en-US" dirty="0" smtClean="0"/>
              <a:t>(Desktop, Tablet, Phone), </a:t>
            </a:r>
            <a:r>
              <a:rPr lang="en-US" dirty="0"/>
              <a:t>Xamarin, WPF, Kinect, Azure</a:t>
            </a:r>
          </a:p>
          <a:p>
            <a:pPr lvl="2"/>
            <a:r>
              <a:rPr lang="en-US" dirty="0" smtClean="0"/>
              <a:t>Touch, Gestures (Touchless), &amp; Mouse and Keyboard</a:t>
            </a:r>
          </a:p>
          <a:p>
            <a:pPr lvl="1"/>
            <a:r>
              <a:rPr lang="en-US" dirty="0" smtClean="0"/>
              <a:t>Formal R&amp;D program: RECESS</a:t>
            </a:r>
          </a:p>
          <a:p>
            <a:pPr lvl="2"/>
            <a:r>
              <a:rPr lang="en-US" dirty="0" smtClean="0"/>
              <a:t>Self </a:t>
            </a:r>
            <a:r>
              <a:rPr lang="en-US" dirty="0"/>
              <a:t>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/>
              <a:t>Microsoft MVP in Windows Platform Development</a:t>
            </a:r>
          </a:p>
          <a:p>
            <a:pPr lvl="2"/>
            <a:r>
              <a:rPr lang="en-US" dirty="0" smtClean="0"/>
              <a:t>Oct 2013 – Oct 2015</a:t>
            </a:r>
            <a:endParaRPr lang="en-US" dirty="0"/>
          </a:p>
          <a:p>
            <a:pPr lvl="1"/>
            <a:r>
              <a:rPr lang="en-US" dirty="0"/>
              <a:t>Former Nokia Champion</a:t>
            </a:r>
          </a:p>
          <a:p>
            <a:pPr lvl="1"/>
            <a:r>
              <a:rPr lang="en-US" dirty="0"/>
              <a:t>Avid Mt. Biker and aspiring Rock Climber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F#</a:t>
            </a:r>
          </a:p>
          <a:p>
            <a:r>
              <a:rPr lang="en-US" dirty="0" smtClean="0"/>
              <a:t>Nature of C# vs F#</a:t>
            </a:r>
          </a:p>
          <a:p>
            <a:r>
              <a:rPr lang="en-US" dirty="0" smtClean="0"/>
              <a:t>What do you mean: “Classes of Bugs Don’t Exist”</a:t>
            </a:r>
          </a:p>
          <a:p>
            <a:r>
              <a:rPr lang="en-US" dirty="0" smtClean="0"/>
              <a:t>Language and Tooling Intro</a:t>
            </a:r>
          </a:p>
          <a:p>
            <a:r>
              <a:rPr lang="en-US" dirty="0" smtClean="0"/>
              <a:t>F# in Mobile (Using Xamarin)</a:t>
            </a:r>
          </a:p>
          <a:p>
            <a:r>
              <a:rPr lang="en-US" dirty="0" smtClean="0"/>
              <a:t>I can’t use F#, but how will it make me a better developer?</a:t>
            </a:r>
          </a:p>
        </p:txBody>
      </p:sp>
    </p:spTree>
    <p:extLst>
      <p:ext uri="{BB962C8B-B14F-4D97-AF65-F5344CB8AC3E}">
        <p14:creationId xmlns:p14="http://schemas.microsoft.com/office/powerpoint/2010/main" val="165399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is the 3</a:t>
            </a:r>
            <a:r>
              <a:rPr lang="en-US" baseline="30000" dirty="0" smtClean="0"/>
              <a:t>rd</a:t>
            </a:r>
            <a:r>
              <a:rPr lang="en-US" dirty="0" smtClean="0"/>
              <a:t> major .NET Language </a:t>
            </a:r>
          </a:p>
          <a:p>
            <a:pPr lvl="1"/>
            <a:r>
              <a:rPr lang="en-US" dirty="0" smtClean="0"/>
              <a:t>Thanks CLI (Common Language Interface)</a:t>
            </a:r>
          </a:p>
          <a:p>
            <a:r>
              <a:rPr lang="en-US" dirty="0" smtClean="0"/>
              <a:t>Functional First, but is Multi-paradigm </a:t>
            </a:r>
          </a:p>
          <a:p>
            <a:pPr lvl="1"/>
            <a:r>
              <a:rPr lang="en-US" dirty="0" smtClean="0"/>
              <a:t>Can also do OO</a:t>
            </a:r>
          </a:p>
          <a:p>
            <a:r>
              <a:rPr lang="en-US" dirty="0" smtClean="0"/>
              <a:t>NOT An Academic Language!</a:t>
            </a:r>
          </a:p>
          <a:p>
            <a:r>
              <a:rPr lang="en-US" dirty="0" smtClean="0"/>
              <a:t>Mature, but still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9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vs Nurture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OO</a:t>
            </a:r>
          </a:p>
          <a:p>
            <a:r>
              <a:rPr lang="en-US" dirty="0" smtClean="0"/>
              <a:t>Mutable</a:t>
            </a:r>
          </a:p>
          <a:p>
            <a:r>
              <a:rPr lang="en-US" dirty="0" smtClean="0"/>
              <a:t>Rigid Type System</a:t>
            </a:r>
          </a:p>
          <a:p>
            <a:r>
              <a:rPr lang="en-US" dirty="0" smtClean="0"/>
              <a:t>Insignificant Whitespace</a:t>
            </a:r>
          </a:p>
          <a:p>
            <a:pPr lvl="1"/>
            <a:r>
              <a:rPr lang="en-US" dirty="0" smtClean="0"/>
              <a:t>Explicit Blocks of Code</a:t>
            </a:r>
          </a:p>
          <a:p>
            <a:r>
              <a:rPr lang="en-US" dirty="0" smtClean="0"/>
              <a:t>NULL is Significant</a:t>
            </a:r>
          </a:p>
          <a:p>
            <a:r>
              <a:rPr lang="en-US" dirty="0" smtClean="0"/>
              <a:t>Functions not First Class</a:t>
            </a:r>
          </a:p>
          <a:p>
            <a:pPr lvl="1"/>
            <a:r>
              <a:rPr lang="en-US" dirty="0" smtClean="0"/>
              <a:t>Can use Delegate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Flexible Type System (Major Benefit)</a:t>
            </a:r>
          </a:p>
          <a:p>
            <a:r>
              <a:rPr lang="en-US" dirty="0" smtClean="0"/>
              <a:t>Significant Whitespace</a:t>
            </a:r>
          </a:p>
          <a:p>
            <a:pPr lvl="1"/>
            <a:r>
              <a:rPr lang="en-US" dirty="0" smtClean="0"/>
              <a:t>Implicit Blocks of Code</a:t>
            </a:r>
          </a:p>
          <a:p>
            <a:r>
              <a:rPr lang="en-US" dirty="0" smtClean="0"/>
              <a:t>NULL is Avoided, but still exists</a:t>
            </a:r>
          </a:p>
          <a:p>
            <a:r>
              <a:rPr lang="en-US" dirty="0" smtClean="0"/>
              <a:t>Function is First Class</a:t>
            </a:r>
          </a:p>
          <a:p>
            <a:pPr lvl="1"/>
            <a:r>
              <a:rPr lang="en-US" dirty="0" smtClean="0"/>
              <a:t>Can be treated as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2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Bug CAN’T Exist 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Immutability by default</a:t>
            </a:r>
          </a:p>
          <a:p>
            <a:pPr lvl="1"/>
            <a:r>
              <a:rPr lang="en-US" dirty="0" smtClean="0"/>
              <a:t>Forces us away from </a:t>
            </a:r>
            <a:r>
              <a:rPr lang="en-US" dirty="0" err="1" smtClean="0"/>
              <a:t>stateful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In order to make something mutable you must be explicit</a:t>
            </a:r>
          </a:p>
          <a:p>
            <a:pPr lvl="2"/>
            <a:r>
              <a:rPr lang="en-US" dirty="0" smtClean="0"/>
              <a:t>So in theory the developer thought this through… Yeah right! ;-)</a:t>
            </a:r>
          </a:p>
          <a:p>
            <a:pPr lvl="1"/>
            <a:r>
              <a:rPr lang="en-US" dirty="0"/>
              <a:t>Online Sample: </a:t>
            </a:r>
            <a:r>
              <a:rPr lang="en-US" dirty="0">
                <a:hlinkClick r:id="rId2"/>
              </a:rPr>
              <a:t>http://fsharpforfunandprofit.com/posts/correctness-immutability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Flexible Type System</a:t>
            </a:r>
          </a:p>
          <a:p>
            <a:pPr lvl="1"/>
            <a:r>
              <a:rPr lang="en-US" dirty="0" smtClean="0"/>
              <a:t>Can force compile time validation.</a:t>
            </a:r>
          </a:p>
          <a:p>
            <a:pPr lvl="1"/>
            <a:r>
              <a:rPr lang="en-US" dirty="0"/>
              <a:t>Online Sample: </a:t>
            </a:r>
            <a:r>
              <a:rPr lang="en-US" dirty="0">
                <a:hlinkClick r:id="rId3"/>
              </a:rPr>
              <a:t>http://fsharpforfunandprofit.com/posts/designing-for-correctness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Example in Demo Code</a:t>
            </a:r>
          </a:p>
          <a:p>
            <a:r>
              <a:rPr lang="en-US" dirty="0" smtClean="0"/>
              <a:t>NULL avoided</a:t>
            </a:r>
          </a:p>
          <a:p>
            <a:pPr lvl="1"/>
            <a:r>
              <a:rPr lang="en-US" dirty="0" smtClean="0"/>
              <a:t>Forces developers to think through all code paths</a:t>
            </a:r>
          </a:p>
          <a:p>
            <a:pPr lvl="2"/>
            <a:r>
              <a:rPr lang="en-US" dirty="0" smtClean="0"/>
              <a:t>Avoids many unnecessary </a:t>
            </a:r>
            <a:r>
              <a:rPr lang="en-US" dirty="0" err="1" smtClean="0"/>
              <a:t>NullReferenceExceptions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Online Sample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http://fsharpforfunandprofit.com/posts/the-option-type/#</a:t>
            </a:r>
            <a:r>
              <a:rPr lang="en-US" dirty="0" smtClean="0">
                <a:hlinkClick r:id="rId4"/>
              </a:rPr>
              <a:t>option-is-not-null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0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Hai! I’m F#! And dis </a:t>
            </a:r>
            <a:r>
              <a:rPr lang="en-US" dirty="0" err="1" smtClean="0"/>
              <a:t>mai</a:t>
            </a:r>
            <a:r>
              <a:rPr lang="en-US" dirty="0" smtClean="0"/>
              <a:t> friend REPL…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Language Intro: </a:t>
            </a:r>
          </a:p>
          <a:p>
            <a:pPr lvl="1"/>
            <a:r>
              <a:rPr lang="en-US" dirty="0" smtClean="0"/>
              <a:t>Start Here: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://fsharp.org/about/learning.html</a:t>
            </a:r>
            <a:endParaRPr lang="en-US" dirty="0"/>
          </a:p>
          <a:p>
            <a:pPr lvl="1"/>
            <a:r>
              <a:rPr lang="en-US" dirty="0" smtClean="0"/>
              <a:t>Syntax Guide: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://dungpa.github.io/fsharp-cheatsheet/</a:t>
            </a:r>
            <a:endParaRPr lang="en-US" dirty="0"/>
          </a:p>
          <a:p>
            <a:pPr lvl="1"/>
            <a:r>
              <a:rPr lang="en-US" dirty="0" smtClean="0"/>
              <a:t>Why? Here’s Why!: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://fsharpforfunandprofit.com/why-use-fsharp/</a:t>
            </a:r>
            <a:endParaRPr lang="en-US" dirty="0"/>
          </a:p>
          <a:p>
            <a:pPr lvl="1"/>
            <a:r>
              <a:rPr lang="en-US" dirty="0" smtClean="0"/>
              <a:t>My personal favorite intro session: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://skillsmatter.com/skillscasts/4971-domain-driven-design-with-scott-wlaschin</a:t>
            </a:r>
            <a:endParaRPr lang="en-US" dirty="0"/>
          </a:p>
          <a:p>
            <a:pPr lvl="1"/>
            <a:r>
              <a:rPr lang="en-US" dirty="0" err="1" smtClean="0"/>
              <a:t>FSharpForFunAndProfit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://fsharpforfunandprofit.com/site-contents/</a:t>
            </a:r>
            <a:endParaRPr lang="en-US" dirty="0"/>
          </a:p>
          <a:p>
            <a:pPr lvl="1"/>
            <a:r>
              <a:rPr lang="en-US" dirty="0" smtClean="0"/>
              <a:t>More Why!: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://fsharpforfunandprofit.com/series/why-use-fsharp.html</a:t>
            </a:r>
            <a:endParaRPr lang="en-US" dirty="0"/>
          </a:p>
          <a:p>
            <a:r>
              <a:rPr lang="en-US" dirty="0" smtClean="0"/>
              <a:t>Tooling Intro:</a:t>
            </a:r>
          </a:p>
          <a:p>
            <a:pPr lvl="1"/>
            <a:r>
              <a:rPr lang="en-US" dirty="0" smtClean="0"/>
              <a:t>F# Interactive (REPL)</a:t>
            </a:r>
          </a:p>
          <a:p>
            <a:pPr lvl="1"/>
            <a:r>
              <a:rPr lang="en-US" dirty="0" smtClean="0"/>
              <a:t>VS Debugging works just like it does in C#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8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it Installed?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Can Develop using VS2015 Community Edition or higher</a:t>
            </a:r>
          </a:p>
          <a:p>
            <a:pPr lvl="1"/>
            <a:r>
              <a:rPr lang="en-US" dirty="0" smtClean="0"/>
              <a:t>Must install F# 3.1.2 standalone package</a:t>
            </a:r>
          </a:p>
          <a:p>
            <a:pPr lvl="2"/>
            <a:r>
              <a:rPr lang="en-US" dirty="0">
                <a:hlinkClick r:id="rId2"/>
              </a:rPr>
              <a:t>http://www.microsoft.com/en-us/download/details.aspx?id=44011</a:t>
            </a:r>
            <a:endParaRPr lang="en-US" dirty="0" smtClean="0"/>
          </a:p>
          <a:p>
            <a:r>
              <a:rPr lang="en-US" dirty="0" smtClean="0"/>
              <a:t>The Catch!</a:t>
            </a:r>
          </a:p>
          <a:p>
            <a:pPr lvl="1"/>
            <a:r>
              <a:rPr lang="en-US" dirty="0" smtClean="0"/>
              <a:t>IF you want to create C# Android or iOS Xamarin Project and use an F# Library</a:t>
            </a:r>
          </a:p>
          <a:p>
            <a:pPr lvl="1"/>
            <a:r>
              <a:rPr lang="en-US" dirty="0" smtClean="0"/>
              <a:t>THEN you must install VS2013 Community Edition or higher</a:t>
            </a:r>
          </a:p>
          <a:p>
            <a:pPr lvl="2"/>
            <a:r>
              <a:rPr lang="en-US" dirty="0" smtClean="0"/>
              <a:t>This installs F# 3.1 for you. Just apply the F# update ready to go when after installing.</a:t>
            </a:r>
          </a:p>
          <a:p>
            <a:pPr lvl="1"/>
            <a:r>
              <a:rPr lang="en-US" dirty="0" smtClean="0"/>
              <a:t>The F# Library must be created using the Visual F# Portable Library (Legacy) template in VS2013</a:t>
            </a:r>
          </a:p>
          <a:p>
            <a:pPr lvl="2"/>
            <a:r>
              <a:rPr lang="en-US" dirty="0" smtClean="0"/>
              <a:t>Copy this library to any solution and you’re good to go! You can use VS2015 or VS2013 to edit the library after it has been created.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38137"/>
            <a:ext cx="89630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07027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87</TotalTime>
  <Words>856</Words>
  <Application>Microsoft Office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Wingdings</vt:lpstr>
      <vt:lpstr>IK Master</vt:lpstr>
      <vt:lpstr>Intro to F# With a Twist of Xamarin</vt:lpstr>
      <vt:lpstr>About Danny &amp; InterKnowlogy</vt:lpstr>
      <vt:lpstr>Agenda</vt:lpstr>
      <vt:lpstr>What is F#</vt:lpstr>
      <vt:lpstr>Nature vs Nurture</vt:lpstr>
      <vt:lpstr>That Bug CAN’T Exist Here!</vt:lpstr>
      <vt:lpstr>Hai! I’m F#! And dis mai friend REPL…</vt:lpstr>
      <vt:lpstr>How to Get it Installed?</vt:lpstr>
      <vt:lpstr>PowerPoint Presentation</vt:lpstr>
      <vt:lpstr>CODE! CODE! CODE!</vt:lpstr>
      <vt:lpstr>Platform Limitations</vt:lpstr>
      <vt:lpstr>open FSharpMakesYouABetterDev</vt:lpstr>
      <vt:lpstr>OK, I’m Convinced! Sign Me Up!</vt:lpstr>
      <vt:lpstr>Materials</vt:lpstr>
      <vt:lpstr>Download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F# With a Twist of Xamarin</dc:title>
  <dc:creator>Danny Warren</dc:creator>
  <cp:lastModifiedBy>Danny Warren</cp:lastModifiedBy>
  <cp:revision>33</cp:revision>
  <dcterms:created xsi:type="dcterms:W3CDTF">2015-11-12T05:28:06Z</dcterms:created>
  <dcterms:modified xsi:type="dcterms:W3CDTF">2015-11-12T06:55:16Z</dcterms:modified>
</cp:coreProperties>
</file>