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8" r:id="rId10"/>
    <p:sldId id="277" r:id="rId11"/>
    <p:sldId id="276" r:id="rId12"/>
    <p:sldId id="279" r:id="rId13"/>
    <p:sldId id="274" r:id="rId14"/>
    <p:sldId id="275" r:id="rId15"/>
    <p:sldId id="262" r:id="rId16"/>
    <p:sldId id="268" r:id="rId17"/>
    <p:sldId id="263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ercism.io/languages/fsha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Relationship Id="rId9" Type="http://schemas.openxmlformats.org/officeDocument/2006/relationships/hyperlink" Target="https://blogs.msdn.microsoft.com/visualstudioalm/2014/11/12/introducing-visual-studios-emulator-for-andr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Minimum Android to target: </a:t>
            </a:r>
            <a:br>
              <a:rPr lang="en-US" dirty="0" smtClean="0"/>
            </a:br>
            <a:r>
              <a:rPr lang="en-US" dirty="0" smtClean="0"/>
              <a:t>Use Compile using SDK version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" y="1814730"/>
            <a:ext cx="11699204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417638"/>
            <a:ext cx="11025432" cy="45398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Package name &amp; Application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F# PCL to be used in C# or F#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14325"/>
            <a:ext cx="8972550" cy="6229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6324" y="595618"/>
            <a:ext cx="1543574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755" y="3013046"/>
            <a:ext cx="1022058" cy="14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5381" y="1686187"/>
            <a:ext cx="5519955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3259" y="-106016"/>
            <a:ext cx="64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.NET Framework 4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407" y="2035400"/>
            <a:ext cx="6497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Portable Library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Profile 47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85519"/>
            <a:ext cx="3003259" cy="1402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62529"/>
            <a:ext cx="3077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F#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/Windows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0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Target Version of F#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3" y="2071776"/>
            <a:ext cx="11441414" cy="3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8.1 Universal (UAP)</a:t>
            </a:r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 …yet…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wpdev.uservoice.com/forums/110705-universal-windows-platform/suggestions/9110134-f-support-in-net-native-for-uwp</a:t>
            </a:r>
            <a:endParaRPr lang="en-US" dirty="0" smtClean="0"/>
          </a:p>
          <a:p>
            <a:pPr lvl="2"/>
            <a:r>
              <a:rPr lang="en-US" dirty="0" smtClean="0"/>
              <a:t>However as of July 7 we know that it is a priority for Microsoft, but will not be </a:t>
            </a:r>
            <a:r>
              <a:rPr lang="en-US" smtClean="0"/>
              <a:t>available before 2017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exercism.io/languages/fsharp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 Function Composition &gt;&gt;</a:t>
            </a:r>
          </a:p>
          <a:p>
            <a:pPr lvl="1"/>
            <a:r>
              <a:rPr lang="en-US" dirty="0">
                <a:hlinkClick r:id="rId8"/>
              </a:rPr>
              <a:t>http://fsharpforfunandprofit.com/posts/function-composition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 Studio Emulator for Android </a:t>
            </a:r>
          </a:p>
          <a:p>
            <a:pPr lvl="1"/>
            <a:r>
              <a:rPr lang="en-US" dirty="0">
                <a:hlinkClick r:id="rId9"/>
              </a:rPr>
              <a:t>https://blogs.msdn.microsoft.com/visualstudioalm/2014/11/12/introducing-visual-studios-emulator-for-android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41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HoloLens</a:t>
            </a:r>
          </a:p>
          <a:p>
            <a:pPr lvl="2"/>
            <a:r>
              <a:rPr lang="en-US" dirty="0" smtClean="0"/>
              <a:t>Universal </a:t>
            </a:r>
            <a:r>
              <a:rPr lang="en-US" dirty="0"/>
              <a:t>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 smtClean="0"/>
              <a:t>Alumnus Microsoft </a:t>
            </a:r>
            <a:r>
              <a:rPr lang="en-US" dirty="0"/>
              <a:t>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Code on the Beach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Tooling Intro:</a:t>
            </a:r>
          </a:p>
          <a:p>
            <a:pPr lvl="1"/>
            <a:r>
              <a:rPr lang="en-US" dirty="0"/>
              <a:t>F# Interactive (REPL)</a:t>
            </a:r>
          </a:p>
          <a:p>
            <a:pPr lvl="1"/>
            <a:r>
              <a:rPr lang="en-US" dirty="0"/>
              <a:t>VS Debugging works just like it does in C#</a:t>
            </a:r>
          </a:p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www.microsoft.com/en-us/download/details.aspx?id=44011</a:t>
            </a:r>
            <a:endParaRPr lang="en-US" dirty="0" smtClean="0"/>
          </a:p>
          <a:p>
            <a:pPr lvl="1"/>
            <a:r>
              <a:rPr lang="en-US" dirty="0" smtClean="0"/>
              <a:t>VS2015 Update 2+ now </a:t>
            </a:r>
            <a:r>
              <a:rPr lang="en-US" dirty="0"/>
              <a:t>f</a:t>
            </a:r>
            <a:r>
              <a:rPr lang="en-US" dirty="0" smtClean="0"/>
              <a:t>ully supports F# PCL creation </a:t>
            </a:r>
          </a:p>
          <a:p>
            <a:r>
              <a:rPr lang="en-US" strike="sngStrike" dirty="0" smtClean="0"/>
              <a:t>The Catch!</a:t>
            </a:r>
          </a:p>
          <a:p>
            <a:pPr lvl="1"/>
            <a:r>
              <a:rPr lang="en-US" strike="sngStrike" dirty="0" smtClean="0"/>
              <a:t>IF you want to create C# Android or iOS </a:t>
            </a:r>
            <a:r>
              <a:rPr lang="en-US" strike="sngStrike" dirty="0" err="1" smtClean="0"/>
              <a:t>Xamarin</a:t>
            </a:r>
            <a:r>
              <a:rPr lang="en-US" strike="sngStrike" dirty="0" smtClean="0"/>
              <a:t> Project and use an F# Library</a:t>
            </a:r>
          </a:p>
          <a:p>
            <a:pPr lvl="1"/>
            <a:r>
              <a:rPr lang="en-US" strike="sngStrike" dirty="0" smtClean="0"/>
              <a:t>THEN you must install VS2013 Community Edition or higher</a:t>
            </a:r>
          </a:p>
          <a:p>
            <a:pPr lvl="2"/>
            <a:r>
              <a:rPr lang="en-US" strike="sngStrike" dirty="0" smtClean="0"/>
              <a:t>This installs F# 3.1 for you. Just apply the F# update ready to go when after installing.</a:t>
            </a:r>
          </a:p>
          <a:p>
            <a:pPr lvl="1"/>
            <a:r>
              <a:rPr lang="en-US" strike="sngStrike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strike="sngStrike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Android App with C#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7" y="1140903"/>
            <a:ext cx="8047806" cy="5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371</TotalTime>
  <Words>975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Create Android App with C# UI</vt:lpstr>
      <vt:lpstr>Change Minimum Android to target:  Use Compile using SDK version</vt:lpstr>
      <vt:lpstr>Change Package name &amp; Application Icon</vt:lpstr>
      <vt:lpstr>Create F# PCL to be used in C# or F# Projects</vt:lpstr>
      <vt:lpstr>PowerPoint Presentation</vt:lpstr>
      <vt:lpstr>Change Target Version of F#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71</cp:revision>
  <dcterms:created xsi:type="dcterms:W3CDTF">2015-11-12T05:28:06Z</dcterms:created>
  <dcterms:modified xsi:type="dcterms:W3CDTF">2016-08-12T15:43:24Z</dcterms:modified>
</cp:coreProperties>
</file>